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85" r:id="rId4"/>
  </p:sldMasterIdLst>
  <p:notesMasterIdLst>
    <p:notesMasterId r:id="rId6"/>
  </p:notesMasterIdLst>
  <p:sldIdLst>
    <p:sldId id="30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58"/>
    <a:srgbClr val="CCD814"/>
    <a:srgbClr val="003030"/>
    <a:srgbClr val="266A7D"/>
    <a:srgbClr val="2F967C"/>
    <a:srgbClr val="93574C"/>
    <a:srgbClr val="07BED5"/>
    <a:srgbClr val="00BED6"/>
    <a:srgbClr val="5CC4DB"/>
    <a:srgbClr val="00B1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6327"/>
  </p:normalViewPr>
  <p:slideViewPr>
    <p:cSldViewPr snapToGrid="0" snapToObjects="1">
      <p:cViewPr varScale="1">
        <p:scale>
          <a:sx n="53" d="100"/>
          <a:sy n="53" d="100"/>
        </p:scale>
        <p:origin x="2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237CE78-46F0-774C-A9C0-449029F62686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8A41CFDA-771F-5D47-9E6C-43224FAD8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5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l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082A8C-83B4-D441-9289-7537A5A65D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10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FF32D7-1D5C-9144-8C4D-CDCFE914D02C}"/>
              </a:ext>
            </a:extLst>
          </p:cNvPr>
          <p:cNvSpPr/>
          <p:nvPr userDrawn="1"/>
        </p:nvSpPr>
        <p:spPr>
          <a:xfrm>
            <a:off x="9595556" y="248356"/>
            <a:ext cx="2257777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7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83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" y="2228163"/>
            <a:ext cx="6092191" cy="2991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973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6001" y="3"/>
            <a:ext cx="6096000" cy="55919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323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al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4BC2C6-4038-DF45-96D3-AC584861B6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5C0783-18D0-0349-AB71-670B289DCBD0}"/>
              </a:ext>
            </a:extLst>
          </p:cNvPr>
          <p:cNvSpPr/>
          <p:nvPr userDrawn="1"/>
        </p:nvSpPr>
        <p:spPr>
          <a:xfrm>
            <a:off x="0" y="2286000"/>
            <a:ext cx="12192000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0D6580-1DA7-8140-B7CC-E56DFF5CF9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069062-4F71-0944-826C-6E856E4FBD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9805C7-FCDD-7548-8E48-2AB7AFF3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81746B-23B1-6D45-BAF7-8D61830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8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F02B22-4D38-294A-8E24-C8E34B8A74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41C9D-F941-FA4B-B048-F72FFBF4B3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61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19B52B-89C0-9749-9A91-96441FB384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A966525-45DC-5242-B8F4-65837E82E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8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al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14A51-73C9-7246-B365-34F2EC7E9A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43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F2531E-2543-FE44-9E3D-ECDC6E1E5B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3F9229-9A88-414F-B266-E1DB4DDB94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9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Only - Teal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755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- White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375A3-6754-A643-BE7D-1492105DD2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503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33515-0D52-DE4A-8DEC-EE5C7E12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365125"/>
            <a:ext cx="103958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EAE7-999B-454D-A099-6A62C9521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942" y="1825625"/>
            <a:ext cx="10395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EA12-ED44-C241-BB32-611F1AB5C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49FC-EE39-194E-AD0E-8E6921FEDA79}" type="datetimeFigureOut">
              <a:rPr lang="en-US" smtClean="0"/>
              <a:pPr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90AB7-7E0B-C946-825C-51442F4C0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58575-E8B4-944D-A323-71CA59F57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426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70" r:id="rId3"/>
    <p:sldLayoutId id="2147483764" r:id="rId4"/>
    <p:sldLayoutId id="2147483841" r:id="rId5"/>
    <p:sldLayoutId id="2147483763" r:id="rId6"/>
    <p:sldLayoutId id="2147483842" r:id="rId7"/>
    <p:sldLayoutId id="2147483784" r:id="rId8"/>
    <p:sldLayoutId id="2147483844" r:id="rId9"/>
    <p:sldLayoutId id="2147483769" r:id="rId10"/>
    <p:sldLayoutId id="2147483783" r:id="rId11"/>
    <p:sldLayoutId id="2147483845" r:id="rId12"/>
    <p:sldLayoutId id="214748384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linkedin.com/in/maz-mohammadi/" TargetMode="External"/><Relationship Id="rId7" Type="http://schemas.openxmlformats.org/officeDocument/2006/relationships/hyperlink" Target="Digital%20Google%20Contact%20Card.pdf" TargetMode="External"/><Relationship Id="rId2" Type="http://schemas.openxmlformats.org/officeDocument/2006/relationships/hyperlink" Target="mailto:Mazyar.Mohammadi@tdsynnex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synnexcorp.com/ca/stellr/partners/google/" TargetMode="External"/><Relationship Id="rId5" Type="http://schemas.openxmlformats.org/officeDocument/2006/relationships/hyperlink" Target="https://www.synnexcorp.com/ca/google-cloud/" TargetMode="External"/><Relationship Id="rId4" Type="http://schemas.openxmlformats.org/officeDocument/2006/relationships/hyperlink" Target="mailto:jacqueline.dutra@tdsynnex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59733" y="915294"/>
            <a:ext cx="71409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Contact</a:t>
            </a:r>
            <a:br>
              <a:rPr lang="id-ID" sz="3200" b="1" dirty="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Us</a:t>
            </a:r>
          </a:p>
          <a:p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r>
              <a:rPr lang="en-US" sz="2400" dirty="0">
                <a:solidFill>
                  <a:srgbClr val="005758"/>
                </a:solidFill>
                <a:latin typeface="+mj-lt"/>
              </a:rPr>
              <a:t>GoogleCan@TDSynnex.com</a:t>
            </a:r>
          </a:p>
          <a:p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54A225-C925-394D-A3FB-1F25E9C580AC}"/>
              </a:ext>
            </a:extLst>
          </p:cNvPr>
          <p:cNvCxnSpPr/>
          <p:nvPr/>
        </p:nvCxnSpPr>
        <p:spPr>
          <a:xfrm>
            <a:off x="1078324" y="730483"/>
            <a:ext cx="943117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73351-76A1-4E4B-B5B4-17D020BD1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8891" y="3890035"/>
            <a:ext cx="248016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Business Development Manager II – Google 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27944D-F619-4AAA-9E5F-0CA144095ED1}"/>
              </a:ext>
            </a:extLst>
          </p:cNvPr>
          <p:cNvSpPr/>
          <p:nvPr/>
        </p:nvSpPr>
        <p:spPr>
          <a:xfrm>
            <a:off x="959733" y="3237249"/>
            <a:ext cx="5026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 err="1">
                <a:solidFill>
                  <a:srgbClr val="00C0D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Maz</a:t>
            </a:r>
            <a:r>
              <a:rPr lang="en-US" altLang="en-US" sz="1200" b="1" dirty="0">
                <a:solidFill>
                  <a:srgbClr val="00C0D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Mohammadi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i="1" dirty="0">
                <a:solidFill>
                  <a:schemeClr val="accent6"/>
                </a:solidFill>
                <a:latin typeface="-apple-system"/>
              </a:rPr>
              <a:t>Senior Business Development Manager – Google Cloud Platform &amp; </a:t>
            </a:r>
            <a:r>
              <a:rPr lang="en-US" altLang="en-US" sz="1200" i="1" dirty="0" err="1">
                <a:solidFill>
                  <a:schemeClr val="accent6"/>
                </a:solidFill>
                <a:latin typeface="-apple-system"/>
              </a:rPr>
              <a:t>ChromeOS</a:t>
            </a:r>
            <a:endParaRPr lang="en-US" altLang="en-US" sz="1200" i="1" dirty="0">
              <a:solidFill>
                <a:schemeClr val="accent6"/>
              </a:solidFill>
              <a:latin typeface="-apple-system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accent6"/>
                </a:solidFill>
                <a:latin typeface="-apple-system"/>
              </a:rPr>
              <a:t> </a:t>
            </a:r>
            <a:endParaRPr lang="en-US" altLang="en-US" sz="1200" b="1" dirty="0">
              <a:solidFill>
                <a:srgbClr val="00C0D7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chemeClr val="accent6"/>
                </a:solidFill>
                <a:latin typeface="+mj-lt"/>
              </a:rPr>
              <a:t>(416) 708-9316</a:t>
            </a:r>
            <a:r>
              <a:rPr lang="en-US" altLang="en-US" sz="1400" dirty="0">
                <a:solidFill>
                  <a:schemeClr val="accent6"/>
                </a:solidFill>
                <a:latin typeface="+mj-lt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1200" u="sng" dirty="0">
                <a:solidFill>
                  <a:srgbClr val="0070C0"/>
                </a:solidFill>
                <a:latin typeface="+mj-lt"/>
                <a:ea typeface="Calibri" panose="020F0502020204030204" pitchFamily="34" charset="0"/>
                <a:hlinkClick r:id="rId2"/>
              </a:rPr>
              <a:t>Mazyar.Mohammadi@tdsynnex.com</a:t>
            </a:r>
            <a:endParaRPr lang="pt-PT" altLang="en-US" sz="1200" u="sng" dirty="0">
              <a:solidFill>
                <a:srgbClr val="0070C0"/>
              </a:solidFill>
              <a:latin typeface="+mj-lt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1200" dirty="0">
                <a:solidFill>
                  <a:schemeClr val="accent6"/>
                </a:solidFill>
                <a:latin typeface="+mj-lt"/>
              </a:rPr>
              <a:t>LinkedIn: </a:t>
            </a:r>
            <a:r>
              <a:rPr lang="pt-PT" altLang="en-US" sz="1200" u="sng" dirty="0">
                <a:solidFill>
                  <a:schemeClr val="accent6"/>
                </a:solidFill>
                <a:latin typeface="+mj-lt"/>
                <a:hlinkClick r:id="rId3" tooltip="https://www.linkedin.com/in/maz-mohammadi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https://www.linkedin.com/in/maz-mohammadi/</a:t>
            </a:r>
            <a:r>
              <a:rPr lang="pt-PT" altLang="en-US" sz="1400" dirty="0">
                <a:solidFill>
                  <a:schemeClr val="accent6"/>
                </a:solidFill>
                <a:latin typeface="+mj-lt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B7B715-62BB-4F16-A465-28D7DDA11095}"/>
              </a:ext>
            </a:extLst>
          </p:cNvPr>
          <p:cNvSpPr/>
          <p:nvPr/>
        </p:nvSpPr>
        <p:spPr>
          <a:xfrm>
            <a:off x="7073297" y="3237249"/>
            <a:ext cx="4879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C0D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Jacqueline Dutra-Gomes (Jax)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i="1" dirty="0">
                <a:solidFill>
                  <a:schemeClr val="accent6"/>
                </a:solidFill>
                <a:latin typeface="-apple-system"/>
              </a:rPr>
              <a:t>Business Development Manager II – Google Workspace &amp; Made by Google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b="1" dirty="0">
              <a:solidFill>
                <a:srgbClr val="00C0D7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03030"/>
                </a:solidFill>
                <a:latin typeface="+mj-lt"/>
                <a:ea typeface="Calibri" panose="020F0502020204030204" pitchFamily="34" charset="0"/>
              </a:rPr>
              <a:t>(647) 616-5459</a:t>
            </a:r>
            <a:endParaRPr lang="en-US" altLang="en-US" sz="1200" dirty="0">
              <a:solidFill>
                <a:srgbClr val="003030"/>
              </a:solidFill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1200" u="sng" dirty="0">
                <a:solidFill>
                  <a:srgbClr val="CCD814"/>
                </a:solidFill>
                <a:latin typeface="+mj-lt"/>
                <a:ea typeface="Calibri" panose="020F0502020204030204" pitchFamily="34" charset="0"/>
                <a:hlinkClick r:id="rId4"/>
              </a:rPr>
              <a:t>jacqueline.dutra@tdsynnex.com</a:t>
            </a:r>
            <a:endParaRPr lang="pt-PT" altLang="en-US" sz="1200" u="sng" dirty="0">
              <a:solidFill>
                <a:srgbClr val="CCD814"/>
              </a:solidFill>
              <a:latin typeface="+mj-lt"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en-US" sz="1200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LinkedIn: </a:t>
            </a:r>
            <a:r>
              <a:rPr lang="pt-PT" altLang="en-US" sz="1200" u="sng" dirty="0">
                <a:solidFill>
                  <a:schemeClr val="accent6"/>
                </a:solidFill>
                <a:latin typeface="+mj-lt"/>
                <a:ea typeface="Calibri" panose="020F0502020204030204" pitchFamily="34" charset="0"/>
              </a:rPr>
              <a:t>www.linkedin.com/in.jacquelinedutra</a:t>
            </a:r>
          </a:p>
        </p:txBody>
      </p:sp>
      <p:sp>
        <p:nvSpPr>
          <p:cNvPr id="24" name="Shape 5182">
            <a:extLst>
              <a:ext uri="{FF2B5EF4-FFF2-40B4-BE49-F238E27FC236}">
                <a16:creationId xmlns:a16="http://schemas.microsoft.com/office/drawing/2014/main" id="{E5F6E690-1263-4619-A394-84957940BB9A}"/>
              </a:ext>
            </a:extLst>
          </p:cNvPr>
          <p:cNvSpPr/>
          <p:nvPr/>
        </p:nvSpPr>
        <p:spPr>
          <a:xfrm>
            <a:off x="959733" y="4958859"/>
            <a:ext cx="8583166" cy="1961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r>
              <a:rPr lang="en-US" dirty="0">
                <a:solidFill>
                  <a:schemeClr val="accent1"/>
                </a:solidFill>
                <a:ea typeface="Lato"/>
                <a:cs typeface="Lato"/>
                <a:sym typeface="Lato"/>
              </a:rPr>
              <a:t>Visit our Google Canada Microsite </a:t>
            </a:r>
          </a:p>
          <a:p>
            <a:r>
              <a:rPr lang="en-US" dirty="0">
                <a:hlinkClick r:id="rId5"/>
              </a:rPr>
              <a:t>Google (CA) (synnexcorp.com)</a:t>
            </a:r>
            <a:endParaRPr lang="en-US" dirty="0"/>
          </a:p>
          <a:p>
            <a:endParaRPr lang="en-US" dirty="0">
              <a:solidFill>
                <a:schemeClr val="accent1"/>
              </a:solidFill>
              <a:ea typeface="Lato"/>
              <a:cs typeface="Lato"/>
              <a:sym typeface="Lato"/>
            </a:endParaRPr>
          </a:p>
          <a:p>
            <a:r>
              <a:rPr lang="en-US" dirty="0">
                <a:solidFill>
                  <a:schemeClr val="accent1"/>
                </a:solidFill>
                <a:ea typeface="Lato"/>
                <a:cs typeface="Lato"/>
                <a:sym typeface="Lato"/>
              </a:rPr>
              <a:t>and STELLR Landing Page</a:t>
            </a:r>
          </a:p>
          <a:p>
            <a:r>
              <a:rPr lang="en-US" dirty="0">
                <a:hlinkClick r:id="rId6"/>
              </a:rPr>
              <a:t>Google – </a:t>
            </a:r>
            <a:r>
              <a:rPr lang="en-US" dirty="0" err="1">
                <a:hlinkClick r:id="rId6"/>
              </a:rPr>
              <a:t>Stellr</a:t>
            </a:r>
            <a:r>
              <a:rPr lang="en-US" dirty="0">
                <a:hlinkClick r:id="rId6"/>
              </a:rPr>
              <a:t> Canada (synnexcorp.com)</a:t>
            </a:r>
            <a:endParaRPr lang="en-US" dirty="0">
              <a:solidFill>
                <a:schemeClr val="accen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5922A3D-2745-49D4-99AA-5755D1958E87}"/>
              </a:ext>
            </a:extLst>
          </p:cNvPr>
          <p:cNvSpPr txBox="1"/>
          <p:nvPr/>
        </p:nvSpPr>
        <p:spPr>
          <a:xfrm>
            <a:off x="7073297" y="2422611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7" action="ppaction://hlinkfile"/>
              </a:rPr>
              <a:t>Digital Google Contact Card.pdf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C8B969-837C-4BD6-A561-2D1BA04BA9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3636" y="4604250"/>
            <a:ext cx="1961289" cy="196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8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5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D SYNNEX Corporate Theme">
  <a:themeElements>
    <a:clrScheme name="TD SYNNEX Color Palette">
      <a:dk1>
        <a:srgbClr val="005758"/>
      </a:dk1>
      <a:lt1>
        <a:srgbClr val="FFFFFF"/>
      </a:lt1>
      <a:dk2>
        <a:srgbClr val="003030"/>
      </a:dk2>
      <a:lt2>
        <a:srgbClr val="00C1D3"/>
      </a:lt2>
      <a:accent1>
        <a:srgbClr val="005758"/>
      </a:accent1>
      <a:accent2>
        <a:srgbClr val="CCD814"/>
      </a:accent2>
      <a:accent3>
        <a:srgbClr val="00C1D3"/>
      </a:accent3>
      <a:accent4>
        <a:srgbClr val="888B8D"/>
      </a:accent4>
      <a:accent5>
        <a:srgbClr val="636669"/>
      </a:accent5>
      <a:accent6>
        <a:srgbClr val="003030"/>
      </a:accent6>
      <a:hlink>
        <a:srgbClr val="CCD814"/>
      </a:hlink>
      <a:folHlink>
        <a:srgbClr val="888B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C4CD7B7-6023-4B45-B50C-77292B5C494C}" vid="{384DEFCE-F91A-7240-A6F2-BA6F087958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  <wetp:taskpane dockstate="right" visibility="1" width="525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18431DEF-008B-4277-AB61-60C76A16BC1B}">
  <we:reference id="wa200003220" version="1.0.0.0" store="en-US" storeType="OMEX"/>
  <we:alternateReferences>
    <we:reference id="wa200003220" version="1.0.0.0" store="WA20000322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E27A834-D12A-44AB-9277-EF870BC55F7C}">
  <we:reference id="wa104051163" version="1.2.0.3" store="en-US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8C2AEF5ACBC458C1A95768F477EA0" ma:contentTypeVersion="12" ma:contentTypeDescription="Create a new document." ma:contentTypeScope="" ma:versionID="81245cb40464eaef0e465b8763c98488">
  <xsd:schema xmlns:xsd="http://www.w3.org/2001/XMLSchema" xmlns:xs="http://www.w3.org/2001/XMLSchema" xmlns:p="http://schemas.microsoft.com/office/2006/metadata/properties" xmlns:ns2="67cd2069-5565-4b44-8359-93c88c8ccd35" xmlns:ns3="908a734c-7fa7-450a-971f-aba47d5f8e36" targetNamespace="http://schemas.microsoft.com/office/2006/metadata/properties" ma:root="true" ma:fieldsID="6439b9ab3707563e08fdff62cd1c8fa9" ns2:_="" ns3:_="">
    <xsd:import namespace="67cd2069-5565-4b44-8359-93c88c8ccd35"/>
    <xsd:import namespace="908a734c-7fa7-450a-971f-aba47d5f8e36"/>
    <xsd:element name="properties">
      <xsd:complexType>
        <xsd:sequence>
          <xsd:element name="documentManagement">
            <xsd:complexType>
              <xsd:all>
                <xsd:element ref="ns2:Languag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d2069-5565-4b44-8359-93c88c8ccd35" elementFormDefault="qualified">
    <xsd:import namespace="http://schemas.microsoft.com/office/2006/documentManagement/types"/>
    <xsd:import namespace="http://schemas.microsoft.com/office/infopath/2007/PartnerControls"/>
    <xsd:element name="Language" ma:index="2" nillable="true" ma:displayName="Language" ma:format="Dropdown" ma:internalName="Language">
      <xsd:simpleType>
        <xsd:restriction base="dms:Choice">
          <xsd:enumeration value="Cestina"/>
          <xsd:enumeration value="Chinese"/>
          <xsd:enumeration value="Chinese - Traditional"/>
          <xsd:enumeration value="Bulgarian"/>
          <xsd:enumeration value="Croatian"/>
          <xsd:enumeration value="Danish"/>
          <xsd:enumeration value="Dutch"/>
          <xsd:enumeration value="English"/>
          <xsd:enumeration value="Finnish"/>
          <xsd:enumeration value="French - Canadian"/>
          <xsd:enumeration value="French"/>
          <xsd:enumeration value="German"/>
          <xsd:enumeration value="Hungarian"/>
          <xsd:enumeration value="Indonesian"/>
          <xsd:enumeration value="Italian"/>
          <xsd:enumeration value="Japanese"/>
          <xsd:enumeration value="Malay"/>
          <xsd:enumeration value="Norwegian"/>
          <xsd:enumeration value="Polish"/>
          <xsd:enumeration value="Portuguese - Brazil"/>
          <xsd:enumeration value="Portuguese"/>
          <xsd:enumeration value="Romanian"/>
          <xsd:enumeration value="Serbian"/>
          <xsd:enumeration value="Slovenian"/>
          <xsd:enumeration value="Spanish - Latin America"/>
          <xsd:enumeration value="Spanish (LA-XL)"/>
          <xsd:enumeration value="Spanish"/>
          <xsd:enumeration value="Swedish"/>
          <xsd:enumeration value="Thai"/>
          <xsd:enumeration value="Turkish"/>
          <xsd:enumeration value="Vietnamese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a734c-7fa7-450a-971f-aba47d5f8e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67cd2069-5565-4b44-8359-93c88c8ccd35">English</Language>
  </documentManagement>
</p:properties>
</file>

<file path=customXml/itemProps1.xml><?xml version="1.0" encoding="utf-8"?>
<ds:datastoreItem xmlns:ds="http://schemas.openxmlformats.org/officeDocument/2006/customXml" ds:itemID="{9F588BF2-224C-4202-87B7-4BCBE25282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5AD49B-EC4A-424E-8619-F25F73F422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cd2069-5565-4b44-8359-93c88c8ccd35"/>
    <ds:schemaRef ds:uri="908a734c-7fa7-450a-971f-aba47d5f8e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50100B-0AE9-4B9E-9316-9D275C53DA32}">
  <ds:schemaRefs>
    <ds:schemaRef ds:uri="http://schemas.microsoft.com/office/2006/documentManagement/types"/>
    <ds:schemaRef ds:uri="http://purl.org/dc/terms/"/>
    <ds:schemaRef ds:uri="908a734c-7fa7-450a-971f-aba47d5f8e36"/>
    <ds:schemaRef ds:uri="http://purl.org/dc/dcmitype/"/>
    <ds:schemaRef ds:uri="67cd2069-5565-4b44-8359-93c88c8ccd35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TD SYNNEX Corporate Powerpoint Template</Template>
  <TotalTime>163</TotalTime>
  <Words>123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-apple-system</vt:lpstr>
      <vt:lpstr>Arial</vt:lpstr>
      <vt:lpstr>TD SYNNEX Corporate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Liliana Carvalheiro</dc:creator>
  <cp:lastModifiedBy>Liliana Carvalheiro</cp:lastModifiedBy>
  <cp:revision>11</cp:revision>
  <dcterms:created xsi:type="dcterms:W3CDTF">2022-08-26T18:07:04Z</dcterms:created>
  <dcterms:modified xsi:type="dcterms:W3CDTF">2022-09-21T19:44:34Z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Enabled">
    <vt:lpwstr>true</vt:lpwstr>
  </property>
  <property fmtid="{D5CDD505-2E9C-101B-9397-08002B2CF9AE}" pid="3" name="MSIP_Label_3a23c400-78e7-4d42-982d-273adef68ef9_SetDate">
    <vt:lpwstr>2021-08-31T15:24:20Z</vt:lpwstr>
  </property>
  <property fmtid="{D5CDD505-2E9C-101B-9397-08002B2CF9AE}" pid="4" name="MSIP_Label_3a23c400-78e7-4d42-982d-273adef68ef9_Method">
    <vt:lpwstr>Standard</vt:lpwstr>
  </property>
  <property fmtid="{D5CDD505-2E9C-101B-9397-08002B2CF9AE}" pid="5" name="MSIP_Label_3a23c400-78e7-4d42-982d-273adef68ef9_Name">
    <vt:lpwstr>3a23c400-78e7-4d42-982d-273adef68ef9</vt:lpwstr>
  </property>
  <property fmtid="{D5CDD505-2E9C-101B-9397-08002B2CF9AE}" pid="6" name="MSIP_Label_3a23c400-78e7-4d42-982d-273adef68ef9_SiteId">
    <vt:lpwstr>7fe14ab6-8f5d-4139-84bf-cd8aed0ee6b9</vt:lpwstr>
  </property>
  <property fmtid="{D5CDD505-2E9C-101B-9397-08002B2CF9AE}" pid="7" name="MSIP_Label_3a23c400-78e7-4d42-982d-273adef68ef9_ActionId">
    <vt:lpwstr>9723bfac-e20c-4bfb-9935-aff5889fe235</vt:lpwstr>
  </property>
  <property fmtid="{D5CDD505-2E9C-101B-9397-08002B2CF9AE}" pid="8" name="MSIP_Label_3a23c400-78e7-4d42-982d-273adef68ef9_ContentBits">
    <vt:lpwstr>0</vt:lpwstr>
  </property>
  <property fmtid="{D5CDD505-2E9C-101B-9397-08002B2CF9AE}" pid="9" name="ContentTypeId">
    <vt:lpwstr>0x010100E408C2AEF5ACBC458C1A95768F477EA0</vt:lpwstr>
  </property>
</Properties>
</file>