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2" r:id="rId2"/>
  </p:sldMasterIdLst>
  <p:notesMasterIdLst>
    <p:notesMasterId r:id="rId8"/>
  </p:notesMasterIdLst>
  <p:sldIdLst>
    <p:sldId id="464" r:id="rId3"/>
    <p:sldId id="465" r:id="rId4"/>
    <p:sldId id="456" r:id="rId5"/>
    <p:sldId id="463" r:id="rId6"/>
    <p:sldId id="4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58"/>
    <a:srgbClr val="000000"/>
    <a:srgbClr val="13C1D8"/>
    <a:srgbClr val="004C4C"/>
    <a:srgbClr val="1B3152"/>
    <a:srgbClr val="FFFFFF"/>
    <a:srgbClr val="2A4E82"/>
    <a:srgbClr val="52A1D6"/>
    <a:srgbClr val="5E8ACA"/>
    <a:srgbClr val="FEBD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83" autoAdjust="0"/>
    <p:restoredTop sz="93467" autoAdjust="0"/>
  </p:normalViewPr>
  <p:slideViewPr>
    <p:cSldViewPr snapToGrid="0">
      <p:cViewPr varScale="1">
        <p:scale>
          <a:sx n="89" d="100"/>
          <a:sy n="89" d="100"/>
        </p:scale>
        <p:origin x="94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mos, Ken (c)" userId="6563aa4f-a8a4-40fd-aba0-5fdf81b4dc88" providerId="ADAL" clId="{C25014B8-D6A5-44F3-A1A2-4EAD0947A138}"/>
    <pc:docChg chg="undo custSel addSld delSld modSld">
      <pc:chgData name="Ramos, Ken (c)" userId="6563aa4f-a8a4-40fd-aba0-5fdf81b4dc88" providerId="ADAL" clId="{C25014B8-D6A5-44F3-A1A2-4EAD0947A138}" dt="2023-11-24T21:35:29.936" v="71" actId="20577"/>
      <pc:docMkLst>
        <pc:docMk/>
      </pc:docMkLst>
      <pc:sldChg chg="add del">
        <pc:chgData name="Ramos, Ken (c)" userId="6563aa4f-a8a4-40fd-aba0-5fdf81b4dc88" providerId="ADAL" clId="{C25014B8-D6A5-44F3-A1A2-4EAD0947A138}" dt="2023-11-22T16:00:58.668" v="7" actId="47"/>
        <pc:sldMkLst>
          <pc:docMk/>
          <pc:sldMk cId="2888435860" sldId="440"/>
        </pc:sldMkLst>
      </pc:sldChg>
      <pc:sldChg chg="add del">
        <pc:chgData name="Ramos, Ken (c)" userId="6563aa4f-a8a4-40fd-aba0-5fdf81b4dc88" providerId="ADAL" clId="{C25014B8-D6A5-44F3-A1A2-4EAD0947A138}" dt="2023-11-22T16:00:52.360" v="5" actId="47"/>
        <pc:sldMkLst>
          <pc:docMk/>
          <pc:sldMk cId="3535348080" sldId="456"/>
        </pc:sldMkLst>
      </pc:sldChg>
      <pc:sldChg chg="add del">
        <pc:chgData name="Ramos, Ken (c)" userId="6563aa4f-a8a4-40fd-aba0-5fdf81b4dc88" providerId="ADAL" clId="{C25014B8-D6A5-44F3-A1A2-4EAD0947A138}" dt="2023-11-22T16:01:02.586" v="9"/>
        <pc:sldMkLst>
          <pc:docMk/>
          <pc:sldMk cId="1648624501" sldId="462"/>
        </pc:sldMkLst>
      </pc:sldChg>
      <pc:sldChg chg="add">
        <pc:chgData name="Ramos, Ken (c)" userId="6563aa4f-a8a4-40fd-aba0-5fdf81b4dc88" providerId="ADAL" clId="{C25014B8-D6A5-44F3-A1A2-4EAD0947A138}" dt="2023-11-22T16:00:36.171" v="0"/>
        <pc:sldMkLst>
          <pc:docMk/>
          <pc:sldMk cId="3354215507" sldId="464"/>
        </pc:sldMkLst>
      </pc:sldChg>
      <pc:sldChg chg="modSp add mod">
        <pc:chgData name="Ramos, Ken (c)" userId="6563aa4f-a8a4-40fd-aba0-5fdf81b4dc88" providerId="ADAL" clId="{C25014B8-D6A5-44F3-A1A2-4EAD0947A138}" dt="2023-11-24T21:35:29.936" v="71" actId="20577"/>
        <pc:sldMkLst>
          <pc:docMk/>
          <pc:sldMk cId="1058748991" sldId="465"/>
        </pc:sldMkLst>
      </pc:sldChg>
      <pc:sldChg chg="add del">
        <pc:chgData name="Ramos, Ken (c)" userId="6563aa4f-a8a4-40fd-aba0-5fdf81b4dc88" providerId="ADAL" clId="{C25014B8-D6A5-44F3-A1A2-4EAD0947A138}" dt="2023-11-22T16:01:02.586" v="9"/>
        <pc:sldMkLst>
          <pc:docMk/>
          <pc:sldMk cId="3192586624" sldId="466"/>
        </pc:sldMkLst>
      </pc:sldChg>
      <pc:sldChg chg="add del">
        <pc:chgData name="Ramos, Ken (c)" userId="6563aa4f-a8a4-40fd-aba0-5fdf81b4dc88" providerId="ADAL" clId="{C25014B8-D6A5-44F3-A1A2-4EAD0947A138}" dt="2023-11-22T16:00:51.629" v="4"/>
        <pc:sldMkLst>
          <pc:docMk/>
          <pc:sldMk cId="2924059495" sldId="467"/>
        </pc:sldMkLst>
      </pc:sldChg>
    </pc:docChg>
  </pc:docChgLst>
  <pc:docChgLst>
    <pc:chgData name="Khan, Mahvish" userId="S::t065956b@tdsynnex.com::c2f68f3b-a4ce-45f4-9545-ca4be9b63d27" providerId="AD" clId="Web-{479DFD31-5508-F383-8E08-E460684C341A}"/>
    <pc:docChg chg="delSld modSld">
      <pc:chgData name="Khan, Mahvish" userId="S::t065956b@tdsynnex.com::c2f68f3b-a4ce-45f4-9545-ca4be9b63d27" providerId="AD" clId="Web-{479DFD31-5508-F383-8E08-E460684C341A}" dt="2025-02-05T18:58:48.633" v="111" actId="20577"/>
      <pc:docMkLst>
        <pc:docMk/>
      </pc:docMkLst>
      <pc:sldChg chg="modSp">
        <pc:chgData name="Khan, Mahvish" userId="S::t065956b@tdsynnex.com::c2f68f3b-a4ce-45f4-9545-ca4be9b63d27" providerId="AD" clId="Web-{479DFD31-5508-F383-8E08-E460684C341A}" dt="2025-02-05T18:30:36.397" v="38" actId="20577"/>
        <pc:sldMkLst>
          <pc:docMk/>
          <pc:sldMk cId="3535348080" sldId="456"/>
        </pc:sldMkLst>
        <pc:spChg chg="mod">
          <ac:chgData name="Khan, Mahvish" userId="S::t065956b@tdsynnex.com::c2f68f3b-a4ce-45f4-9545-ca4be9b63d27" providerId="AD" clId="Web-{479DFD31-5508-F383-8E08-E460684C341A}" dt="2025-02-05T18:30:27.835" v="34" actId="20577"/>
          <ac:spMkLst>
            <pc:docMk/>
            <pc:sldMk cId="3535348080" sldId="456"/>
            <ac:spMk id="26" creationId="{99CBAD4E-DCEB-9195-CE61-91FEC345E2AE}"/>
          </ac:spMkLst>
        </pc:spChg>
        <pc:spChg chg="mod">
          <ac:chgData name="Khan, Mahvish" userId="S::t065956b@tdsynnex.com::c2f68f3b-a4ce-45f4-9545-ca4be9b63d27" providerId="AD" clId="Web-{479DFD31-5508-F383-8E08-E460684C341A}" dt="2025-02-05T18:30:36.397" v="38" actId="20577"/>
          <ac:spMkLst>
            <pc:docMk/>
            <pc:sldMk cId="3535348080" sldId="456"/>
            <ac:spMk id="30" creationId="{54A7CA15-C803-C801-EB99-C3EFABA21FC9}"/>
          </ac:spMkLst>
        </pc:spChg>
      </pc:sldChg>
      <pc:sldChg chg="del">
        <pc:chgData name="Khan, Mahvish" userId="S::t065956b@tdsynnex.com::c2f68f3b-a4ce-45f4-9545-ca4be9b63d27" providerId="AD" clId="Web-{479DFD31-5508-F383-8E08-E460684C341A}" dt="2025-02-05T18:31:08.758" v="39"/>
        <pc:sldMkLst>
          <pc:docMk/>
          <pc:sldMk cId="3002098932" sldId="458"/>
        </pc:sldMkLst>
      </pc:sldChg>
      <pc:sldChg chg="modSp">
        <pc:chgData name="Khan, Mahvish" userId="S::t065956b@tdsynnex.com::c2f68f3b-a4ce-45f4-9545-ca4be9b63d27" providerId="AD" clId="Web-{479DFD31-5508-F383-8E08-E460684C341A}" dt="2025-02-05T18:58:48.633" v="111" actId="20577"/>
        <pc:sldMkLst>
          <pc:docMk/>
          <pc:sldMk cId="1058748991" sldId="465"/>
        </pc:sldMkLst>
        <pc:spChg chg="mod">
          <ac:chgData name="Khan, Mahvish" userId="S::t065956b@tdsynnex.com::c2f68f3b-a4ce-45f4-9545-ca4be9b63d27" providerId="AD" clId="Web-{479DFD31-5508-F383-8E08-E460684C341A}" dt="2025-02-05T18:58:48.633" v="111" actId="20577"/>
          <ac:spMkLst>
            <pc:docMk/>
            <pc:sldMk cId="1058748991" sldId="465"/>
            <ac:spMk id="3" creationId="{C78C23CB-68D5-4B61-FAC8-9A8EE09C16C3}"/>
          </ac:spMkLst>
        </pc:spChg>
      </pc:sldChg>
      <pc:sldChg chg="del">
        <pc:chgData name="Khan, Mahvish" userId="S::t065956b@tdsynnex.com::c2f68f3b-a4ce-45f4-9545-ca4be9b63d27" providerId="AD" clId="Web-{479DFD31-5508-F383-8E08-E460684C341A}" dt="2025-02-05T18:31:25.211" v="40"/>
        <pc:sldMkLst>
          <pc:docMk/>
          <pc:sldMk cId="676862120" sldId="467"/>
        </pc:sldMkLst>
      </pc:sldChg>
    </pc:docChg>
  </pc:docChgLst>
  <pc:docChgLst>
    <pc:chgData name="Ramos, Ken (c)" userId="6563aa4f-a8a4-40fd-aba0-5fdf81b4dc88" providerId="ADAL" clId="{14E0DEDA-40E7-4BD8-A3FF-2B649E7860B1}"/>
    <pc:docChg chg="undo custSel addSld delSld modSld sldOrd">
      <pc:chgData name="Ramos, Ken (c)" userId="6563aa4f-a8a4-40fd-aba0-5fdf81b4dc88" providerId="ADAL" clId="{14E0DEDA-40E7-4BD8-A3FF-2B649E7860B1}" dt="2023-10-23T21:55:00.911" v="4968" actId="20577"/>
      <pc:docMkLst>
        <pc:docMk/>
      </pc:docMkLst>
      <pc:sldChg chg="addSp modSp mod">
        <pc:chgData name="Ramos, Ken (c)" userId="6563aa4f-a8a4-40fd-aba0-5fdf81b4dc88" providerId="ADAL" clId="{14E0DEDA-40E7-4BD8-A3FF-2B649E7860B1}" dt="2023-10-23T21:55:00.911" v="4968" actId="20577"/>
        <pc:sldMkLst>
          <pc:docMk/>
          <pc:sldMk cId="2888435860" sldId="440"/>
        </pc:sldMkLst>
      </pc:sldChg>
      <pc:sldChg chg="del">
        <pc:chgData name="Ramos, Ken (c)" userId="6563aa4f-a8a4-40fd-aba0-5fdf81b4dc88" providerId="ADAL" clId="{14E0DEDA-40E7-4BD8-A3FF-2B649E7860B1}" dt="2023-10-20T19:19:20.267" v="4441" actId="47"/>
        <pc:sldMkLst>
          <pc:docMk/>
          <pc:sldMk cId="2341673776" sldId="455"/>
        </pc:sldMkLst>
      </pc:sldChg>
      <pc:sldChg chg="addSp delSp modSp mod ord">
        <pc:chgData name="Ramos, Ken (c)" userId="6563aa4f-a8a4-40fd-aba0-5fdf81b4dc88" providerId="ADAL" clId="{14E0DEDA-40E7-4BD8-A3FF-2B649E7860B1}" dt="2023-10-23T19:48:29.861" v="4953" actId="20577"/>
        <pc:sldMkLst>
          <pc:docMk/>
          <pc:sldMk cId="3535348080" sldId="456"/>
        </pc:sldMkLst>
      </pc:sldChg>
      <pc:sldChg chg="addSp delSp modSp mod ord">
        <pc:chgData name="Ramos, Ken (c)" userId="6563aa4f-a8a4-40fd-aba0-5fdf81b4dc88" providerId="ADAL" clId="{14E0DEDA-40E7-4BD8-A3FF-2B649E7860B1}" dt="2023-10-20T19:18:27.208" v="4440" actId="20577"/>
        <pc:sldMkLst>
          <pc:docMk/>
          <pc:sldMk cId="3002098932" sldId="458"/>
        </pc:sldMkLst>
      </pc:sldChg>
      <pc:sldChg chg="ord">
        <pc:chgData name="Ramos, Ken (c)" userId="6563aa4f-a8a4-40fd-aba0-5fdf81b4dc88" providerId="ADAL" clId="{14E0DEDA-40E7-4BD8-A3FF-2B649E7860B1}" dt="2023-10-20T18:36:13.199" v="3004"/>
        <pc:sldMkLst>
          <pc:docMk/>
          <pc:sldMk cId="1648624501" sldId="462"/>
        </pc:sldMkLst>
      </pc:sldChg>
      <pc:sldChg chg="addSp delSp modSp add mod">
        <pc:chgData name="Ramos, Ken (c)" userId="6563aa4f-a8a4-40fd-aba0-5fdf81b4dc88" providerId="ADAL" clId="{14E0DEDA-40E7-4BD8-A3FF-2B649E7860B1}" dt="2023-10-20T19:44:05.610" v="4897" actId="20577"/>
        <pc:sldMkLst>
          <pc:docMk/>
          <pc:sldMk cId="1767112806" sldId="463"/>
        </pc:sldMkLst>
      </pc:sldChg>
      <pc:sldChg chg="del">
        <pc:chgData name="Ramos, Ken (c)" userId="6563aa4f-a8a4-40fd-aba0-5fdf81b4dc88" providerId="ADAL" clId="{14E0DEDA-40E7-4BD8-A3FF-2B649E7860B1}" dt="2023-10-20T19:19:20.267" v="4441" actId="47"/>
        <pc:sldMkLst>
          <pc:docMk/>
          <pc:sldMk cId="2482308635" sldId="463"/>
        </pc:sldMkLst>
      </pc:sldChg>
      <pc:sldChg chg="add del">
        <pc:chgData name="Ramos, Ken (c)" userId="6563aa4f-a8a4-40fd-aba0-5fdf81b4dc88" providerId="ADAL" clId="{14E0DEDA-40E7-4BD8-A3FF-2B649E7860B1}" dt="2023-10-20T19:19:20.267" v="4441" actId="47"/>
        <pc:sldMkLst>
          <pc:docMk/>
          <pc:sldMk cId="4004089226" sldId="464"/>
        </pc:sldMkLst>
      </pc:sldChg>
      <pc:sldChg chg="addSp delSp modSp new del mod">
        <pc:chgData name="Ramos, Ken (c)" userId="6563aa4f-a8a4-40fd-aba0-5fdf81b4dc88" providerId="ADAL" clId="{14E0DEDA-40E7-4BD8-A3FF-2B649E7860B1}" dt="2023-10-20T19:19:20.267" v="4441" actId="47"/>
        <pc:sldMkLst>
          <pc:docMk/>
          <pc:sldMk cId="116963218" sldId="465"/>
        </pc:sldMkLst>
      </pc:sldChg>
      <pc:sldChg chg="add del">
        <pc:chgData name="Ramos, Ken (c)" userId="6563aa4f-a8a4-40fd-aba0-5fdf81b4dc88" providerId="ADAL" clId="{14E0DEDA-40E7-4BD8-A3FF-2B649E7860B1}" dt="2023-10-20T18:20:32.752" v="2799" actId="47"/>
        <pc:sldMkLst>
          <pc:docMk/>
          <pc:sldMk cId="3432270138" sldId="466"/>
        </pc:sldMkLst>
      </pc:sldChg>
    </pc:docChg>
  </pc:docChgLst>
  <pc:docChgLst>
    <pc:chgData name="Peden, Julie" userId="76b378dc-2911-4d68-a377-5c4e20a51ce1" providerId="ADAL" clId="{CFF9F834-000C-440C-92C4-A17F48BCF186}"/>
    <pc:docChg chg="delSld">
      <pc:chgData name="Peden, Julie" userId="76b378dc-2911-4d68-a377-5c4e20a51ce1" providerId="ADAL" clId="{CFF9F834-000C-440C-92C4-A17F48BCF186}" dt="2025-03-18T20:01:27.322" v="0" actId="47"/>
      <pc:docMkLst>
        <pc:docMk/>
      </pc:docMkLst>
      <pc:sldChg chg="del">
        <pc:chgData name="Peden, Julie" userId="76b378dc-2911-4d68-a377-5c4e20a51ce1" providerId="ADAL" clId="{CFF9F834-000C-440C-92C4-A17F48BCF186}" dt="2025-03-18T20:01:27.322" v="0" actId="47"/>
        <pc:sldMkLst>
          <pc:docMk/>
          <pc:sldMk cId="2242573817" sldId="470"/>
        </pc:sldMkLst>
      </pc:sldChg>
    </pc:docChg>
  </pc:docChgLst>
  <pc:docChgLst>
    <pc:chgData name="Peden, Julie" userId="76b378dc-2911-4d68-a377-5c4e20a51ce1" providerId="ADAL" clId="{4D0B17FE-318A-48A9-9967-00938C708E4D}"/>
    <pc:docChg chg="modSld">
      <pc:chgData name="Peden, Julie" userId="76b378dc-2911-4d68-a377-5c4e20a51ce1" providerId="ADAL" clId="{4D0B17FE-318A-48A9-9967-00938C708E4D}" dt="2025-02-13T21:38:27.752" v="5" actId="20577"/>
      <pc:docMkLst>
        <pc:docMk/>
      </pc:docMkLst>
      <pc:sldChg chg="modSp mod">
        <pc:chgData name="Peden, Julie" userId="76b378dc-2911-4d68-a377-5c4e20a51ce1" providerId="ADAL" clId="{4D0B17FE-318A-48A9-9967-00938C708E4D}" dt="2025-02-13T21:38:27.752" v="5" actId="20577"/>
        <pc:sldMkLst>
          <pc:docMk/>
          <pc:sldMk cId="1648624501" sldId="462"/>
        </pc:sldMkLst>
        <pc:spChg chg="mod">
          <ac:chgData name="Peden, Julie" userId="76b378dc-2911-4d68-a377-5c4e20a51ce1" providerId="ADAL" clId="{4D0B17FE-318A-48A9-9967-00938C708E4D}" dt="2025-02-13T21:38:27.752" v="5" actId="20577"/>
          <ac:spMkLst>
            <pc:docMk/>
            <pc:sldMk cId="1648624501" sldId="462"/>
            <ac:spMk id="2" creationId="{7E5C0C4F-27E7-3E17-E8FB-A6FB72B829DE}"/>
          </ac:spMkLst>
        </pc:spChg>
      </pc:sldChg>
    </pc:docChg>
  </pc:docChgLst>
  <pc:docChgLst>
    <pc:chgData name="Khan, Mahvish" userId="S::t065956b@tdsynnex.com::c2f68f3b-a4ce-45f4-9545-ca4be9b63d27" providerId="AD" clId="Web-{27D56D9E-F76F-AA20-7B02-1389AD5634C8}"/>
    <pc:docChg chg="addSld">
      <pc:chgData name="Khan, Mahvish" userId="S::t065956b@tdsynnex.com::c2f68f3b-a4ce-45f4-9545-ca4be9b63d27" providerId="AD" clId="Web-{27D56D9E-F76F-AA20-7B02-1389AD5634C8}" dt="2025-02-13T20:51:12.520" v="0"/>
      <pc:docMkLst>
        <pc:docMk/>
      </pc:docMkLst>
      <pc:sldChg chg="add">
        <pc:chgData name="Khan, Mahvish" userId="S::t065956b@tdsynnex.com::c2f68f3b-a4ce-45f4-9545-ca4be9b63d27" providerId="AD" clId="Web-{27D56D9E-F76F-AA20-7B02-1389AD5634C8}" dt="2025-02-13T20:51:12.520" v="0"/>
        <pc:sldMkLst>
          <pc:docMk/>
          <pc:sldMk cId="2242573817" sldId="470"/>
        </pc:sldMkLst>
      </pc:sldChg>
    </pc:docChg>
  </pc:docChgLst>
  <pc:docChgLst>
    <pc:chgData name="Peden, Julie" userId="76b378dc-2911-4d68-a377-5c4e20a51ce1" providerId="ADAL" clId="{648D59FB-5EDB-4F77-A159-DAC253B9749C}"/>
    <pc:docChg chg="addSld delSld modSld">
      <pc:chgData name="Peden, Julie" userId="76b378dc-2911-4d68-a377-5c4e20a51ce1" providerId="ADAL" clId="{648D59FB-5EDB-4F77-A159-DAC253B9749C}" dt="2024-04-29T13:00:03.853" v="19" actId="20577"/>
      <pc:docMkLst>
        <pc:docMk/>
      </pc:docMkLst>
      <pc:sldChg chg="modSp mod">
        <pc:chgData name="Peden, Julie" userId="76b378dc-2911-4d68-a377-5c4e20a51ce1" providerId="ADAL" clId="{648D59FB-5EDB-4F77-A159-DAC253B9749C}" dt="2024-04-29T13:00:03.853" v="19" actId="20577"/>
        <pc:sldMkLst>
          <pc:docMk/>
          <pc:sldMk cId="1058748991" sldId="465"/>
        </pc:sldMkLst>
      </pc:sldChg>
      <pc:sldChg chg="del">
        <pc:chgData name="Peden, Julie" userId="76b378dc-2911-4d68-a377-5c4e20a51ce1" providerId="ADAL" clId="{648D59FB-5EDB-4F77-A159-DAC253B9749C}" dt="2024-04-29T12:59:56.256" v="1" actId="47"/>
        <pc:sldMkLst>
          <pc:docMk/>
          <pc:sldMk cId="3192586624" sldId="466"/>
        </pc:sldMkLst>
      </pc:sldChg>
      <pc:sldChg chg="add">
        <pc:chgData name="Peden, Julie" userId="76b378dc-2911-4d68-a377-5c4e20a51ce1" providerId="ADAL" clId="{648D59FB-5EDB-4F77-A159-DAC253B9749C}" dt="2024-04-29T12:59:52.222" v="0"/>
        <pc:sldMkLst>
          <pc:docMk/>
          <pc:sldMk cId="676862120" sldId="467"/>
        </pc:sldMkLst>
      </pc:sldChg>
    </pc:docChg>
  </pc:docChgLst>
  <pc:docChgLst>
    <pc:chgData name="Peden, Julie" userId="76b378dc-2911-4d68-a377-5c4e20a51ce1" providerId="ADAL" clId="{2F3273DB-E98E-48B0-BBCE-2FE7F320AFFE}"/>
    <pc:docChg chg="modSld">
      <pc:chgData name="Peden, Julie" userId="76b378dc-2911-4d68-a377-5c4e20a51ce1" providerId="ADAL" clId="{2F3273DB-E98E-48B0-BBCE-2FE7F320AFFE}" dt="2024-09-30T13:37:39.005" v="48" actId="20577"/>
      <pc:docMkLst>
        <pc:docMk/>
      </pc:docMkLst>
      <pc:sldChg chg="modSp mod">
        <pc:chgData name="Peden, Julie" userId="76b378dc-2911-4d68-a377-5c4e20a51ce1" providerId="ADAL" clId="{2F3273DB-E98E-48B0-BBCE-2FE7F320AFFE}" dt="2024-09-30T13:37:39.005" v="48" actId="20577"/>
        <pc:sldMkLst>
          <pc:docMk/>
          <pc:sldMk cId="1058748991" sldId="465"/>
        </pc:sldMkLst>
      </pc:sldChg>
    </pc:docChg>
  </pc:docChgLst>
  <pc:docChgLst>
    <pc:chgData name="Peden, Julie" userId="76b378dc-2911-4d68-a377-5c4e20a51ce1" providerId="ADAL" clId="{7AEF76CE-BBA9-4B5F-94EE-7C40CAEAE1C7}"/>
    <pc:docChg chg="modSld">
      <pc:chgData name="Peden, Julie" userId="76b378dc-2911-4d68-a377-5c4e20a51ce1" providerId="ADAL" clId="{7AEF76CE-BBA9-4B5F-94EE-7C40CAEAE1C7}" dt="2023-12-01T19:10:48.632" v="5" actId="20577"/>
      <pc:docMkLst>
        <pc:docMk/>
      </pc:docMkLst>
      <pc:sldChg chg="modSp mod">
        <pc:chgData name="Peden, Julie" userId="76b378dc-2911-4d68-a377-5c4e20a51ce1" providerId="ADAL" clId="{7AEF76CE-BBA9-4B5F-94EE-7C40CAEAE1C7}" dt="2023-12-01T19:10:48.632" v="5" actId="20577"/>
        <pc:sldMkLst>
          <pc:docMk/>
          <pc:sldMk cId="1058748991" sldId="46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92BC4-B991-4D9C-9ED8-AC8221CA8173}" type="datetimeFigureOut">
              <a:rPr lang="en-US" smtClean="0"/>
              <a:t>3/18/2025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70148-6ADC-40F6-A8FC-13D902D73AF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281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845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484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84637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864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D670148-6ADC-40F6-A8FC-13D902D73AF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288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D1783C-B2EF-8848-A85D-B4A77396D6E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493772" y="1122363"/>
            <a:ext cx="9144000" cy="2387600"/>
          </a:xfrm>
        </p:spPr>
        <p:txBody>
          <a:bodyPr anchor="b"/>
          <a:lstStyle>
            <a:lvl1pPr algn="l">
              <a:defRPr sz="60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040A042-DA84-E248-BB14-31FF8DE5A0D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552450"/>
          </a:xfrm>
        </p:spPr>
        <p:txBody>
          <a:bodyPr>
            <a:normAutofit/>
          </a:bodyPr>
          <a:lstStyle>
            <a:lvl1pPr marL="0" indent="0" algn="l">
              <a:buNone/>
              <a:defRPr sz="3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PRESENTER NAME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1FC033-CFB3-714F-A191-7374C37FE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B39560-935B-C34D-B0BC-43023671C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6AEE54-94FF-244B-AC45-95E7845EE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59F84EC8-3BBD-0746-810E-87CED9B3C04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31557" y="4144170"/>
            <a:ext cx="9144000" cy="71120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en-US" dirty="0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39690008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l - 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36459-6500-F74A-A031-3A47510D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47A9-2438-954B-B26D-E4257248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0D4EC-D5FA-934A-97A0-7995AB97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46082A8C-83B4-D441-9289-7537A5A65D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F57ABE5-AF3B-EF4F-BB11-B79EA8843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DB7C6F-7F97-0B43-9321-8B71A45E3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10428516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16DFFC-4F22-D043-9E29-352B0592A660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0748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al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1ACC69-DA2A-8840-971A-1F680F22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3172-C1A0-DC48-B902-8F7AAF04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498203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FE13-7953-BA4A-B4C4-38A81D2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D94D6-8847-1340-BECF-95006B8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DEF0-D404-3C45-A592-9BFC70C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CCF8E5-BCB7-3743-BFF2-24F9E6F08237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0E9315-9A3F-BD4C-B9B2-BAFDF7F9ECC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4686" y="1825625"/>
            <a:ext cx="498203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94BC2C6-4038-DF45-96D3-AC584861B6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098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12192000" cy="2286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A5C0783-18D0-0349-AB71-670B289DCBD0}"/>
              </a:ext>
            </a:extLst>
          </p:cNvPr>
          <p:cNvSpPr/>
          <p:nvPr userDrawn="1"/>
        </p:nvSpPr>
        <p:spPr>
          <a:xfrm>
            <a:off x="0" y="2286000"/>
            <a:ext cx="12192000" cy="4572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0D6580-1DA7-8140-B7CC-E56DFF5CF9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  <p:sp>
        <p:nvSpPr>
          <p:cNvPr id="6" name="Date Placeholder 3">
            <a:extLst>
              <a:ext uri="{FF2B5EF4-FFF2-40B4-BE49-F238E27FC236}">
                <a16:creationId xmlns:a16="http://schemas.microsoft.com/office/drawing/2014/main" id="{3C069062-4F71-0944-826C-6E856E4FBD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449805C7-FCDD-7548-8E48-2AB7AFF397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DD81746B-23B1-6D45-BAF7-8D61830D1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3334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- Standar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5EF02B22-4D38-294A-8E24-C8E34B8A7457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8541C9D-F941-FA4B-B048-F72FFBF4B3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E36459-6500-F74A-A031-3A47510D7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B747A9-2438-954B-B26D-E4257248C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50D4EC-D5FA-934A-97A0-7995AB970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1F57ABE5-AF3B-EF4F-BB11-B79EA8843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D1DB7C6F-7F97-0B43-9321-8B71A45E36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10428516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916DFFC-4F22-D043-9E29-352B0592A660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78673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White - 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219B52B-89C0-9749-9A91-96441FB3844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41ACC69-DA2A-8840-971A-1F680F22B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5284" y="553807"/>
            <a:ext cx="10515600" cy="1325563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C23172-C1A0-DC48-B902-8F7AAF045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284" y="1825625"/>
            <a:ext cx="4982030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0FFE13-7953-BA4A-B4C4-38A81D2C5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D94D6-8847-1340-BECF-95006B88B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C7DEF0-D404-3C45-A592-9BFC70C08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4CCF8E5-BCB7-3743-BFF2-24F9E6F08237}"/>
              </a:ext>
            </a:extLst>
          </p:cNvPr>
          <p:cNvCxnSpPr/>
          <p:nvPr userDrawn="1"/>
        </p:nvCxnSpPr>
        <p:spPr>
          <a:xfrm>
            <a:off x="1051820" y="730975"/>
            <a:ext cx="943117" cy="0"/>
          </a:xfrm>
          <a:prstGeom prst="line">
            <a:avLst/>
          </a:prstGeom>
          <a:ln w="508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B0E9315-9A3F-BD4C-B9B2-BAFDF7F9ECCC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284686" y="1825625"/>
            <a:ext cx="4982030" cy="4351338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  <a:lvl2pPr>
              <a:defRPr baseline="0">
                <a:solidFill>
                  <a:schemeClr val="bg1"/>
                </a:solidFill>
              </a:defRPr>
            </a:lvl2pPr>
            <a:lvl3pPr>
              <a:defRPr baseline="0">
                <a:solidFill>
                  <a:schemeClr val="bg1"/>
                </a:solidFill>
              </a:defRPr>
            </a:lvl3pPr>
            <a:lvl4pPr>
              <a:defRPr baseline="0">
                <a:solidFill>
                  <a:schemeClr val="bg1"/>
                </a:solidFill>
              </a:defRPr>
            </a:lvl4pPr>
            <a:lvl5pPr>
              <a:defRPr baseline="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A966525-45DC-5242-B8F4-65837E82E7B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552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eal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71B4D-05CF-8744-B3E4-AD937A36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04DF0-417E-9940-838B-373E2547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E1335-9E89-6940-A650-7A2852AC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9C14A51-73C9-7246-B365-34F2EC7E9AB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16549" y="363292"/>
            <a:ext cx="1820509" cy="352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8429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5F2531E-2543-FE44-9E3D-ECDC6E1E5B8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d-ID" sz="1351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071B4D-05CF-8744-B3E4-AD937A363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1F04DF0-417E-9940-838B-373E254724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6E1335-9E89-6940-A650-7A2852AC9C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43F9229-9A88-414F-B266-E1DB4DDB940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825204" y="378822"/>
            <a:ext cx="1782826" cy="343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6890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mage Only - Teal 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09221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Only - White Bkg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89E746-CA58-7241-B348-299A8B8094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C375A3-6754-A643-BE7D-1492105DD23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11394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 Te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FCFF32D7-1D5C-9144-8C4D-CDCFE914D02C}"/>
              </a:ext>
            </a:extLst>
          </p:cNvPr>
          <p:cNvSpPr/>
          <p:nvPr userDrawn="1"/>
        </p:nvSpPr>
        <p:spPr>
          <a:xfrm>
            <a:off x="9595556" y="248356"/>
            <a:ext cx="2257777" cy="609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640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4D1CD-586E-7C48-92C6-8793726AB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585055-CA4B-3D43-9B2F-26AA67FD8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A7E479-61C3-2149-B5A0-3B2086B79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B89671-746A-4E4B-8079-FC9BE81B7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123441-2CD5-C840-BEEE-593A1896F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12516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789E746-CA58-7241-B348-299A8B80945D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01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6096001" y="3"/>
            <a:ext cx="6096000" cy="559190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icon to add picture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163926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98FCB7-C750-6943-A8ED-245816970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A21F4-090C-914C-82C8-8716C1B90F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0068AE-138D-9C43-BED9-A7270C042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127567-3B8F-3143-8294-2EEFDDCA6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E6301-EDF4-6F48-9533-E04807C651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734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2CEA3-E800-6845-80F4-A78B849489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A16156-3D2F-C042-903B-55E185B7A7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867C3CF-A7FD-6444-AB59-4DE27725CF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6F28E9-8A82-CC47-9913-E23339704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AA419F-321D-0E4A-A330-C0EB7C5A97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E8588-1679-9F49-B145-D674B1D44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39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D77C1-7405-F44F-86AD-0BD950D99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B60E1DF-8CBF-5343-9B41-05C6ECABE4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0238BE-7CDD-794D-A239-745A636E06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70C4FD2-DFEB-344B-AC3F-7941DBE2433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AC8ED6-ADE9-DA49-8979-A6087F140E8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45FFEF4-3078-7E43-81B2-E9CDC72C7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516CE2F-F11D-3445-95D6-6A4FCFA7C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E9F9FAE-C504-104E-BD61-B247BE5E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7728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17F649-86C8-9347-9881-AAB48D457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134DA9-A91B-A949-95BE-B57068B08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C7AC46-89B2-0A46-99CF-914E6AA12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21D2EF-C1F4-A24E-9B64-2197F947AC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0081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58A13B5-DD4C-F14C-B362-7AFEBC616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0CDAF84-D6EE-7C46-85A3-5ABB0B76A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E62EEF-0741-494E-A63A-5F09084F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42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D37AA-B9BE-A043-B5B2-46FDC685B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C76042-1391-9244-9396-F13FF1713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28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24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2000">
                <a:latin typeface="Calibri" panose="020F0502020204030204" pitchFamily="34" charset="0"/>
                <a:cs typeface="Calibri" panose="020F050202020403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CFA4CD8-4F07-8A48-9559-4575737C69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6CC10A-D76D-AE4D-BADC-FED72667FF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425C1E-0F6E-5647-82B0-B05689A0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B318EF2-CF86-D94F-9279-BE3320560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70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1A1ACD-8E73-DB4A-BE41-BDB21C48FD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CCD814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EF70DA-F950-A744-82FC-BB48FFFDC2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DDB23B-276E-6346-BDE9-BF1F96274C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A60606-CA11-2243-B2D5-B8D4EBE77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E54265-5405-AC45-8EE4-F3A37C480F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1DAFF3-979F-8A4C-857A-C7DB59947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7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Background pattern&#10;&#10;Description automatically generated">
            <a:extLst>
              <a:ext uri="{FF2B5EF4-FFF2-40B4-BE49-F238E27FC236}">
                <a16:creationId xmlns:a16="http://schemas.microsoft.com/office/drawing/2014/main" id="{49D40AC5-996B-E94A-A0F1-4601020D2A4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571051-9440-0E40-A428-F4747DF9F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0DE516B-3CA4-064D-A205-440FE137B1F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261A3-1EFA-CE4C-A9CA-CD8B4AA648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D9B258-4F34-2248-8672-EFA3F63E6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01807-F305-794E-8BFB-1E56927B2A6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9A7D979-96A4-CC40-9E2E-03E4112B8C3E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rcRect/>
          <a:stretch/>
        </p:blipFill>
        <p:spPr>
          <a:xfrm>
            <a:off x="10031388" y="370621"/>
            <a:ext cx="1702486" cy="32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563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F33515-0D52-DE4A-8DEC-EE5C7E123F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7942" y="365125"/>
            <a:ext cx="1039585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EEAE7-999B-454D-A099-6A62C9521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57942" y="1825625"/>
            <a:ext cx="10395857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E4EA12-ED44-C241-BB32-611F1AB5CE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49FC-EE39-194E-AD0E-8E6921FEDA79}" type="datetimeFigureOut">
              <a:rPr lang="en-US" smtClean="0"/>
              <a:pPr/>
              <a:t>3/18/2025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790AB7-7E0B-C946-825C-51442F4C01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358575-E8B4-944D-A323-71CA59F57E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CA3B56-ECA4-F246-9394-58426C04E9F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0109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  <p:sldLayoutId id="2147483695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78364508-4D67-5F32-939B-57A15A3CF5B0}"/>
              </a:ext>
            </a:extLst>
          </p:cNvPr>
          <p:cNvGrpSpPr/>
          <p:nvPr/>
        </p:nvGrpSpPr>
        <p:grpSpPr>
          <a:xfrm>
            <a:off x="1798606" y="0"/>
            <a:ext cx="10393395" cy="6858000"/>
            <a:chOff x="1798606" y="0"/>
            <a:chExt cx="10393395" cy="6858000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E3F28A3A-EAC4-0C23-844B-8E431BF5682C}"/>
                </a:ext>
              </a:extLst>
            </p:cNvPr>
            <p:cNvSpPr/>
            <p:nvPr/>
          </p:nvSpPr>
          <p:spPr>
            <a:xfrm>
              <a:off x="6096001" y="0"/>
              <a:ext cx="6096000" cy="6858000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" name="Picture 2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030843F-984B-F590-EA30-7F01E2787D3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798606" y="3179169"/>
              <a:ext cx="2592745" cy="498997"/>
            </a:xfrm>
            <a:prstGeom prst="rect">
              <a:avLst/>
            </a:prstGeom>
          </p:spPr>
        </p:pic>
        <p:pic>
          <p:nvPicPr>
            <p:cNvPr id="8" name="Picture 7" descr="Logo&#10;&#10;Description automatically generated">
              <a:extLst>
                <a:ext uri="{FF2B5EF4-FFF2-40B4-BE49-F238E27FC236}">
                  <a16:creationId xmlns:a16="http://schemas.microsoft.com/office/drawing/2014/main" id="{C753557E-E4B6-DF53-8BD7-FA96526A6A49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3610" r="11831" b="24392"/>
            <a:stretch/>
          </p:blipFill>
          <p:spPr>
            <a:xfrm>
              <a:off x="7442396" y="3195928"/>
              <a:ext cx="3403210" cy="46548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354215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C0C4F-27E7-3E17-E8FB-A6FB72B829DE}"/>
              </a:ext>
            </a:extLst>
          </p:cNvPr>
          <p:cNvSpPr txBox="1"/>
          <p:nvPr/>
        </p:nvSpPr>
        <p:spPr>
          <a:xfrm>
            <a:off x="1009104" y="1685107"/>
            <a:ext cx="104488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Microsoft Surface Demo Program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C35FF7D2-857B-1A9C-39FB-F5DF3EFAF0D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0" y="5363509"/>
            <a:ext cx="2165685" cy="416806"/>
          </a:xfrm>
          <a:prstGeom prst="rect">
            <a:avLst/>
          </a:prstGeom>
        </p:spPr>
      </p:pic>
      <p:pic>
        <p:nvPicPr>
          <p:cNvPr id="10" name="Picture 9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56F56E71-49F8-E711-9230-119DC499BAA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2" r="11045" b="24510"/>
          <a:stretch/>
        </p:blipFill>
        <p:spPr>
          <a:xfrm>
            <a:off x="4091315" y="5362733"/>
            <a:ext cx="2787948" cy="37612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78C23CB-68D5-4B61-FAC8-9A8EE09C16C3}"/>
              </a:ext>
            </a:extLst>
          </p:cNvPr>
          <p:cNvSpPr txBox="1"/>
          <p:nvPr/>
        </p:nvSpPr>
        <p:spPr>
          <a:xfrm>
            <a:off x="1080150" y="3510900"/>
            <a:ext cx="7780302" cy="258532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Presented by:</a:t>
            </a:r>
          </a:p>
          <a:p>
            <a:r>
              <a:rPr lang="en-US" sz="2200" dirty="0">
                <a:solidFill>
                  <a:srgbClr val="13C1D8"/>
                </a:solidFill>
                <a:latin typeface="Segoe UI"/>
                <a:cs typeface="Segoe UI"/>
              </a:rPr>
              <a:t>Mahvish Khan </a:t>
            </a:r>
            <a:endParaRPr lang="en-US" sz="1400" dirty="0">
              <a:solidFill>
                <a:srgbClr val="000000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  <a:p>
            <a:r>
              <a:rPr lang="en-US" sz="1200" dirty="0">
                <a:latin typeface="Segoe UI Semilight"/>
                <a:cs typeface="Segoe UI Semilight"/>
              </a:rPr>
              <a:t>Supervisor of Business Development  - Surface Devices, Hubs and MTR</a:t>
            </a:r>
            <a:endParaRPr lang="en-US" sz="2200" dirty="0">
              <a:solidFill>
                <a:srgbClr val="13C1D8"/>
              </a:solidFill>
              <a:latin typeface="Segoe UI"/>
              <a:cs typeface="Segoe UI"/>
            </a:endParaRPr>
          </a:p>
          <a:p>
            <a:r>
              <a:rPr lang="en-US" sz="1200" dirty="0">
                <a:latin typeface="Segoe UI Semilight" panose="020B0402040204020203" pitchFamily="34" charset="0"/>
                <a:cs typeface="Segoe UI Semilight" panose="020B0402040204020203" pitchFamily="34" charset="0"/>
              </a:rPr>
              <a:t>TD SYNNEX Canada </a:t>
            </a:r>
          </a:p>
          <a:p>
            <a:r>
              <a:rPr lang="en-US" sz="2200" dirty="0">
                <a:solidFill>
                  <a:srgbClr val="13C1D8"/>
                </a:solidFill>
                <a:latin typeface="Segoe UI"/>
                <a:cs typeface="Segoe UI"/>
              </a:rPr>
              <a:t>Gurbir Singh</a:t>
            </a:r>
          </a:p>
          <a:p>
            <a:r>
              <a:rPr lang="en-US" sz="1200" dirty="0">
                <a:solidFill>
                  <a:srgbClr val="FFFFFF"/>
                </a:solidFill>
                <a:latin typeface="Segoe UI Semilight"/>
                <a:cs typeface="Segoe UI Semilight"/>
              </a:rPr>
              <a:t>Business Development Manager - Surface Devices and Hubs</a:t>
            </a:r>
          </a:p>
          <a:p>
            <a:r>
              <a:rPr lang="en-US" sz="1200" dirty="0">
                <a:solidFill>
                  <a:srgbClr val="FFFFFF"/>
                </a:solidFill>
                <a:latin typeface="Segoe UI Semilight"/>
                <a:cs typeface="Segoe UI Semilight"/>
              </a:rPr>
              <a:t>TD SYNNEX Canada </a:t>
            </a:r>
          </a:p>
          <a:p>
            <a:endParaRPr lang="en-US" sz="1200" dirty="0">
              <a:solidFill>
                <a:srgbClr val="FFFFFF"/>
              </a:solidFill>
              <a:latin typeface="Segoe UI Semilight"/>
              <a:cs typeface="Segoe UI Semilight"/>
            </a:endParaRPr>
          </a:p>
          <a:p>
            <a:endParaRPr lang="en-US" sz="2200" dirty="0">
              <a:solidFill>
                <a:srgbClr val="13C1D8"/>
              </a:solidFill>
              <a:latin typeface="Segoe UI"/>
              <a:cs typeface="Segoe UI"/>
            </a:endParaRPr>
          </a:p>
          <a:p>
            <a:endParaRPr lang="en-US" sz="2200" dirty="0">
              <a:solidFill>
                <a:srgbClr val="13C1D8"/>
              </a:solidFill>
              <a:latin typeface="Segoe UI"/>
              <a:cs typeface="Segoe UI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AA2C514-1DEF-39B9-9D38-2758003897D5}"/>
              </a:ext>
            </a:extLst>
          </p:cNvPr>
          <p:cNvSpPr txBox="1"/>
          <p:nvPr/>
        </p:nvSpPr>
        <p:spPr>
          <a:xfrm>
            <a:off x="1019738" y="1126383"/>
            <a:ext cx="95942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13C1D8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Surface Series:</a:t>
            </a:r>
            <a:endParaRPr lang="en-US" sz="2800" dirty="0">
              <a:solidFill>
                <a:srgbClr val="13C1D8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748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B8B8A5C-7EDB-121C-BA68-8DB0B763C6E8}"/>
              </a:ext>
            </a:extLst>
          </p:cNvPr>
          <p:cNvSpPr/>
          <p:nvPr/>
        </p:nvSpPr>
        <p:spPr>
          <a:xfrm>
            <a:off x="3116912" y="0"/>
            <a:ext cx="907509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B3A98C01-558F-A83F-08A4-FFBD31869379}"/>
              </a:ext>
            </a:extLst>
          </p:cNvPr>
          <p:cNvGrpSpPr/>
          <p:nvPr/>
        </p:nvGrpSpPr>
        <p:grpSpPr>
          <a:xfrm>
            <a:off x="674408" y="1151341"/>
            <a:ext cx="10636445" cy="523220"/>
            <a:chOff x="694164" y="1094191"/>
            <a:chExt cx="10636445" cy="523220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D7E63CC5-8D1F-09B7-920B-DC6DABC9B639}"/>
                </a:ext>
              </a:extLst>
            </p:cNvPr>
            <p:cNvSpPr txBox="1"/>
            <p:nvPr/>
          </p:nvSpPr>
          <p:spPr>
            <a:xfrm>
              <a:off x="694164" y="1094191"/>
              <a:ext cx="233416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Definition</a:t>
              </a: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277D7107-B232-8297-2A5B-1F026A6B50E3}"/>
                </a:ext>
              </a:extLst>
            </p:cNvPr>
            <p:cNvSpPr txBox="1"/>
            <p:nvPr/>
          </p:nvSpPr>
          <p:spPr>
            <a:xfrm>
              <a:off x="3861563" y="1109580"/>
              <a:ext cx="7469046" cy="49244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The Surface Demo Program provides </a:t>
              </a:r>
              <a:r>
                <a:rPr lang="en-US" sz="1300" dirty="0">
                  <a:solidFill>
                    <a:srgbClr val="005758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50% discount </a:t>
              </a: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on select Surface devices and accessories and </a:t>
              </a:r>
              <a:r>
                <a:rPr lang="en-US" sz="1300" dirty="0">
                  <a:solidFill>
                    <a:srgbClr val="005758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40% discount </a:t>
              </a: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on Surface Hubs for </a:t>
              </a:r>
              <a:r>
                <a:rPr lang="en-US" sz="1300" dirty="0">
                  <a:solidFill>
                    <a:srgbClr val="005758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qualified</a:t>
              </a: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 orders from ADR and DMP Resellers.</a:t>
              </a: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1FC593B0-2522-50BA-4B9B-0D400CFA8702}"/>
              </a:ext>
            </a:extLst>
          </p:cNvPr>
          <p:cNvGrpSpPr/>
          <p:nvPr/>
        </p:nvGrpSpPr>
        <p:grpSpPr>
          <a:xfrm>
            <a:off x="674408" y="1975044"/>
            <a:ext cx="10947701" cy="692497"/>
            <a:chOff x="694164" y="1917894"/>
            <a:chExt cx="10947701" cy="692497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DAC3A2DA-3C55-7BA4-DDEF-A7AFC37E5F2B}"/>
                </a:ext>
              </a:extLst>
            </p:cNvPr>
            <p:cNvSpPr txBox="1"/>
            <p:nvPr/>
          </p:nvSpPr>
          <p:spPr>
            <a:xfrm>
              <a:off x="694164" y="2002532"/>
              <a:ext cx="233416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Purpose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9C29B5B9-4FF8-8C6F-6666-F37E9DB06791}"/>
                </a:ext>
              </a:extLst>
            </p:cNvPr>
            <p:cNvSpPr txBox="1"/>
            <p:nvPr/>
          </p:nvSpPr>
          <p:spPr>
            <a:xfrm>
              <a:off x="3861563" y="1917894"/>
              <a:ext cx="7780302" cy="6924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This program can only be applied on below use cases: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As a test unit for end users with </a:t>
              </a:r>
              <a:r>
                <a:rPr lang="en-US" sz="1300" dirty="0">
                  <a:solidFill>
                    <a:srgbClr val="005758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approved and valid deal registration</a:t>
              </a: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.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Reseller’s </a:t>
              </a:r>
              <a:r>
                <a:rPr lang="en-US" sz="1300" dirty="0">
                  <a:solidFill>
                    <a:srgbClr val="005758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Internal Use </a:t>
              </a: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(trainings, tests, demonstrations, presentations or marketing)</a:t>
              </a: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A0AAAC26-EA3E-D73B-379E-5F876B3DCD83}"/>
              </a:ext>
            </a:extLst>
          </p:cNvPr>
          <p:cNvGrpSpPr/>
          <p:nvPr/>
        </p:nvGrpSpPr>
        <p:grpSpPr>
          <a:xfrm>
            <a:off x="674408" y="3052662"/>
            <a:ext cx="10731860" cy="1092607"/>
            <a:chOff x="694164" y="3031324"/>
            <a:chExt cx="10731860" cy="1092607"/>
          </a:xfrm>
        </p:grpSpPr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F7B2123D-1CC2-C130-E8C3-4DDD495469E6}"/>
                </a:ext>
              </a:extLst>
            </p:cNvPr>
            <p:cNvSpPr txBox="1"/>
            <p:nvPr/>
          </p:nvSpPr>
          <p:spPr>
            <a:xfrm>
              <a:off x="694164" y="3416045"/>
              <a:ext cx="233416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Eligibility</a:t>
              </a:r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99CBAD4E-DCEB-9195-CE61-91FEC345E2AE}"/>
                </a:ext>
              </a:extLst>
            </p:cNvPr>
            <p:cNvSpPr txBox="1"/>
            <p:nvPr/>
          </p:nvSpPr>
          <p:spPr>
            <a:xfrm>
              <a:off x="3861563" y="3031324"/>
              <a:ext cx="7564461" cy="1092607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For </a:t>
              </a:r>
              <a:r>
                <a:rPr lang="en-US" sz="1300" dirty="0">
                  <a:solidFill>
                    <a:srgbClr val="005758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Deal Registration </a:t>
              </a: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purposes: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Reseller must provide deal registration CAS ID#</a:t>
              </a:r>
            </a:p>
            <a:p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For </a:t>
              </a:r>
              <a:r>
                <a:rPr lang="en-US" sz="1300" dirty="0">
                  <a:solidFill>
                    <a:srgbClr val="005758"/>
                  </a:solidFill>
                  <a:latin typeface="Segoe UI Semibold" panose="020B0702040204020203" pitchFamily="34" charset="0"/>
                  <a:cs typeface="Segoe UI Semibold" panose="020B0702040204020203" pitchFamily="34" charset="0"/>
                </a:rPr>
                <a:t>Internal Use </a:t>
              </a: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purposes: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ADR Partners must provide email approval from their Microsoft PDM.</a:t>
              </a:r>
            </a:p>
            <a:p>
              <a:pPr marL="285750" indent="-285750">
                <a:buFont typeface="Wingdings" panose="05000000000000000000" pitchFamily="2" charset="2"/>
                <a:buChar char="ü"/>
              </a:pPr>
              <a:r>
                <a:rPr lang="en-US" sz="1300" dirty="0">
                  <a:solidFill>
                    <a:srgbClr val="000000"/>
                  </a:solidFill>
                  <a:latin typeface="Segoe UI Semilight"/>
                  <a:cs typeface="Segoe UI Semilight"/>
                </a:rPr>
                <a:t>DMP Resellers will be eligible based on their Tier Level of Elite Program</a:t>
              </a:r>
              <a:endParaRPr lang="en-US" sz="1300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endParaRPr>
            </a:p>
          </p:txBody>
        </p:sp>
      </p:grpSp>
      <p:pic>
        <p:nvPicPr>
          <p:cNvPr id="28" name="Picture 27">
            <a:extLst>
              <a:ext uri="{FF2B5EF4-FFF2-40B4-BE49-F238E27FC236}">
                <a16:creationId xmlns:a16="http://schemas.microsoft.com/office/drawing/2014/main" id="{849DDED8-B523-3E1B-0CDD-A17ADF785A2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908066" y="447038"/>
            <a:ext cx="1797407" cy="346325"/>
          </a:xfrm>
          <a:prstGeom prst="rect">
            <a:avLst/>
          </a:prstGeom>
        </p:spPr>
      </p:pic>
      <p:grpSp>
        <p:nvGrpSpPr>
          <p:cNvPr id="34" name="Group 33">
            <a:extLst>
              <a:ext uri="{FF2B5EF4-FFF2-40B4-BE49-F238E27FC236}">
                <a16:creationId xmlns:a16="http://schemas.microsoft.com/office/drawing/2014/main" id="{9624698B-C170-3CF9-BEF8-317E2EA5BD69}"/>
              </a:ext>
            </a:extLst>
          </p:cNvPr>
          <p:cNvGrpSpPr/>
          <p:nvPr/>
        </p:nvGrpSpPr>
        <p:grpSpPr>
          <a:xfrm>
            <a:off x="674408" y="4730445"/>
            <a:ext cx="10843183" cy="892552"/>
            <a:chOff x="694164" y="4883417"/>
            <a:chExt cx="10843183" cy="892552"/>
          </a:xfrm>
        </p:grpSpPr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12519C2-9617-CB6B-8526-F83CE06846E9}"/>
                </a:ext>
              </a:extLst>
            </p:cNvPr>
            <p:cNvSpPr txBox="1"/>
            <p:nvPr/>
          </p:nvSpPr>
          <p:spPr>
            <a:xfrm>
              <a:off x="694164" y="5168110"/>
              <a:ext cx="233416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Limitations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54A7CA15-C803-C801-EB99-C3EFABA21FC9}"/>
                </a:ext>
              </a:extLst>
            </p:cNvPr>
            <p:cNvSpPr txBox="1"/>
            <p:nvPr/>
          </p:nvSpPr>
          <p:spPr>
            <a:xfrm>
              <a:off x="3861563" y="4883417"/>
              <a:ext cx="7675784" cy="892552"/>
            </a:xfrm>
            <a:prstGeom prst="rect">
              <a:avLst/>
            </a:prstGeom>
            <a:noFill/>
          </p:spPr>
          <p:txBody>
            <a:bodyPr wrap="square" lIns="91440" tIns="45720" rIns="91440" bIns="45720" rtlCol="0" anchor="t">
              <a:spAutoFit/>
            </a:bodyPr>
            <a:lstStyle/>
            <a:p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Surface Demo units are: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Not eligible for extended warranties.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300" dirty="0">
                  <a:solidFill>
                    <a:srgbClr val="000000"/>
                  </a:solidFill>
                  <a:latin typeface="Segoe UI Semilight"/>
                  <a:cs typeface="Segoe UI Semilight"/>
                </a:rPr>
                <a:t>Not allowed to be published or sold through Reseller’s website.</a:t>
              </a:r>
            </a:p>
            <a:p>
              <a:pPr marL="228600" indent="-228600">
                <a:buFont typeface="+mj-lt"/>
                <a:buAutoNum type="arabicPeriod"/>
              </a:pPr>
              <a:r>
                <a:rPr lang="en-US" sz="13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Not qualified for promotion, deal registration, or any other discounts.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53480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AC784B5-B3CD-4735-2332-F4925304B89F}"/>
              </a:ext>
            </a:extLst>
          </p:cNvPr>
          <p:cNvSpPr/>
          <p:nvPr/>
        </p:nvSpPr>
        <p:spPr>
          <a:xfrm>
            <a:off x="0" y="0"/>
            <a:ext cx="12192000" cy="124040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FA32FF-8EDA-58BC-F272-C829353444DC}"/>
              </a:ext>
            </a:extLst>
          </p:cNvPr>
          <p:cNvSpPr txBox="1"/>
          <p:nvPr/>
        </p:nvSpPr>
        <p:spPr>
          <a:xfrm>
            <a:off x="582192" y="297034"/>
            <a:ext cx="8903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Deal Registration Benefit</a:t>
            </a:r>
          </a:p>
        </p:txBody>
      </p:sp>
      <p:pic>
        <p:nvPicPr>
          <p:cNvPr id="4" name="Picture 3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8E40B1A-C3D4-4F5B-C341-6653478C4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7033" y="447038"/>
            <a:ext cx="1799474" cy="346325"/>
          </a:xfrm>
          <a:prstGeom prst="rect">
            <a:avLst/>
          </a:prstGeom>
        </p:spPr>
      </p:pic>
      <p:grpSp>
        <p:nvGrpSpPr>
          <p:cNvPr id="47" name="Group 46">
            <a:extLst>
              <a:ext uri="{FF2B5EF4-FFF2-40B4-BE49-F238E27FC236}">
                <a16:creationId xmlns:a16="http://schemas.microsoft.com/office/drawing/2014/main" id="{E43AECC9-1AE9-D8F4-F0B4-ED4CE5A239BF}"/>
              </a:ext>
            </a:extLst>
          </p:cNvPr>
          <p:cNvGrpSpPr/>
          <p:nvPr/>
        </p:nvGrpSpPr>
        <p:grpSpPr>
          <a:xfrm>
            <a:off x="622337" y="1713496"/>
            <a:ext cx="11002858" cy="760216"/>
            <a:chOff x="622337" y="1746151"/>
            <a:chExt cx="11002858" cy="760216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6DCCCB15-4EE4-0269-D240-81E9377F6B90}"/>
                </a:ext>
              </a:extLst>
            </p:cNvPr>
            <p:cNvSpPr txBox="1"/>
            <p:nvPr/>
          </p:nvSpPr>
          <p:spPr>
            <a:xfrm>
              <a:off x="650103" y="1746151"/>
              <a:ext cx="40093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5758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Program Period:</a:t>
              </a:r>
              <a:endParaRPr lang="en-US" sz="1400" dirty="0">
                <a:solidFill>
                  <a:srgbClr val="005758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endParaRPr>
            </a:p>
          </p:txBody>
        </p:sp>
        <p:cxnSp>
          <p:nvCxnSpPr>
            <p:cNvPr id="6" name="Straight Connector 5">
              <a:extLst>
                <a:ext uri="{FF2B5EF4-FFF2-40B4-BE49-F238E27FC236}">
                  <a16:creationId xmlns:a16="http://schemas.microsoft.com/office/drawing/2014/main" id="{4B1E2C26-4D87-23C4-924D-96898CB9F3C9}"/>
                </a:ext>
              </a:extLst>
            </p:cNvPr>
            <p:cNvCxnSpPr>
              <a:cxnSpLocks/>
            </p:cNvCxnSpPr>
            <p:nvPr/>
          </p:nvCxnSpPr>
          <p:spPr>
            <a:xfrm>
              <a:off x="622337" y="2506367"/>
              <a:ext cx="110028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87405A31-B774-BD6C-5B25-F452B4414769}"/>
                </a:ext>
              </a:extLst>
            </p:cNvPr>
            <p:cNvSpPr txBox="1"/>
            <p:nvPr/>
          </p:nvSpPr>
          <p:spPr>
            <a:xfrm>
              <a:off x="650103" y="2093174"/>
              <a:ext cx="1093494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Reseller must purchase and resell Demo unit to end user within the approved Deal Registration period. 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64EDBD3B-987A-84D6-8B6C-B0F49785B943}"/>
              </a:ext>
            </a:extLst>
          </p:cNvPr>
          <p:cNvGrpSpPr/>
          <p:nvPr/>
        </p:nvGrpSpPr>
        <p:grpSpPr>
          <a:xfrm>
            <a:off x="594571" y="2692617"/>
            <a:ext cx="11016740" cy="772996"/>
            <a:chOff x="636220" y="2990531"/>
            <a:chExt cx="11016740" cy="772996"/>
          </a:xfrm>
        </p:grpSpPr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2DAD769F-6A8D-90E4-AA0B-8625BC6EDC7F}"/>
                </a:ext>
              </a:extLst>
            </p:cNvPr>
            <p:cNvSpPr txBox="1"/>
            <p:nvPr/>
          </p:nvSpPr>
          <p:spPr>
            <a:xfrm>
              <a:off x="650103" y="2990531"/>
              <a:ext cx="40093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005758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Eligibility Requirements:</a:t>
              </a:r>
              <a:endParaRPr lang="en-US" sz="1400" dirty="0">
                <a:solidFill>
                  <a:srgbClr val="005758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endParaRPr>
            </a:p>
          </p:txBody>
        </p:sp>
        <p:cxnSp>
          <p:nvCxnSpPr>
            <p:cNvPr id="41" name="Straight Connector 40">
              <a:extLst>
                <a:ext uri="{FF2B5EF4-FFF2-40B4-BE49-F238E27FC236}">
                  <a16:creationId xmlns:a16="http://schemas.microsoft.com/office/drawing/2014/main" id="{34F170F6-DC67-BE46-4832-D72C73B5D6DC}"/>
                </a:ext>
              </a:extLst>
            </p:cNvPr>
            <p:cNvCxnSpPr>
              <a:cxnSpLocks/>
            </p:cNvCxnSpPr>
            <p:nvPr/>
          </p:nvCxnSpPr>
          <p:spPr>
            <a:xfrm>
              <a:off x="636220" y="3763527"/>
              <a:ext cx="110028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7179D97E-44F1-FDEC-4863-02B5A7B5DAD5}"/>
                </a:ext>
              </a:extLst>
            </p:cNvPr>
            <p:cNvSpPr txBox="1"/>
            <p:nvPr/>
          </p:nvSpPr>
          <p:spPr>
            <a:xfrm>
              <a:off x="650103" y="3337554"/>
              <a:ext cx="11002857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solidFill>
                    <a:srgbClr val="000000"/>
                  </a:solidFill>
                  <a:latin typeface="Segoe UI Semilight" panose="020B0402040204020203" pitchFamily="34" charset="0"/>
                  <a:cs typeface="Segoe UI Semilight" panose="020B0402040204020203" pitchFamily="34" charset="0"/>
                </a:rPr>
                <a:t>Reseller must provide an approved and valid Deal Registration CAS ID# to qualify.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A866DE62-812A-B57D-D9BC-699335BAF607}"/>
              </a:ext>
            </a:extLst>
          </p:cNvPr>
          <p:cNvSpPr txBox="1"/>
          <p:nvPr/>
        </p:nvSpPr>
        <p:spPr>
          <a:xfrm>
            <a:off x="650103" y="3659868"/>
            <a:ext cx="40093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5758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Quantity Threshold:</a:t>
            </a:r>
            <a:endParaRPr lang="en-US" sz="1400" dirty="0">
              <a:solidFill>
                <a:srgbClr val="005758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A29673C7-B69B-B996-1617-8DBE78A4C62E}"/>
              </a:ext>
            </a:extLst>
          </p:cNvPr>
          <p:cNvCxnSpPr>
            <a:cxnSpLocks/>
          </p:cNvCxnSpPr>
          <p:nvPr/>
        </p:nvCxnSpPr>
        <p:spPr>
          <a:xfrm>
            <a:off x="594571" y="4652681"/>
            <a:ext cx="1100285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Box 44">
            <a:extLst>
              <a:ext uri="{FF2B5EF4-FFF2-40B4-BE49-F238E27FC236}">
                <a16:creationId xmlns:a16="http://schemas.microsoft.com/office/drawing/2014/main" id="{346F7E9F-95F6-C51B-16A5-5DDD0FB78A57}"/>
              </a:ext>
            </a:extLst>
          </p:cNvPr>
          <p:cNvSpPr txBox="1"/>
          <p:nvPr/>
        </p:nvSpPr>
        <p:spPr>
          <a:xfrm>
            <a:off x="622337" y="4187052"/>
            <a:ext cx="26613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1 demo unit   </a:t>
            </a:r>
            <a:r>
              <a:rPr lang="en-US" sz="1200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&gt;   50 – 99 units deal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954C5FA7-C099-7E29-8866-6AA7FF3E17A3}"/>
              </a:ext>
            </a:extLst>
          </p:cNvPr>
          <p:cNvSpPr txBox="1"/>
          <p:nvPr/>
        </p:nvSpPr>
        <p:spPr>
          <a:xfrm>
            <a:off x="580688" y="4874023"/>
            <a:ext cx="40093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5758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Allowed Usage:</a:t>
            </a:r>
            <a:endParaRPr lang="en-US" sz="1400" dirty="0">
              <a:solidFill>
                <a:srgbClr val="005758"/>
              </a:solidFill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FE611FD-C254-03F8-3833-11437FB4657B}"/>
              </a:ext>
            </a:extLst>
          </p:cNvPr>
          <p:cNvSpPr txBox="1"/>
          <p:nvPr/>
        </p:nvSpPr>
        <p:spPr>
          <a:xfrm>
            <a:off x="580688" y="5221046"/>
            <a:ext cx="110028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Resellers are eligible to purchase a limited number of Demo SKUs from Distributor for sale to a commercial, government and education customers in connection with an approved Deal Registration case. End User may use the demo device for trial and testing purposes.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BFB324-1450-C9E2-047C-68A4D1C1957F}"/>
              </a:ext>
            </a:extLst>
          </p:cNvPr>
          <p:cNvSpPr txBox="1"/>
          <p:nvPr/>
        </p:nvSpPr>
        <p:spPr>
          <a:xfrm>
            <a:off x="3287146" y="4189418"/>
            <a:ext cx="30818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2 demo units   </a:t>
            </a:r>
            <a:r>
              <a:rPr lang="en-US" sz="1200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&gt;   100 – 249 units deal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01670AD-62A6-9878-72A3-0639E0C5AE1B}"/>
              </a:ext>
            </a:extLst>
          </p:cNvPr>
          <p:cNvSpPr txBox="1"/>
          <p:nvPr/>
        </p:nvSpPr>
        <p:spPr>
          <a:xfrm>
            <a:off x="6136719" y="4187051"/>
            <a:ext cx="30818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3 demo units   </a:t>
            </a:r>
            <a:r>
              <a:rPr lang="en-US" sz="1200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&gt;   250 – 499 units deal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C43530E-648E-5112-D4AC-A2E90E9FE6F7}"/>
              </a:ext>
            </a:extLst>
          </p:cNvPr>
          <p:cNvSpPr txBox="1"/>
          <p:nvPr/>
        </p:nvSpPr>
        <p:spPr>
          <a:xfrm>
            <a:off x="9032878" y="4184684"/>
            <a:ext cx="25645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rPr>
              <a:t>4 demo units   </a:t>
            </a:r>
            <a:r>
              <a:rPr lang="en-US" sz="1200" dirty="0">
                <a:solidFill>
                  <a:srgbClr val="000000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&gt;   500+ units deal</a:t>
            </a:r>
          </a:p>
        </p:txBody>
      </p:sp>
    </p:spTree>
    <p:extLst>
      <p:ext uri="{BB962C8B-B14F-4D97-AF65-F5344CB8AC3E}">
        <p14:creationId xmlns:p14="http://schemas.microsoft.com/office/powerpoint/2010/main" val="1767112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E5C0C4F-27E7-3E17-E8FB-A6FB72B829DE}"/>
              </a:ext>
            </a:extLst>
          </p:cNvPr>
          <p:cNvSpPr txBox="1"/>
          <p:nvPr/>
        </p:nvSpPr>
        <p:spPr>
          <a:xfrm>
            <a:off x="1080150" y="1877785"/>
            <a:ext cx="10134602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>
                <a:latin typeface="Segoe UI Semibold" panose="020B0702040204020203" pitchFamily="34" charset="0"/>
                <a:cs typeface="Segoe UI Semibold" panose="020B0702040204020203" pitchFamily="34" charset="0"/>
              </a:rPr>
              <a:t>Questions</a:t>
            </a:r>
            <a:r>
              <a:rPr lang="en-US" sz="40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? </a:t>
            </a:r>
            <a:r>
              <a:rPr lang="en-US" sz="4000" dirty="0">
                <a:latin typeface="Segoe UI Semibold" panose="020B0702040204020203" pitchFamily="34" charset="0"/>
                <a:cs typeface="Segoe UI Semibold" panose="020B0702040204020203" pitchFamily="34" charset="0"/>
                <a:sym typeface="Wingdings" panose="05000000000000000000" pitchFamily="2" charset="2"/>
              </a:rPr>
              <a:t>Email us at</a:t>
            </a:r>
            <a:endParaRPr lang="en-US" sz="4000" dirty="0">
              <a:latin typeface="Segoe UI Semilight" panose="020B0402040204020203" pitchFamily="34" charset="0"/>
              <a:cs typeface="Segoe UI Semilight" panose="020B0402040204020203" pitchFamily="34" charset="0"/>
              <a:sym typeface="Wingdings" panose="05000000000000000000" pitchFamily="2" charset="2"/>
            </a:endParaRPr>
          </a:p>
          <a:p>
            <a:r>
              <a:rPr lang="en-US" sz="2800" dirty="0">
                <a:latin typeface="Segoe UI Semilight" panose="020B0402040204020203" pitchFamily="34" charset="0"/>
                <a:cs typeface="Segoe UI Semilight" panose="020B0402040204020203" pitchFamily="34" charset="0"/>
                <a:sym typeface="Wingdings" panose="05000000000000000000" pitchFamily="2" charset="2"/>
              </a:rPr>
              <a:t>MicrosoftSurfaceCA@tdsynnex.com</a:t>
            </a:r>
            <a:endParaRPr lang="en-US" sz="2800" dirty="0">
              <a:latin typeface="Segoe UI Semilight" panose="020B0402040204020203" pitchFamily="34" charset="0"/>
              <a:cs typeface="Segoe UI Semilight" panose="020B0402040204020203" pitchFamily="34" charset="0"/>
            </a:endParaRPr>
          </a:p>
        </p:txBody>
      </p:sp>
      <p:pic>
        <p:nvPicPr>
          <p:cNvPr id="3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F0FC9E7B-010D-F140-3523-328A0D887C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0150" y="5363509"/>
            <a:ext cx="2165685" cy="416806"/>
          </a:xfrm>
          <a:prstGeom prst="rect">
            <a:avLst/>
          </a:prstGeom>
        </p:spPr>
      </p:pic>
      <p:pic>
        <p:nvPicPr>
          <p:cNvPr id="5" name="Picture 4" descr="A black background with white text&#10;&#10;Description automatically generated">
            <a:extLst>
              <a:ext uri="{FF2B5EF4-FFF2-40B4-BE49-F238E27FC236}">
                <a16:creationId xmlns:a16="http://schemas.microsoft.com/office/drawing/2014/main" id="{C37908AA-5DB6-CD27-B1C3-7490C1E338A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12" r="11045" b="24510"/>
          <a:stretch/>
        </p:blipFill>
        <p:spPr>
          <a:xfrm>
            <a:off x="4091315" y="5362733"/>
            <a:ext cx="2787948" cy="376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8624501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Dark Theme">
  <a:themeElements>
    <a:clrScheme name="TD Synnexccd814">
      <a:dk1>
        <a:srgbClr val="005758"/>
      </a:dk1>
      <a:lt1>
        <a:srgbClr val="FFFFFF"/>
      </a:lt1>
      <a:dk2>
        <a:srgbClr val="000000"/>
      </a:dk2>
      <a:lt2>
        <a:srgbClr val="06BDD4"/>
      </a:lt2>
      <a:accent1>
        <a:srgbClr val="616469"/>
      </a:accent1>
      <a:accent2>
        <a:srgbClr val="CCD814"/>
      </a:accent2>
      <a:accent3>
        <a:srgbClr val="003030"/>
      </a:accent3>
      <a:accent4>
        <a:srgbClr val="FEFFFF"/>
      </a:accent4>
      <a:accent5>
        <a:srgbClr val="FEFFFF"/>
      </a:accent5>
      <a:accent6>
        <a:srgbClr val="FEFFFF"/>
      </a:accent6>
      <a:hlink>
        <a:srgbClr val="06BDD4"/>
      </a:hlink>
      <a:folHlink>
        <a:srgbClr val="06BDD4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D SYNNEX Corporate Theme">
  <a:themeElements>
    <a:clrScheme name="TD SYNNEX Color Palette">
      <a:dk1>
        <a:srgbClr val="005758"/>
      </a:dk1>
      <a:lt1>
        <a:srgbClr val="FFFFFF"/>
      </a:lt1>
      <a:dk2>
        <a:srgbClr val="003030"/>
      </a:dk2>
      <a:lt2>
        <a:srgbClr val="00C1D3"/>
      </a:lt2>
      <a:accent1>
        <a:srgbClr val="005758"/>
      </a:accent1>
      <a:accent2>
        <a:srgbClr val="CCD814"/>
      </a:accent2>
      <a:accent3>
        <a:srgbClr val="00C1D3"/>
      </a:accent3>
      <a:accent4>
        <a:srgbClr val="888B8D"/>
      </a:accent4>
      <a:accent5>
        <a:srgbClr val="636669"/>
      </a:accent5>
      <a:accent6>
        <a:srgbClr val="003030"/>
      </a:accent6>
      <a:hlink>
        <a:srgbClr val="CCD814"/>
      </a:hlink>
      <a:folHlink>
        <a:srgbClr val="888B8D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DSYNNEXPowerpointTemplate" id="{36894E8A-3883-8441-A1E7-E5D71D278C60}" vid="{61752F37-9637-0149-9ED0-31E719606C4E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2872</TotalTime>
  <Words>331</Words>
  <Application>Microsoft Office PowerPoint</Application>
  <PresentationFormat>Widescreen</PresentationFormat>
  <Paragraphs>46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Segoe UI</vt:lpstr>
      <vt:lpstr>Segoe UI Semibold</vt:lpstr>
      <vt:lpstr>Segoe UI Semilight</vt:lpstr>
      <vt:lpstr>Wingdings</vt:lpstr>
      <vt:lpstr>Dark Theme</vt:lpstr>
      <vt:lpstr>TD SYNNEX Corporate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Surface Demo Program</dc:title>
  <dc:creator>Ken.Ramos@tdsynnex.com</dc:creator>
  <cp:lastModifiedBy>Peden, Julie</cp:lastModifiedBy>
  <cp:revision>66</cp:revision>
  <dcterms:created xsi:type="dcterms:W3CDTF">2022-03-30T14:00:13Z</dcterms:created>
  <dcterms:modified xsi:type="dcterms:W3CDTF">2025-03-18T20:01:30Z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a23c400-78e7-4d42-982d-273adef68ef9_Enabled">
    <vt:lpwstr>true</vt:lpwstr>
  </property>
  <property fmtid="{D5CDD505-2E9C-101B-9397-08002B2CF9AE}" pid="3" name="MSIP_Label_3a23c400-78e7-4d42-982d-273adef68ef9_SetDate">
    <vt:lpwstr>2022-08-23T13:51:55Z</vt:lpwstr>
  </property>
  <property fmtid="{D5CDD505-2E9C-101B-9397-08002B2CF9AE}" pid="4" name="MSIP_Label_3a23c400-78e7-4d42-982d-273adef68ef9_Method">
    <vt:lpwstr>Standard</vt:lpwstr>
  </property>
  <property fmtid="{D5CDD505-2E9C-101B-9397-08002B2CF9AE}" pid="5" name="MSIP_Label_3a23c400-78e7-4d42-982d-273adef68ef9_Name">
    <vt:lpwstr>3a23c400-78e7-4d42-982d-273adef68ef9</vt:lpwstr>
  </property>
  <property fmtid="{D5CDD505-2E9C-101B-9397-08002B2CF9AE}" pid="6" name="MSIP_Label_3a23c400-78e7-4d42-982d-273adef68ef9_SiteId">
    <vt:lpwstr>7fe14ab6-8f5d-4139-84bf-cd8aed0ee6b9</vt:lpwstr>
  </property>
  <property fmtid="{D5CDD505-2E9C-101B-9397-08002B2CF9AE}" pid="7" name="MSIP_Label_3a23c400-78e7-4d42-982d-273adef68ef9_ActionId">
    <vt:lpwstr>d7a7b2d2-d583-4434-908e-0755e6fcd0e7</vt:lpwstr>
  </property>
  <property fmtid="{D5CDD505-2E9C-101B-9397-08002B2CF9AE}" pid="8" name="MSIP_Label_3a23c400-78e7-4d42-982d-273adef68ef9_ContentBits">
    <vt:lpwstr>0</vt:lpwstr>
  </property>
</Properties>
</file>