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9"/>
  </p:notesMasterIdLst>
  <p:sldIdLst>
    <p:sldId id="463" r:id="rId3"/>
    <p:sldId id="464" r:id="rId4"/>
    <p:sldId id="455" r:id="rId5"/>
    <p:sldId id="471" r:id="rId6"/>
    <p:sldId id="472" r:id="rId7"/>
    <p:sldId id="4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FD6"/>
    <a:srgbClr val="005758"/>
    <a:srgbClr val="000000"/>
    <a:srgbClr val="004C4C"/>
    <a:srgbClr val="1B3152"/>
    <a:srgbClr val="FFFFFF"/>
    <a:srgbClr val="2A4E82"/>
    <a:srgbClr val="52A1D6"/>
    <a:srgbClr val="5E8ACA"/>
    <a:srgbClr val="FEBD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3" autoAdjust="0"/>
    <p:restoredTop sz="93467" autoAdjust="0"/>
  </p:normalViewPr>
  <p:slideViewPr>
    <p:cSldViewPr snapToGrid="0">
      <p:cViewPr varScale="1">
        <p:scale>
          <a:sx n="89" d="100"/>
          <a:sy n="89" d="100"/>
        </p:scale>
        <p:origin x="94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en, Julie" userId="76b378dc-2911-4d68-a377-5c4e20a51ce1" providerId="ADAL" clId="{3B6D6BD1-FE36-44C2-B77B-E15505CA9DE1}"/>
    <pc:docChg chg="undo custSel addSld delSld">
      <pc:chgData name="Peden, Julie" userId="76b378dc-2911-4d68-a377-5c4e20a51ce1" providerId="ADAL" clId="{3B6D6BD1-FE36-44C2-B77B-E15505CA9DE1}" dt="2025-03-18T20:01:53.098" v="4" actId="47"/>
      <pc:docMkLst>
        <pc:docMk/>
      </pc:docMkLst>
      <pc:sldChg chg="add del">
        <pc:chgData name="Peden, Julie" userId="76b378dc-2911-4d68-a377-5c4e20a51ce1" providerId="ADAL" clId="{3B6D6BD1-FE36-44C2-B77B-E15505CA9DE1}" dt="2025-03-18T20:01:48.888" v="3" actId="47"/>
        <pc:sldMkLst>
          <pc:docMk/>
          <pc:sldMk cId="3354215507" sldId="463"/>
        </pc:sldMkLst>
      </pc:sldChg>
      <pc:sldChg chg="add del">
        <pc:chgData name="Peden, Julie" userId="76b378dc-2911-4d68-a377-5c4e20a51ce1" providerId="ADAL" clId="{3B6D6BD1-FE36-44C2-B77B-E15505CA9DE1}" dt="2025-03-18T20:01:53.098" v="4" actId="47"/>
        <pc:sldMkLst>
          <pc:docMk/>
          <pc:sldMk cId="2242573817" sldId="470"/>
        </pc:sldMkLst>
      </pc:sldChg>
    </pc:docChg>
  </pc:docChgLst>
  <pc:docChgLst>
    <pc:chgData name="Peden, Julie" userId="76b378dc-2911-4d68-a377-5c4e20a51ce1" providerId="ADAL" clId="{BF684631-2541-4C81-BAC6-1DA4A3DFCA7A}"/>
    <pc:docChg chg="modSld">
      <pc:chgData name="Peden, Julie" userId="76b378dc-2911-4d68-a377-5c4e20a51ce1" providerId="ADAL" clId="{BF684631-2541-4C81-BAC6-1DA4A3DFCA7A}" dt="2023-12-01T18:51:01.019" v="5" actId="20577"/>
      <pc:docMkLst>
        <pc:docMk/>
      </pc:docMkLst>
      <pc:sldChg chg="modSp mod">
        <pc:chgData name="Peden, Julie" userId="76b378dc-2911-4d68-a377-5c4e20a51ce1" providerId="ADAL" clId="{BF684631-2541-4C81-BAC6-1DA4A3DFCA7A}" dt="2023-12-01T18:51:01.019" v="5" actId="20577"/>
        <pc:sldMkLst>
          <pc:docMk/>
          <pc:sldMk cId="1058748991" sldId="464"/>
        </pc:sldMkLst>
      </pc:sldChg>
    </pc:docChg>
  </pc:docChgLst>
  <pc:docChgLst>
    <pc:chgData name="Ramos, Ken (c)" userId="6563aa4f-a8a4-40fd-aba0-5fdf81b4dc88" providerId="ADAL" clId="{E55072E4-7FE5-44EC-AAFE-10FE6418DB4D}"/>
    <pc:docChg chg="addSld delSld modSld">
      <pc:chgData name="Ramos, Ken (c)" userId="6563aa4f-a8a4-40fd-aba0-5fdf81b4dc88" providerId="ADAL" clId="{E55072E4-7FE5-44EC-AAFE-10FE6418DB4D}" dt="2023-11-24T21:36:56.608" v="96" actId="20577"/>
      <pc:docMkLst>
        <pc:docMk/>
      </pc:docMkLst>
      <pc:sldChg chg="del">
        <pc:chgData name="Ramos, Ken (c)" userId="6563aa4f-a8a4-40fd-aba0-5fdf81b4dc88" providerId="ADAL" clId="{E55072E4-7FE5-44EC-AAFE-10FE6418DB4D}" dt="2023-11-22T15:58:15.833" v="69" actId="47"/>
        <pc:sldMkLst>
          <pc:docMk/>
          <pc:sldMk cId="2888435860" sldId="440"/>
        </pc:sldMkLst>
      </pc:sldChg>
      <pc:sldChg chg="add del">
        <pc:chgData name="Ramos, Ken (c)" userId="6563aa4f-a8a4-40fd-aba0-5fdf81b4dc88" providerId="ADAL" clId="{E55072E4-7FE5-44EC-AAFE-10FE6418DB4D}" dt="2023-11-22T15:55:20.296" v="2"/>
        <pc:sldMkLst>
          <pc:docMk/>
          <pc:sldMk cId="1648624501" sldId="462"/>
        </pc:sldMkLst>
      </pc:sldChg>
      <pc:sldChg chg="add">
        <pc:chgData name="Ramos, Ken (c)" userId="6563aa4f-a8a4-40fd-aba0-5fdf81b4dc88" providerId="ADAL" clId="{E55072E4-7FE5-44EC-AAFE-10FE6418DB4D}" dt="2023-11-22T15:55:12.955" v="0"/>
        <pc:sldMkLst>
          <pc:docMk/>
          <pc:sldMk cId="3354215507" sldId="463"/>
        </pc:sldMkLst>
      </pc:sldChg>
      <pc:sldChg chg="modSp add mod">
        <pc:chgData name="Ramos, Ken (c)" userId="6563aa4f-a8a4-40fd-aba0-5fdf81b4dc88" providerId="ADAL" clId="{E55072E4-7FE5-44EC-AAFE-10FE6418DB4D}" dt="2023-11-24T21:36:56.608" v="96" actId="20577"/>
        <pc:sldMkLst>
          <pc:docMk/>
          <pc:sldMk cId="1058748991" sldId="464"/>
        </pc:sldMkLst>
      </pc:sldChg>
      <pc:sldChg chg="add">
        <pc:chgData name="Ramos, Ken (c)" userId="6563aa4f-a8a4-40fd-aba0-5fdf81b4dc88" providerId="ADAL" clId="{E55072E4-7FE5-44EC-AAFE-10FE6418DB4D}" dt="2023-11-22T15:55:20.296" v="2"/>
        <pc:sldMkLst>
          <pc:docMk/>
          <pc:sldMk cId="3192586624" sldId="465"/>
        </pc:sldMkLst>
      </pc:sldChg>
    </pc:docChg>
  </pc:docChgLst>
  <pc:docChgLst>
    <pc:chgData name="Ramos, Ken (c)" userId="6563aa4f-a8a4-40fd-aba0-5fdf81b4dc88" providerId="ADAL" clId="{9B99305E-61A8-456D-9398-9DE0CED631C2}"/>
    <pc:docChg chg="undo custSel addSld delSld modSld sldOrd">
      <pc:chgData name="Ramos, Ken (c)" userId="6563aa4f-a8a4-40fd-aba0-5fdf81b4dc88" providerId="ADAL" clId="{9B99305E-61A8-456D-9398-9DE0CED631C2}" dt="2023-10-20T13:50:49.043" v="8146" actId="255"/>
      <pc:docMkLst>
        <pc:docMk/>
      </pc:docMkLst>
      <pc:sldChg chg="addSp delSp modSp mod">
        <pc:chgData name="Ramos, Ken (c)" userId="6563aa4f-a8a4-40fd-aba0-5fdf81b4dc88" providerId="ADAL" clId="{9B99305E-61A8-456D-9398-9DE0CED631C2}" dt="2023-10-18T17:57:50.359" v="5754" actId="115"/>
        <pc:sldMkLst>
          <pc:docMk/>
          <pc:sldMk cId="2888435860" sldId="440"/>
        </pc:sldMkLst>
      </pc:sldChg>
      <pc:sldChg chg="add del">
        <pc:chgData name="Ramos, Ken (c)" userId="6563aa4f-a8a4-40fd-aba0-5fdf81b4dc88" providerId="ADAL" clId="{9B99305E-61A8-456D-9398-9DE0CED631C2}" dt="2023-10-18T18:15:55.932" v="7008" actId="47"/>
        <pc:sldMkLst>
          <pc:docMk/>
          <pc:sldMk cId="705955998" sldId="442"/>
        </pc:sldMkLst>
      </pc:sldChg>
      <pc:sldChg chg="add del">
        <pc:chgData name="Ramos, Ken (c)" userId="6563aa4f-a8a4-40fd-aba0-5fdf81b4dc88" providerId="ADAL" clId="{9B99305E-61A8-456D-9398-9DE0CED631C2}" dt="2023-10-18T18:15:55.932" v="7008" actId="47"/>
        <pc:sldMkLst>
          <pc:docMk/>
          <pc:sldMk cId="1526545621" sldId="444"/>
        </pc:sldMkLst>
      </pc:sldChg>
      <pc:sldChg chg="add del">
        <pc:chgData name="Ramos, Ken (c)" userId="6563aa4f-a8a4-40fd-aba0-5fdf81b4dc88" providerId="ADAL" clId="{9B99305E-61A8-456D-9398-9DE0CED631C2}" dt="2023-10-18T18:15:55.932" v="7008" actId="47"/>
        <pc:sldMkLst>
          <pc:docMk/>
          <pc:sldMk cId="3173851957" sldId="446"/>
        </pc:sldMkLst>
      </pc:sldChg>
      <pc:sldChg chg="add del">
        <pc:chgData name="Ramos, Ken (c)" userId="6563aa4f-a8a4-40fd-aba0-5fdf81b4dc88" providerId="ADAL" clId="{9B99305E-61A8-456D-9398-9DE0CED631C2}" dt="2023-10-18T18:15:55.932" v="7008" actId="47"/>
        <pc:sldMkLst>
          <pc:docMk/>
          <pc:sldMk cId="1313703670" sldId="447"/>
        </pc:sldMkLst>
      </pc:sldChg>
      <pc:sldChg chg="add del">
        <pc:chgData name="Ramos, Ken (c)" userId="6563aa4f-a8a4-40fd-aba0-5fdf81b4dc88" providerId="ADAL" clId="{9B99305E-61A8-456D-9398-9DE0CED631C2}" dt="2023-10-18T18:15:55.932" v="7008" actId="47"/>
        <pc:sldMkLst>
          <pc:docMk/>
          <pc:sldMk cId="4115250549" sldId="451"/>
        </pc:sldMkLst>
      </pc:sldChg>
      <pc:sldChg chg="add del">
        <pc:chgData name="Ramos, Ken (c)" userId="6563aa4f-a8a4-40fd-aba0-5fdf81b4dc88" providerId="ADAL" clId="{9B99305E-61A8-456D-9398-9DE0CED631C2}" dt="2023-10-18T18:15:55.932" v="7008" actId="47"/>
        <pc:sldMkLst>
          <pc:docMk/>
          <pc:sldMk cId="435689484" sldId="452"/>
        </pc:sldMkLst>
      </pc:sldChg>
      <pc:sldChg chg="add del">
        <pc:chgData name="Ramos, Ken (c)" userId="6563aa4f-a8a4-40fd-aba0-5fdf81b4dc88" providerId="ADAL" clId="{9B99305E-61A8-456D-9398-9DE0CED631C2}" dt="2023-10-18T18:15:55.932" v="7008" actId="47"/>
        <pc:sldMkLst>
          <pc:docMk/>
          <pc:sldMk cId="1054980957" sldId="453"/>
        </pc:sldMkLst>
      </pc:sldChg>
      <pc:sldChg chg="add del">
        <pc:chgData name="Ramos, Ken (c)" userId="6563aa4f-a8a4-40fd-aba0-5fdf81b4dc88" providerId="ADAL" clId="{9B99305E-61A8-456D-9398-9DE0CED631C2}" dt="2023-10-18T18:15:55.932" v="7008" actId="47"/>
        <pc:sldMkLst>
          <pc:docMk/>
          <pc:sldMk cId="3679965340" sldId="454"/>
        </pc:sldMkLst>
      </pc:sldChg>
      <pc:sldChg chg="addSp delSp modSp add mod ord">
        <pc:chgData name="Ramos, Ken (c)" userId="6563aa4f-a8a4-40fd-aba0-5fdf81b4dc88" providerId="ADAL" clId="{9B99305E-61A8-456D-9398-9DE0CED631C2}" dt="2023-10-20T13:50:33.907" v="8144" actId="207"/>
        <pc:sldMkLst>
          <pc:docMk/>
          <pc:sldMk cId="2341673776" sldId="455"/>
        </pc:sldMkLst>
      </pc:sldChg>
      <pc:sldChg chg="addSp delSp modSp add mod ord">
        <pc:chgData name="Ramos, Ken (c)" userId="6563aa4f-a8a4-40fd-aba0-5fdf81b4dc88" providerId="ADAL" clId="{9B99305E-61A8-456D-9398-9DE0CED631C2}" dt="2023-10-20T13:50:49.043" v="8146" actId="255"/>
        <pc:sldMkLst>
          <pc:docMk/>
          <pc:sldMk cId="3535348080" sldId="456"/>
        </pc:sldMkLst>
      </pc:sldChg>
      <pc:sldChg chg="addSp delSp modSp add del mod ord">
        <pc:chgData name="Ramos, Ken (c)" userId="6563aa4f-a8a4-40fd-aba0-5fdf81b4dc88" providerId="ADAL" clId="{9B99305E-61A8-456D-9398-9DE0CED631C2}" dt="2023-10-18T16:40:47.681" v="2004" actId="47"/>
        <pc:sldMkLst>
          <pc:docMk/>
          <pc:sldMk cId="1717732179" sldId="457"/>
        </pc:sldMkLst>
      </pc:sldChg>
      <pc:sldChg chg="addSp delSp modSp new mod">
        <pc:chgData name="Ramos, Ken (c)" userId="6563aa4f-a8a4-40fd-aba0-5fdf81b4dc88" providerId="ADAL" clId="{9B99305E-61A8-456D-9398-9DE0CED631C2}" dt="2023-10-18T18:31:48.788" v="7944" actId="207"/>
        <pc:sldMkLst>
          <pc:docMk/>
          <pc:sldMk cId="3002098932" sldId="458"/>
        </pc:sldMkLst>
      </pc:sldChg>
      <pc:sldChg chg="add del">
        <pc:chgData name="Ramos, Ken (c)" userId="6563aa4f-a8a4-40fd-aba0-5fdf81b4dc88" providerId="ADAL" clId="{9B99305E-61A8-456D-9398-9DE0CED631C2}" dt="2023-10-18T18:15:55.932" v="7008" actId="47"/>
        <pc:sldMkLst>
          <pc:docMk/>
          <pc:sldMk cId="1924436821" sldId="459"/>
        </pc:sldMkLst>
      </pc:sldChg>
      <pc:sldChg chg="add del">
        <pc:chgData name="Ramos, Ken (c)" userId="6563aa4f-a8a4-40fd-aba0-5fdf81b4dc88" providerId="ADAL" clId="{9B99305E-61A8-456D-9398-9DE0CED631C2}" dt="2023-10-18T18:15:55.932" v="7008" actId="47"/>
        <pc:sldMkLst>
          <pc:docMk/>
          <pc:sldMk cId="3137037617" sldId="460"/>
        </pc:sldMkLst>
      </pc:sldChg>
      <pc:sldChg chg="add del">
        <pc:chgData name="Ramos, Ken (c)" userId="6563aa4f-a8a4-40fd-aba0-5fdf81b4dc88" providerId="ADAL" clId="{9B99305E-61A8-456D-9398-9DE0CED631C2}" dt="2023-10-18T18:15:55.932" v="7008" actId="47"/>
        <pc:sldMkLst>
          <pc:docMk/>
          <pc:sldMk cId="2180953777" sldId="461"/>
        </pc:sldMkLst>
      </pc:sldChg>
      <pc:sldChg chg="modSp add del mod ord">
        <pc:chgData name="Ramos, Ken (c)" userId="6563aa4f-a8a4-40fd-aba0-5fdf81b4dc88" providerId="ADAL" clId="{9B99305E-61A8-456D-9398-9DE0CED631C2}" dt="2023-10-18T18:17:10.247" v="7093" actId="404"/>
        <pc:sldMkLst>
          <pc:docMk/>
          <pc:sldMk cId="1648624501" sldId="462"/>
        </pc:sldMkLst>
      </pc:sldChg>
      <pc:sldChg chg="addSp modSp add mod">
        <pc:chgData name="Ramos, Ken (c)" userId="6563aa4f-a8a4-40fd-aba0-5fdf81b4dc88" providerId="ADAL" clId="{9B99305E-61A8-456D-9398-9DE0CED631C2}" dt="2023-10-20T13:49:37.671" v="8143" actId="1036"/>
        <pc:sldMkLst>
          <pc:docMk/>
          <pc:sldMk cId="2482308635" sldId="463"/>
        </pc:sldMkLst>
      </pc:sldChg>
      <pc:sldMasterChg chg="addSldLayout delSldLayout">
        <pc:chgData name="Ramos, Ken (c)" userId="6563aa4f-a8a4-40fd-aba0-5fdf81b4dc88" providerId="ADAL" clId="{9B99305E-61A8-456D-9398-9DE0CED631C2}" dt="2023-10-18T18:15:55.932" v="7008" actId="47"/>
        <pc:sldMasterMkLst>
          <pc:docMk/>
          <pc:sldMasterMk cId="2930010907" sldId="2147483682"/>
        </pc:sldMasterMkLst>
        <pc:sldLayoutChg chg="add del">
          <pc:chgData name="Ramos, Ken (c)" userId="6563aa4f-a8a4-40fd-aba0-5fdf81b4dc88" providerId="ADAL" clId="{9B99305E-61A8-456D-9398-9DE0CED631C2}" dt="2023-10-18T18:15:55.932" v="7008" actId="47"/>
          <pc:sldLayoutMkLst>
            <pc:docMk/>
            <pc:sldMasterMk cId="2930010907" sldId="2147483682"/>
            <pc:sldLayoutMk cId="4020545871" sldId="2147483694"/>
          </pc:sldLayoutMkLst>
        </pc:sldLayoutChg>
      </pc:sldMasterChg>
    </pc:docChg>
  </pc:docChgLst>
  <pc:docChgLst>
    <pc:chgData name="Khan, Mahvish" userId="S::t065956b@tdsynnex.com::c2f68f3b-a4ce-45f4-9545-ca4be9b63d27" providerId="AD" clId="Web-{12322847-B5EF-5D01-57CA-657A65DD0189}"/>
    <pc:docChg chg="addSld delSld">
      <pc:chgData name="Khan, Mahvish" userId="S::t065956b@tdsynnex.com::c2f68f3b-a4ce-45f4-9545-ca4be9b63d27" providerId="AD" clId="Web-{12322847-B5EF-5D01-57CA-657A65DD0189}" dt="2025-02-13T20:48:50.692" v="1"/>
      <pc:docMkLst>
        <pc:docMk/>
      </pc:docMkLst>
      <pc:sldChg chg="del">
        <pc:chgData name="Khan, Mahvish" userId="S::t065956b@tdsynnex.com::c2f68f3b-a4ce-45f4-9545-ca4be9b63d27" providerId="AD" clId="Web-{12322847-B5EF-5D01-57CA-657A65DD0189}" dt="2025-02-13T20:48:47.629" v="0"/>
        <pc:sldMkLst>
          <pc:docMk/>
          <pc:sldMk cId="676862120" sldId="467"/>
        </pc:sldMkLst>
      </pc:sldChg>
      <pc:sldChg chg="add">
        <pc:chgData name="Khan, Mahvish" userId="S::t065956b@tdsynnex.com::c2f68f3b-a4ce-45f4-9545-ca4be9b63d27" providerId="AD" clId="Web-{12322847-B5EF-5D01-57CA-657A65DD0189}" dt="2025-02-13T20:48:50.692" v="1"/>
        <pc:sldMkLst>
          <pc:docMk/>
          <pc:sldMk cId="2242573817" sldId="470"/>
        </pc:sldMkLst>
      </pc:sldChg>
    </pc:docChg>
  </pc:docChgLst>
  <pc:docChgLst>
    <pc:chgData name="Khan, Mahvish" userId="S::t065956b@tdsynnex.com::c2f68f3b-a4ce-45f4-9545-ca4be9b63d27" providerId="AD" clId="Web-{88CAE64F-9E26-95E7-40B8-2C8DF1925E03}"/>
    <pc:docChg chg="modSld">
      <pc:chgData name="Khan, Mahvish" userId="S::t065956b@tdsynnex.com::c2f68f3b-a4ce-45f4-9545-ca4be9b63d27" providerId="AD" clId="Web-{88CAE64F-9E26-95E7-40B8-2C8DF1925E03}" dt="2025-02-05T18:58:08.538" v="5" actId="20577"/>
      <pc:docMkLst>
        <pc:docMk/>
      </pc:docMkLst>
      <pc:sldChg chg="modSp">
        <pc:chgData name="Khan, Mahvish" userId="S::t065956b@tdsynnex.com::c2f68f3b-a4ce-45f4-9545-ca4be9b63d27" providerId="AD" clId="Web-{88CAE64F-9E26-95E7-40B8-2C8DF1925E03}" dt="2025-02-05T18:58:08.538" v="5" actId="20577"/>
        <pc:sldMkLst>
          <pc:docMk/>
          <pc:sldMk cId="1058748991" sldId="464"/>
        </pc:sldMkLst>
      </pc:sldChg>
    </pc:docChg>
  </pc:docChgLst>
  <pc:docChgLst>
    <pc:chgData name="Peden, Julie" userId="76b378dc-2911-4d68-a377-5c4e20a51ce1" providerId="ADAL" clId="{98B2F7A2-B9DA-408A-BB74-91FF01297A7D}"/>
    <pc:docChg chg="addSld delSld modSld">
      <pc:chgData name="Peden, Julie" userId="76b378dc-2911-4d68-a377-5c4e20a51ce1" providerId="ADAL" clId="{98B2F7A2-B9DA-408A-BB74-91FF01297A7D}" dt="2024-04-29T13:06:14.939" v="1" actId="47"/>
      <pc:docMkLst>
        <pc:docMk/>
      </pc:docMkLst>
      <pc:sldChg chg="del">
        <pc:chgData name="Peden, Julie" userId="76b378dc-2911-4d68-a377-5c4e20a51ce1" providerId="ADAL" clId="{98B2F7A2-B9DA-408A-BB74-91FF01297A7D}" dt="2024-04-29T13:06:14.939" v="1" actId="47"/>
        <pc:sldMkLst>
          <pc:docMk/>
          <pc:sldMk cId="3192586624" sldId="465"/>
        </pc:sldMkLst>
      </pc:sldChg>
      <pc:sldChg chg="add">
        <pc:chgData name="Peden, Julie" userId="76b378dc-2911-4d68-a377-5c4e20a51ce1" providerId="ADAL" clId="{98B2F7A2-B9DA-408A-BB74-91FF01297A7D}" dt="2024-04-29T13:06:10.772" v="0"/>
        <pc:sldMkLst>
          <pc:docMk/>
          <pc:sldMk cId="676862120" sldId="467"/>
        </pc:sldMkLst>
      </pc:sldChg>
    </pc:docChg>
  </pc:docChgLst>
  <pc:docChgLst>
    <pc:chgData name="Singh, Gurbir" userId="S::t902427x@tdsynnex.com::1d532cfc-df51-4033-b30e-38b4b4cf3dbb" providerId="AD" clId="Web-{80C6C068-397A-4D96-B3B2-F64B059EA40B}"/>
    <pc:docChg chg="addSld delSld">
      <pc:chgData name="Singh, Gurbir" userId="S::t902427x@tdsynnex.com::1d532cfc-df51-4033-b30e-38b4b4cf3dbb" providerId="AD" clId="Web-{80C6C068-397A-4D96-B3B2-F64B059EA40B}" dt="2025-02-05T19:22:13.990" v="1"/>
      <pc:docMkLst>
        <pc:docMk/>
      </pc:docMkLst>
      <pc:sldChg chg="new del">
        <pc:chgData name="Singh, Gurbir" userId="S::t902427x@tdsynnex.com::1d532cfc-df51-4033-b30e-38b4b4cf3dbb" providerId="AD" clId="Web-{80C6C068-397A-4D96-B3B2-F64B059EA40B}" dt="2025-02-05T19:22:13.990" v="1"/>
        <pc:sldMkLst>
          <pc:docMk/>
          <pc:sldMk cId="79073338" sldId="468"/>
        </pc:sldMkLst>
      </pc:sldChg>
    </pc:docChg>
  </pc:docChgLst>
  <pc:docChgLst>
    <pc:chgData name="Singh, Gurbir" userId="S::t902427x@tdsynnex.com::1d532cfc-df51-4033-b30e-38b4b4cf3dbb" providerId="AD" clId="Web-{42CF5898-CEE8-4AAD-800F-3F4E3F2682E7}"/>
    <pc:docChg chg="addSld modSld">
      <pc:chgData name="Singh, Gurbir" userId="S::t902427x@tdsynnex.com::1d532cfc-df51-4033-b30e-38b4b4cf3dbb" providerId="AD" clId="Web-{42CF5898-CEE8-4AAD-800F-3F4E3F2682E7}" dt="2025-02-05T19:25:32.527" v="39" actId="20577"/>
      <pc:docMkLst>
        <pc:docMk/>
      </pc:docMkLst>
      <pc:sldChg chg="addSp delSp modSp add">
        <pc:chgData name="Singh, Gurbir" userId="S::t902427x@tdsynnex.com::1d532cfc-df51-4033-b30e-38b4b4cf3dbb" providerId="AD" clId="Web-{42CF5898-CEE8-4AAD-800F-3F4E3F2682E7}" dt="2025-02-05T19:24:51.479" v="27" actId="14100"/>
        <pc:sldMkLst>
          <pc:docMk/>
          <pc:sldMk cId="2912850989" sldId="471"/>
        </pc:sldMkLst>
        <pc:spChg chg="mod">
          <ac:chgData name="Singh, Gurbir" userId="S::t902427x@tdsynnex.com::1d532cfc-df51-4033-b30e-38b4b4cf3dbb" providerId="AD" clId="Web-{42CF5898-CEE8-4AAD-800F-3F4E3F2682E7}" dt="2025-02-05T19:23:50.446" v="21" actId="20577"/>
          <ac:spMkLst>
            <pc:docMk/>
            <pc:sldMk cId="2912850989" sldId="471"/>
            <ac:spMk id="3" creationId="{79DE366F-BCC4-1642-362B-B3D419C622B3}"/>
          </ac:spMkLst>
        </pc:spChg>
        <pc:picChg chg="add mod">
          <ac:chgData name="Singh, Gurbir" userId="S::t902427x@tdsynnex.com::1d532cfc-df51-4033-b30e-38b4b4cf3dbb" providerId="AD" clId="Web-{42CF5898-CEE8-4AAD-800F-3F4E3F2682E7}" dt="2025-02-05T19:24:51.479" v="27" actId="14100"/>
          <ac:picMkLst>
            <pc:docMk/>
            <pc:sldMk cId="2912850989" sldId="471"/>
            <ac:picMk id="4" creationId="{904534B7-7C58-D85C-A9AB-40E7073919B0}"/>
          </ac:picMkLst>
        </pc:picChg>
      </pc:sldChg>
      <pc:sldChg chg="addSp delSp modSp add replId">
        <pc:chgData name="Singh, Gurbir" userId="S::t902427x@tdsynnex.com::1d532cfc-df51-4033-b30e-38b4b4cf3dbb" providerId="AD" clId="Web-{42CF5898-CEE8-4AAD-800F-3F4E3F2682E7}" dt="2025-02-05T19:25:32.527" v="39" actId="20577"/>
        <pc:sldMkLst>
          <pc:docMk/>
          <pc:sldMk cId="74949562" sldId="472"/>
        </pc:sldMkLst>
        <pc:spChg chg="mod">
          <ac:chgData name="Singh, Gurbir" userId="S::t902427x@tdsynnex.com::1d532cfc-df51-4033-b30e-38b4b4cf3dbb" providerId="AD" clId="Web-{42CF5898-CEE8-4AAD-800F-3F4E3F2682E7}" dt="2025-02-05T19:25:32.527" v="39" actId="20577"/>
          <ac:spMkLst>
            <pc:docMk/>
            <pc:sldMk cId="74949562" sldId="472"/>
            <ac:spMk id="3" creationId="{53D5E5B3-B5F5-B2D5-C489-135590D46DF6}"/>
          </ac:spMkLst>
        </pc:spChg>
        <pc:picChg chg="add mod">
          <ac:chgData name="Singh, Gurbir" userId="S::t902427x@tdsynnex.com::1d532cfc-df51-4033-b30e-38b4b4cf3dbb" providerId="AD" clId="Web-{42CF5898-CEE8-4AAD-800F-3F4E3F2682E7}" dt="2025-02-05T19:25:04.119" v="32" actId="1076"/>
          <ac:picMkLst>
            <pc:docMk/>
            <pc:sldMk cId="74949562" sldId="472"/>
            <ac:picMk id="2" creationId="{89924417-CDFF-DF71-0524-A64B9C7AEE51}"/>
          </ac:picMkLst>
        </pc:picChg>
      </pc:sldChg>
    </pc:docChg>
  </pc:docChgLst>
  <pc:docChgLst>
    <pc:chgData name="Peden, Julie" userId="76b378dc-2911-4d68-a377-5c4e20a51ce1" providerId="ADAL" clId="{FA64C3E2-B58A-46D2-A7BC-EAD16F27D364}"/>
    <pc:docChg chg="custSel modSld">
      <pc:chgData name="Peden, Julie" userId="76b378dc-2911-4d68-a377-5c4e20a51ce1" providerId="ADAL" clId="{FA64C3E2-B58A-46D2-A7BC-EAD16F27D364}" dt="2025-02-13T21:40:39.377" v="12" actId="20577"/>
      <pc:docMkLst>
        <pc:docMk/>
      </pc:docMkLst>
      <pc:sldChg chg="modSp mod">
        <pc:chgData name="Peden, Julie" userId="76b378dc-2911-4d68-a377-5c4e20a51ce1" providerId="ADAL" clId="{FA64C3E2-B58A-46D2-A7BC-EAD16F27D364}" dt="2025-02-13T21:40:39.377" v="12" actId="20577"/>
        <pc:sldMkLst>
          <pc:docMk/>
          <pc:sldMk cId="1648624501" sldId="462"/>
        </pc:sldMkLst>
        <pc:spChg chg="mod">
          <ac:chgData name="Peden, Julie" userId="76b378dc-2911-4d68-a377-5c4e20a51ce1" providerId="ADAL" clId="{FA64C3E2-B58A-46D2-A7BC-EAD16F27D364}" dt="2025-02-13T21:40:39.377" v="12" actId="20577"/>
          <ac:spMkLst>
            <pc:docMk/>
            <pc:sldMk cId="1648624501" sldId="462"/>
            <ac:spMk id="2" creationId="{7E5C0C4F-27E7-3E17-E8FB-A6FB72B829DE}"/>
          </ac:spMkLst>
        </pc:spChg>
      </pc:sldChg>
      <pc:sldChg chg="addSp delSp modSp mod">
        <pc:chgData name="Peden, Julie" userId="76b378dc-2911-4d68-a377-5c4e20a51ce1" providerId="ADAL" clId="{FA64C3E2-B58A-46D2-A7BC-EAD16F27D364}" dt="2025-02-13T21:40:01.738" v="2" actId="1076"/>
        <pc:sldMkLst>
          <pc:docMk/>
          <pc:sldMk cId="1058748991" sldId="464"/>
        </pc:sldMkLst>
        <pc:spChg chg="add mod">
          <ac:chgData name="Peden, Julie" userId="76b378dc-2911-4d68-a377-5c4e20a51ce1" providerId="ADAL" clId="{FA64C3E2-B58A-46D2-A7BC-EAD16F27D364}" dt="2025-02-13T21:40:01.738" v="2" actId="1076"/>
          <ac:spMkLst>
            <pc:docMk/>
            <pc:sldMk cId="1058748991" sldId="464"/>
            <ac:spMk id="6" creationId="{C78C23CB-68D5-4B61-FAC8-9A8EE09C16C3}"/>
          </ac:spMkLst>
        </pc:spChg>
      </pc:sldChg>
      <pc:sldChg chg="modSp mod">
        <pc:chgData name="Peden, Julie" userId="76b378dc-2911-4d68-a377-5c4e20a51ce1" providerId="ADAL" clId="{FA64C3E2-B58A-46D2-A7BC-EAD16F27D364}" dt="2025-02-13T21:40:25.164" v="6" actId="20577"/>
        <pc:sldMkLst>
          <pc:docMk/>
          <pc:sldMk cId="74949562" sldId="472"/>
        </pc:sldMkLst>
        <pc:spChg chg="mod">
          <ac:chgData name="Peden, Julie" userId="76b378dc-2911-4d68-a377-5c4e20a51ce1" providerId="ADAL" clId="{FA64C3E2-B58A-46D2-A7BC-EAD16F27D364}" dt="2025-02-13T21:40:25.164" v="6" actId="20577"/>
          <ac:spMkLst>
            <pc:docMk/>
            <pc:sldMk cId="74949562" sldId="472"/>
            <ac:spMk id="3" creationId="{53D5E5B3-B5F5-B2D5-C489-135590D46DF6}"/>
          </ac:spMkLst>
        </pc:spChg>
      </pc:sldChg>
    </pc:docChg>
  </pc:docChgLst>
  <pc:docChgLst>
    <pc:chgData name="Ramos, Ken (c)" userId="6563aa4f-a8a4-40fd-aba0-5fdf81b4dc88" providerId="ADAL" clId="{8B26A726-8786-4F4B-B31E-CB24E4D1A964}"/>
    <pc:docChg chg="undo redo custSel addSld delSld modSld sldOrd">
      <pc:chgData name="Ramos, Ken (c)" userId="6563aa4f-a8a4-40fd-aba0-5fdf81b4dc88" providerId="ADAL" clId="{8B26A726-8786-4F4B-B31E-CB24E4D1A964}" dt="2023-10-26T21:14:12.857" v="2597" actId="20577"/>
      <pc:docMkLst>
        <pc:docMk/>
      </pc:docMkLst>
      <pc:sldChg chg="modSp mod">
        <pc:chgData name="Ramos, Ken (c)" userId="6563aa4f-a8a4-40fd-aba0-5fdf81b4dc88" providerId="ADAL" clId="{8B26A726-8786-4F4B-B31E-CB24E4D1A964}" dt="2023-10-26T20:20:25.180" v="556" actId="20577"/>
        <pc:sldMkLst>
          <pc:docMk/>
          <pc:sldMk cId="2888435860" sldId="440"/>
        </pc:sldMkLst>
      </pc:sldChg>
      <pc:sldChg chg="addSp delSp modSp mod ord">
        <pc:chgData name="Ramos, Ken (c)" userId="6563aa4f-a8a4-40fd-aba0-5fdf81b4dc88" providerId="ADAL" clId="{8B26A726-8786-4F4B-B31E-CB24E4D1A964}" dt="2023-10-26T21:14:12.857" v="2597" actId="20577"/>
        <pc:sldMkLst>
          <pc:docMk/>
          <pc:sldMk cId="2341673776" sldId="455"/>
        </pc:sldMkLst>
      </pc:sldChg>
      <pc:sldChg chg="add del">
        <pc:chgData name="Ramos, Ken (c)" userId="6563aa4f-a8a4-40fd-aba0-5fdf81b4dc88" providerId="ADAL" clId="{8B26A726-8786-4F4B-B31E-CB24E4D1A964}" dt="2023-10-26T20:55:43.674" v="2595" actId="47"/>
        <pc:sldMkLst>
          <pc:docMk/>
          <pc:sldMk cId="3535348080" sldId="456"/>
        </pc:sldMkLst>
      </pc:sldChg>
      <pc:sldChg chg="add del">
        <pc:chgData name="Ramos, Ken (c)" userId="6563aa4f-a8a4-40fd-aba0-5fdf81b4dc88" providerId="ADAL" clId="{8B26A726-8786-4F4B-B31E-CB24E4D1A964}" dt="2023-10-26T20:55:43.674" v="2595" actId="47"/>
        <pc:sldMkLst>
          <pc:docMk/>
          <pc:sldMk cId="3002098932" sldId="458"/>
        </pc:sldMkLst>
      </pc:sldChg>
      <pc:sldChg chg="add del">
        <pc:chgData name="Ramos, Ken (c)" userId="6563aa4f-a8a4-40fd-aba0-5fdf81b4dc88" providerId="ADAL" clId="{8B26A726-8786-4F4B-B31E-CB24E4D1A964}" dt="2023-10-26T20:55:43.674" v="2595" actId="47"/>
        <pc:sldMkLst>
          <pc:docMk/>
          <pc:sldMk cId="2482308635" sldId="4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92BC4-B991-4D9C-9ED8-AC8221CA8173}"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70148-6ADC-40F6-A8FC-13D902D73AFA}" type="slidenum">
              <a:rPr lang="en-US" smtClean="0"/>
              <a:t>‹#›</a:t>
            </a:fld>
            <a:endParaRPr lang="en-US"/>
          </a:p>
        </p:txBody>
      </p:sp>
    </p:spTree>
    <p:extLst>
      <p:ext uri="{BB962C8B-B14F-4D97-AF65-F5344CB8AC3E}">
        <p14:creationId xmlns:p14="http://schemas.microsoft.com/office/powerpoint/2010/main" val="224281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70148-6ADC-40F6-A8FC-13D902D73AFA}" type="slidenum">
              <a:rPr lang="en-US" smtClean="0"/>
              <a:t>1</a:t>
            </a:fld>
            <a:endParaRPr lang="en-US"/>
          </a:p>
        </p:txBody>
      </p:sp>
    </p:spTree>
    <p:extLst>
      <p:ext uri="{BB962C8B-B14F-4D97-AF65-F5344CB8AC3E}">
        <p14:creationId xmlns:p14="http://schemas.microsoft.com/office/powerpoint/2010/main" val="279148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70148-6ADC-40F6-A8FC-13D902D73AFA}" type="slidenum">
              <a:rPr lang="en-US" smtClean="0"/>
              <a:t>2</a:t>
            </a:fld>
            <a:endParaRPr lang="en-US"/>
          </a:p>
        </p:txBody>
      </p:sp>
    </p:spTree>
    <p:extLst>
      <p:ext uri="{BB962C8B-B14F-4D97-AF65-F5344CB8AC3E}">
        <p14:creationId xmlns:p14="http://schemas.microsoft.com/office/powerpoint/2010/main" val="279148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70148-6ADC-40F6-A8FC-13D902D73AFA}" type="slidenum">
              <a:rPr lang="en-US" smtClean="0"/>
              <a:t>3</a:t>
            </a:fld>
            <a:endParaRPr lang="en-US"/>
          </a:p>
        </p:txBody>
      </p:sp>
    </p:spTree>
    <p:extLst>
      <p:ext uri="{BB962C8B-B14F-4D97-AF65-F5344CB8AC3E}">
        <p14:creationId xmlns:p14="http://schemas.microsoft.com/office/powerpoint/2010/main" val="108739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70148-6ADC-40F6-A8FC-13D902D73AFA}" type="slidenum">
              <a:rPr lang="en-US" smtClean="0"/>
              <a:t>6</a:t>
            </a:fld>
            <a:endParaRPr lang="en-US"/>
          </a:p>
        </p:txBody>
      </p:sp>
    </p:spTree>
    <p:extLst>
      <p:ext uri="{BB962C8B-B14F-4D97-AF65-F5344CB8AC3E}">
        <p14:creationId xmlns:p14="http://schemas.microsoft.com/office/powerpoint/2010/main" val="420828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783C-B2EF-8848-A85D-B4A77396D6E5}"/>
              </a:ext>
            </a:extLst>
          </p:cNvPr>
          <p:cNvSpPr>
            <a:spLocks noGrp="1"/>
          </p:cNvSpPr>
          <p:nvPr>
            <p:ph type="ctrTitle" hasCustomPrompt="1"/>
          </p:nvPr>
        </p:nvSpPr>
        <p:spPr>
          <a:xfrm>
            <a:off x="1493772" y="1122363"/>
            <a:ext cx="9144000" cy="2387600"/>
          </a:xfrm>
        </p:spPr>
        <p:txBody>
          <a:bodyPr anchor="b"/>
          <a:lstStyle>
            <a:lvl1pPr algn="l">
              <a:defRPr sz="6000">
                <a:solidFill>
                  <a:srgbClr val="CCD814"/>
                </a:solidFill>
                <a:latin typeface="Calibri" panose="020F0502020204030204" pitchFamily="34" charset="0"/>
                <a:cs typeface="Calibri" panose="020F0502020204030204" pitchFamily="34" charset="0"/>
              </a:defRPr>
            </a:lvl1pPr>
          </a:lstStyle>
          <a:p>
            <a:r>
              <a:rPr lang="en-US" dirty="0"/>
              <a:t>TITLE GOES HERE</a:t>
            </a:r>
          </a:p>
        </p:txBody>
      </p:sp>
      <p:sp>
        <p:nvSpPr>
          <p:cNvPr id="3" name="Subtitle 2">
            <a:extLst>
              <a:ext uri="{FF2B5EF4-FFF2-40B4-BE49-F238E27FC236}">
                <a16:creationId xmlns:a16="http://schemas.microsoft.com/office/drawing/2014/main" id="{D040A042-DA84-E248-BB14-31FF8DE5A0D8}"/>
              </a:ext>
            </a:extLst>
          </p:cNvPr>
          <p:cNvSpPr>
            <a:spLocks noGrp="1"/>
          </p:cNvSpPr>
          <p:nvPr>
            <p:ph type="subTitle" idx="1" hasCustomPrompt="1"/>
          </p:nvPr>
        </p:nvSpPr>
        <p:spPr>
          <a:xfrm>
            <a:off x="1524000" y="3602038"/>
            <a:ext cx="9144000" cy="552450"/>
          </a:xfrm>
        </p:spPr>
        <p:txBody>
          <a:bodyPr>
            <a:normAutofit/>
          </a:bodyPr>
          <a:lstStyle>
            <a:lvl1pPr marL="0" indent="0" algn="l">
              <a:buNone/>
              <a:defRPr sz="36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4" name="Date Placeholder 3">
            <a:extLst>
              <a:ext uri="{FF2B5EF4-FFF2-40B4-BE49-F238E27FC236}">
                <a16:creationId xmlns:a16="http://schemas.microsoft.com/office/drawing/2014/main" id="{AE1FC033-CFB3-714F-A191-7374C37FEE3F}"/>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89B39560-935B-C34D-B0BC-43023671C654}"/>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76AEE54-94FF-244B-AC45-95E7845EEDF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
        <p:nvSpPr>
          <p:cNvPr id="9" name="Text Placeholder 8">
            <a:extLst>
              <a:ext uri="{FF2B5EF4-FFF2-40B4-BE49-F238E27FC236}">
                <a16:creationId xmlns:a16="http://schemas.microsoft.com/office/drawing/2014/main" id="{59F84EC8-3BBD-0746-810E-87CED9B3C043}"/>
              </a:ext>
            </a:extLst>
          </p:cNvPr>
          <p:cNvSpPr>
            <a:spLocks noGrp="1"/>
          </p:cNvSpPr>
          <p:nvPr>
            <p:ph type="body" sz="quarter" idx="13" hasCustomPrompt="1"/>
          </p:nvPr>
        </p:nvSpPr>
        <p:spPr>
          <a:xfrm>
            <a:off x="1531557" y="4144170"/>
            <a:ext cx="9144000" cy="711200"/>
          </a:xfrm>
        </p:spPr>
        <p:txBody>
          <a:bodyPr>
            <a:normAutofit/>
          </a:bodyPr>
          <a:lstStyle>
            <a:lvl1pPr marL="0" indent="0">
              <a:buFontTx/>
              <a:buNone/>
              <a:defRPr sz="2000">
                <a:latin typeface="Calibri" panose="020F0502020204030204" pitchFamily="34" charset="0"/>
                <a:cs typeface="Calibri" panose="020F0502020204030204" pitchFamily="34" charset="0"/>
              </a:defRPr>
            </a:lvl1pPr>
          </a:lstStyle>
          <a:p>
            <a:pPr lvl="0"/>
            <a:r>
              <a:rPr lang="en-US" dirty="0"/>
              <a:t>Date</a:t>
            </a:r>
          </a:p>
        </p:txBody>
      </p:sp>
    </p:spTree>
    <p:extLst>
      <p:ext uri="{BB962C8B-B14F-4D97-AF65-F5344CB8AC3E}">
        <p14:creationId xmlns:p14="http://schemas.microsoft.com/office/powerpoint/2010/main" val="396900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l - Standar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pPr/>
              <a:t>‹#›</a:t>
            </a:fld>
            <a:endParaRPr lang="en-US"/>
          </a:p>
        </p:txBody>
      </p:sp>
      <p:pic>
        <p:nvPicPr>
          <p:cNvPr id="8" name="Picture 7">
            <a:extLst>
              <a:ext uri="{FF2B5EF4-FFF2-40B4-BE49-F238E27FC236}">
                <a16:creationId xmlns:a16="http://schemas.microsoft.com/office/drawing/2014/main" id="{46082A8C-83B4-D441-9289-7537A5A65DE2}"/>
              </a:ext>
            </a:extLst>
          </p:cNvPr>
          <p:cNvPicPr>
            <a:picLocks noChangeAspect="1"/>
          </p:cNvPicPr>
          <p:nvPr userDrawn="1"/>
        </p:nvPicPr>
        <p:blipFill>
          <a:blip r:embed="rId2"/>
          <a:stretch>
            <a:fillRect/>
          </a:stretch>
        </p:blipFill>
        <p:spPr>
          <a:xfrm>
            <a:off x="9816549" y="363292"/>
            <a:ext cx="1820509" cy="352229"/>
          </a:xfrm>
          <a:prstGeom prst="rect">
            <a:avLst/>
          </a:prstGeom>
        </p:spPr>
      </p:pic>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7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al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pPr/>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594BC2C6-4038-DF45-96D3-AC584861B6C2}"/>
              </a:ext>
            </a:extLst>
          </p:cNvPr>
          <p:cNvPicPr>
            <a:picLocks noChangeAspect="1"/>
          </p:cNvPicPr>
          <p:nvPr userDrawn="1"/>
        </p:nvPicPr>
        <p:blipFill>
          <a:blip r:embed="rId2"/>
          <a:stretch>
            <a:fillRect/>
          </a:stretch>
        </p:blipFill>
        <p:spPr>
          <a:xfrm>
            <a:off x="9816549" y="363292"/>
            <a:ext cx="1820509" cy="352229"/>
          </a:xfrm>
          <a:prstGeom prst="rect">
            <a:avLst/>
          </a:prstGeom>
        </p:spPr>
      </p:pic>
    </p:spTree>
    <p:extLst>
      <p:ext uri="{BB962C8B-B14F-4D97-AF65-F5344CB8AC3E}">
        <p14:creationId xmlns:p14="http://schemas.microsoft.com/office/powerpoint/2010/main" val="5990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2" name="Rectangle 1"/>
          <p:cNvSpPr/>
          <p:nvPr userDrawn="1"/>
        </p:nvSpPr>
        <p:spPr>
          <a:xfrm>
            <a:off x="0" y="0"/>
            <a:ext cx="1219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5" name="Rectangle 4">
            <a:extLst>
              <a:ext uri="{FF2B5EF4-FFF2-40B4-BE49-F238E27FC236}">
                <a16:creationId xmlns:a16="http://schemas.microsoft.com/office/drawing/2014/main" id="{1A5C0783-18D0-0349-AB71-670B289DCBD0}"/>
              </a:ext>
            </a:extLst>
          </p:cNvPr>
          <p:cNvSpPr/>
          <p:nvPr userDrawn="1"/>
        </p:nvSpPr>
        <p:spPr>
          <a:xfrm>
            <a:off x="0" y="2286000"/>
            <a:ext cx="12192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pic>
        <p:nvPicPr>
          <p:cNvPr id="4" name="Picture 3">
            <a:extLst>
              <a:ext uri="{FF2B5EF4-FFF2-40B4-BE49-F238E27FC236}">
                <a16:creationId xmlns:a16="http://schemas.microsoft.com/office/drawing/2014/main" id="{E20D6580-1DA7-8140-B7CC-E56DFF5CF998}"/>
              </a:ext>
            </a:extLst>
          </p:cNvPr>
          <p:cNvPicPr>
            <a:picLocks noChangeAspect="1"/>
          </p:cNvPicPr>
          <p:nvPr userDrawn="1"/>
        </p:nvPicPr>
        <p:blipFill>
          <a:blip r:embed="rId2"/>
          <a:stretch>
            <a:fillRect/>
          </a:stretch>
        </p:blipFill>
        <p:spPr>
          <a:xfrm>
            <a:off x="9816549" y="363292"/>
            <a:ext cx="1820509" cy="352229"/>
          </a:xfrm>
          <a:prstGeom prst="rect">
            <a:avLst/>
          </a:prstGeom>
        </p:spPr>
      </p:pic>
      <p:sp>
        <p:nvSpPr>
          <p:cNvPr id="6" name="Date Placeholder 3">
            <a:extLst>
              <a:ext uri="{FF2B5EF4-FFF2-40B4-BE49-F238E27FC236}">
                <a16:creationId xmlns:a16="http://schemas.microsoft.com/office/drawing/2014/main" id="{3C069062-4F71-0944-826C-6E856E4FBDFE}"/>
              </a:ext>
            </a:extLst>
          </p:cNvPr>
          <p:cNvSpPr>
            <a:spLocks noGrp="1"/>
          </p:cNvSpPr>
          <p:nvPr>
            <p:ph type="dt" sz="half" idx="10"/>
          </p:nvPr>
        </p:nvSpPr>
        <p:spPr>
          <a:xfrm>
            <a:off x="838200" y="6356350"/>
            <a:ext cx="2743200" cy="365125"/>
          </a:xfrm>
        </p:spPr>
        <p:txBody>
          <a:bodyPr/>
          <a:lstStyle/>
          <a:p>
            <a:fld id="{E0AB49FC-EE39-194E-AD0E-8E6921FEDA79}" type="datetimeFigureOut">
              <a:rPr lang="en-US" smtClean="0"/>
              <a:pPr/>
              <a:t>3/18/2025</a:t>
            </a:fld>
            <a:endParaRPr lang="en-US"/>
          </a:p>
        </p:txBody>
      </p:sp>
      <p:sp>
        <p:nvSpPr>
          <p:cNvPr id="7" name="Footer Placeholder 4">
            <a:extLst>
              <a:ext uri="{FF2B5EF4-FFF2-40B4-BE49-F238E27FC236}">
                <a16:creationId xmlns:a16="http://schemas.microsoft.com/office/drawing/2014/main" id="{449805C7-FCDD-7548-8E48-2AB7AFF3971E}"/>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5">
            <a:extLst>
              <a:ext uri="{FF2B5EF4-FFF2-40B4-BE49-F238E27FC236}">
                <a16:creationId xmlns:a16="http://schemas.microsoft.com/office/drawing/2014/main" id="{DD81746B-23B1-6D45-BAF7-8D61830D17B3}"/>
              </a:ext>
            </a:extLst>
          </p:cNvPr>
          <p:cNvSpPr>
            <a:spLocks noGrp="1"/>
          </p:cNvSpPr>
          <p:nvPr>
            <p:ph type="sldNum" sz="quarter" idx="12"/>
          </p:nvPr>
        </p:nvSpPr>
        <p:spPr>
          <a:xfrm>
            <a:off x="8610600" y="6356350"/>
            <a:ext cx="2743200" cy="365125"/>
          </a:xfrm>
        </p:spPr>
        <p:txBody>
          <a:bodyPr/>
          <a:lstStyle/>
          <a:p>
            <a:fld id="{7DCA3B56-ECA4-F246-9394-58426C04E9F5}" type="slidenum">
              <a:rPr lang="en-US" smtClean="0"/>
              <a:pPr/>
              <a:t>‹#›</a:t>
            </a:fld>
            <a:endParaRPr lang="en-US"/>
          </a:p>
        </p:txBody>
      </p:sp>
    </p:spTree>
    <p:extLst>
      <p:ext uri="{BB962C8B-B14F-4D97-AF65-F5344CB8AC3E}">
        <p14:creationId xmlns:p14="http://schemas.microsoft.com/office/powerpoint/2010/main" val="18563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 Standar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F02B22-4D38-294A-8E24-C8E34B8A745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pic>
        <p:nvPicPr>
          <p:cNvPr id="13" name="Picture 12">
            <a:extLst>
              <a:ext uri="{FF2B5EF4-FFF2-40B4-BE49-F238E27FC236}">
                <a16:creationId xmlns:a16="http://schemas.microsoft.com/office/drawing/2014/main" id="{08541C9D-F941-FA4B-B048-F72FFBF4B3B9}"/>
              </a:ext>
            </a:extLst>
          </p:cNvPr>
          <p:cNvPicPr>
            <a:picLocks noChangeAspect="1"/>
          </p:cNvPicPr>
          <p:nvPr userDrawn="1"/>
        </p:nvPicPr>
        <p:blipFill>
          <a:blip r:embed="rId2"/>
          <a:stretch>
            <a:fillRect/>
          </a:stretch>
        </p:blipFill>
        <p:spPr>
          <a:xfrm>
            <a:off x="9825204" y="378822"/>
            <a:ext cx="1782826" cy="343000"/>
          </a:xfrm>
          <a:prstGeom prst="rect">
            <a:avLst/>
          </a:prstGeom>
        </p:spPr>
      </p:pic>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pPr/>
              <a:t>‹#›</a:t>
            </a:fld>
            <a:endParaRPr lang="en-US"/>
          </a:p>
        </p:txBody>
      </p:sp>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6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hite -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19B52B-89C0-9749-9A91-96441FB3844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pPr/>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A966525-45DC-5242-B8F4-65837E82E7B1}"/>
              </a:ext>
            </a:extLst>
          </p:cNvPr>
          <p:cNvPicPr>
            <a:picLocks noChangeAspect="1"/>
          </p:cNvPicPr>
          <p:nvPr userDrawn="1"/>
        </p:nvPicPr>
        <p:blipFill>
          <a:blip r:embed="rId2"/>
          <a:stretch>
            <a:fillRect/>
          </a:stretch>
        </p:blipFill>
        <p:spPr>
          <a:xfrm>
            <a:off x="9825204" y="378822"/>
            <a:ext cx="1782826" cy="343000"/>
          </a:xfrm>
          <a:prstGeom prst="rect">
            <a:avLst/>
          </a:prstGeom>
        </p:spPr>
      </p:pic>
    </p:spTree>
    <p:extLst>
      <p:ext uri="{BB962C8B-B14F-4D97-AF65-F5344CB8AC3E}">
        <p14:creationId xmlns:p14="http://schemas.microsoft.com/office/powerpoint/2010/main" val="115355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eal with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71B4D-05CF-8744-B3E4-AD937A363CF5}"/>
              </a:ext>
            </a:extLst>
          </p:cNvPr>
          <p:cNvSpPr>
            <a:spLocks noGrp="1"/>
          </p:cNvSpPr>
          <p:nvPr>
            <p:ph type="dt" sz="half" idx="10"/>
          </p:nvPr>
        </p:nvSpPr>
        <p:spPr/>
        <p:txBody>
          <a:bodyPr/>
          <a:lstStyle/>
          <a:p>
            <a:fld id="{E0AB49FC-EE39-194E-AD0E-8E6921FEDA79}" type="datetimeFigureOut">
              <a:rPr lang="en-US" smtClean="0"/>
              <a:pPr/>
              <a:t>3/18/2025</a:t>
            </a:fld>
            <a:endParaRPr lang="en-US"/>
          </a:p>
        </p:txBody>
      </p:sp>
      <p:sp>
        <p:nvSpPr>
          <p:cNvPr id="3" name="Footer Placeholder 2">
            <a:extLst>
              <a:ext uri="{FF2B5EF4-FFF2-40B4-BE49-F238E27FC236}">
                <a16:creationId xmlns:a16="http://schemas.microsoft.com/office/drawing/2014/main" id="{01F04DF0-417E-9940-838B-373E25472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1335-9E89-6940-A650-7A2852AC9CBF}"/>
              </a:ext>
            </a:extLst>
          </p:cNvPr>
          <p:cNvSpPr>
            <a:spLocks noGrp="1"/>
          </p:cNvSpPr>
          <p:nvPr>
            <p:ph type="sldNum" sz="quarter" idx="12"/>
          </p:nvPr>
        </p:nvSpPr>
        <p:spPr/>
        <p:txBody>
          <a:bodyPr/>
          <a:lstStyle/>
          <a:p>
            <a:fld id="{7DCA3B56-ECA4-F246-9394-58426C04E9F5}" type="slidenum">
              <a:rPr lang="en-US" smtClean="0"/>
              <a:pPr/>
              <a:t>‹#›</a:t>
            </a:fld>
            <a:endParaRPr lang="en-US"/>
          </a:p>
        </p:txBody>
      </p:sp>
      <p:pic>
        <p:nvPicPr>
          <p:cNvPr id="5" name="Picture 4">
            <a:extLst>
              <a:ext uri="{FF2B5EF4-FFF2-40B4-BE49-F238E27FC236}">
                <a16:creationId xmlns:a16="http://schemas.microsoft.com/office/drawing/2014/main" id="{49C14A51-73C9-7246-B365-34F2EC7E9AB9}"/>
              </a:ext>
            </a:extLst>
          </p:cNvPr>
          <p:cNvPicPr>
            <a:picLocks noChangeAspect="1"/>
          </p:cNvPicPr>
          <p:nvPr userDrawn="1"/>
        </p:nvPicPr>
        <p:blipFill>
          <a:blip r:embed="rId2"/>
          <a:stretch>
            <a:fillRect/>
          </a:stretch>
        </p:blipFill>
        <p:spPr>
          <a:xfrm>
            <a:off x="9816549" y="363292"/>
            <a:ext cx="1820509" cy="352229"/>
          </a:xfrm>
          <a:prstGeom prst="rect">
            <a:avLst/>
          </a:prstGeom>
        </p:spPr>
      </p:pic>
    </p:spTree>
    <p:extLst>
      <p:ext uri="{BB962C8B-B14F-4D97-AF65-F5344CB8AC3E}">
        <p14:creationId xmlns:p14="http://schemas.microsoft.com/office/powerpoint/2010/main" val="402484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with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F2531E-2543-FE44-9E3D-ECDC6E1E5B8C}"/>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 name="Date Placeholder 1">
            <a:extLst>
              <a:ext uri="{FF2B5EF4-FFF2-40B4-BE49-F238E27FC236}">
                <a16:creationId xmlns:a16="http://schemas.microsoft.com/office/drawing/2014/main" id="{35071B4D-05CF-8744-B3E4-AD937A363CF5}"/>
              </a:ext>
            </a:extLst>
          </p:cNvPr>
          <p:cNvSpPr>
            <a:spLocks noGrp="1"/>
          </p:cNvSpPr>
          <p:nvPr>
            <p:ph type="dt" sz="half" idx="10"/>
          </p:nvPr>
        </p:nvSpPr>
        <p:spPr/>
        <p:txBody>
          <a:bodyPr/>
          <a:lstStyle/>
          <a:p>
            <a:fld id="{E0AB49FC-EE39-194E-AD0E-8E6921FEDA79}" type="datetimeFigureOut">
              <a:rPr lang="en-US" smtClean="0"/>
              <a:pPr/>
              <a:t>3/18/2025</a:t>
            </a:fld>
            <a:endParaRPr lang="en-US"/>
          </a:p>
        </p:txBody>
      </p:sp>
      <p:sp>
        <p:nvSpPr>
          <p:cNvPr id="3" name="Footer Placeholder 2">
            <a:extLst>
              <a:ext uri="{FF2B5EF4-FFF2-40B4-BE49-F238E27FC236}">
                <a16:creationId xmlns:a16="http://schemas.microsoft.com/office/drawing/2014/main" id="{01F04DF0-417E-9940-838B-373E25472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1335-9E89-6940-A650-7A2852AC9CBF}"/>
              </a:ext>
            </a:extLst>
          </p:cNvPr>
          <p:cNvSpPr>
            <a:spLocks noGrp="1"/>
          </p:cNvSpPr>
          <p:nvPr>
            <p:ph type="sldNum" sz="quarter" idx="12"/>
          </p:nvPr>
        </p:nvSpPr>
        <p:spPr/>
        <p:txBody>
          <a:bodyPr/>
          <a:lstStyle/>
          <a:p>
            <a:fld id="{7DCA3B56-ECA4-F246-9394-58426C04E9F5}" type="slidenum">
              <a:rPr lang="en-US" smtClean="0"/>
              <a:pPr/>
              <a:t>‹#›</a:t>
            </a:fld>
            <a:endParaRPr lang="en-US"/>
          </a:p>
        </p:txBody>
      </p:sp>
      <p:pic>
        <p:nvPicPr>
          <p:cNvPr id="6" name="Picture 5">
            <a:extLst>
              <a:ext uri="{FF2B5EF4-FFF2-40B4-BE49-F238E27FC236}">
                <a16:creationId xmlns:a16="http://schemas.microsoft.com/office/drawing/2014/main" id="{943F9229-9A88-414F-B266-E1DB4DDB940B}"/>
              </a:ext>
            </a:extLst>
          </p:cNvPr>
          <p:cNvPicPr>
            <a:picLocks noChangeAspect="1"/>
          </p:cNvPicPr>
          <p:nvPr userDrawn="1"/>
        </p:nvPicPr>
        <p:blipFill>
          <a:blip r:embed="rId2"/>
          <a:stretch>
            <a:fillRect/>
          </a:stretch>
        </p:blipFill>
        <p:spPr>
          <a:xfrm>
            <a:off x="9825204" y="378822"/>
            <a:ext cx="1782826" cy="343000"/>
          </a:xfrm>
          <a:prstGeom prst="rect">
            <a:avLst/>
          </a:prstGeom>
        </p:spPr>
      </p:pic>
    </p:spTree>
    <p:extLst>
      <p:ext uri="{BB962C8B-B14F-4D97-AF65-F5344CB8AC3E}">
        <p14:creationId xmlns:p14="http://schemas.microsoft.com/office/powerpoint/2010/main" val="670689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Only - Teal Bkgr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12092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Only - White Bkgr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89E746-CA58-7241-B348-299A8B80945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46C375A3-6754-A643-BE7D-1492105DD237}"/>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351139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F32D7-1D5C-9144-8C4D-CDCFE914D02C}"/>
              </a:ext>
            </a:extLst>
          </p:cNvPr>
          <p:cNvSpPr/>
          <p:nvPr userDrawn="1"/>
        </p:nvSpPr>
        <p:spPr>
          <a:xfrm>
            <a:off x="9595556" y="248356"/>
            <a:ext cx="225777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64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D1CD-586E-7C48-92C6-8793726AB739}"/>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A585055-CA4B-3D43-9B2F-26AA67FD8B3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E479-61C3-2149-B5A0-3B2086B79C36}"/>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BBB89671-746A-4E4B-8079-FC9BE81B748C}"/>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66123441-2CD5-C840-BEEE-593A1896F543}"/>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574125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89E746-CA58-7241-B348-299A8B80945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0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6096001" y="3"/>
            <a:ext cx="6096000" cy="5591908"/>
          </a:xfrm>
          <a:prstGeom prst="rect">
            <a:avLst/>
          </a:prstGeom>
        </p:spPr>
        <p:txBody>
          <a:bodyPr/>
          <a:lstStyle/>
          <a:p>
            <a:r>
              <a:rPr lang="en-US"/>
              <a:t>Click icon to add picture</a:t>
            </a:r>
            <a:endParaRPr lang="id-ID" dirty="0"/>
          </a:p>
        </p:txBody>
      </p:sp>
    </p:spTree>
    <p:extLst>
      <p:ext uri="{BB962C8B-B14F-4D97-AF65-F5344CB8AC3E}">
        <p14:creationId xmlns:p14="http://schemas.microsoft.com/office/powerpoint/2010/main" val="21639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FCB7-C750-6943-A8ED-245816970036}"/>
              </a:ext>
            </a:extLst>
          </p:cNvPr>
          <p:cNvSpPr>
            <a:spLocks noGrp="1"/>
          </p:cNvSpPr>
          <p:nvPr>
            <p:ph type="title"/>
          </p:nvPr>
        </p:nvSpPr>
        <p:spPr>
          <a:xfrm>
            <a:off x="831850" y="1709738"/>
            <a:ext cx="10515600" cy="2852737"/>
          </a:xfrm>
        </p:spPr>
        <p:txBody>
          <a:bodyPr anchor="b"/>
          <a:lstStyle>
            <a:lvl1pPr>
              <a:defRPr sz="6000">
                <a:solidFill>
                  <a:srgbClr val="CCD81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94A21F4-090C-914C-82C8-8716C1B90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0068AE-138D-9C43-BED9-A7270C042E9F}"/>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AD127567-3B8F-3143-8294-2EEFDDCA6F15}"/>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D17E6301-EDF4-6F48-9533-E04807C651E6}"/>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416973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CEA3-E800-6845-80F4-A78B84948965}"/>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1A16156-3D2F-C042-903B-55E185B7A7EC}"/>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7C3CF-A7FD-6444-AB59-4DE27725CF27}"/>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F28E9-8A82-CC47-9913-E23339704962}"/>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6" name="Footer Placeholder 5">
            <a:extLst>
              <a:ext uri="{FF2B5EF4-FFF2-40B4-BE49-F238E27FC236}">
                <a16:creationId xmlns:a16="http://schemas.microsoft.com/office/drawing/2014/main" id="{13AA419F-321D-0E4A-A330-C0EB7C5A9743}"/>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5F7E8588-1679-9F49-B145-D674B1D4492F}"/>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8213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77C1-7405-F44F-86AD-0BD950D99B7B}"/>
              </a:ext>
            </a:extLst>
          </p:cNvPr>
          <p:cNvSpPr>
            <a:spLocks noGrp="1"/>
          </p:cNvSpPr>
          <p:nvPr>
            <p:ph type="title"/>
          </p:nvPr>
        </p:nvSpPr>
        <p:spPr>
          <a:xfrm>
            <a:off x="839788" y="365125"/>
            <a:ext cx="10515600" cy="1325563"/>
          </a:xfrm>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B60E1DF-8CBF-5343-9B41-05C6ECABE4AB}"/>
              </a:ext>
            </a:extLst>
          </p:cNvPr>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0238BE-7CDD-794D-A239-745A636E0619}"/>
              </a:ext>
            </a:extLst>
          </p:cNvPr>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0C4FD2-DFEB-344B-AC3F-7941DBE24330}"/>
              </a:ext>
            </a:extLst>
          </p:cNvPr>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C8ED6-ADE9-DA49-8979-A6087F140E84}"/>
              </a:ext>
            </a:extLst>
          </p:cNvPr>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FFEF4-3078-7E43-81B2-E9CDC72C7729}"/>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8" name="Footer Placeholder 7">
            <a:extLst>
              <a:ext uri="{FF2B5EF4-FFF2-40B4-BE49-F238E27FC236}">
                <a16:creationId xmlns:a16="http://schemas.microsoft.com/office/drawing/2014/main" id="{1516CE2F-F11D-3445-95D6-6A4FCFA7CF57}"/>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9" name="Slide Number Placeholder 8">
            <a:extLst>
              <a:ext uri="{FF2B5EF4-FFF2-40B4-BE49-F238E27FC236}">
                <a16:creationId xmlns:a16="http://schemas.microsoft.com/office/drawing/2014/main" id="{6E9F9FAE-C504-104E-BD61-B247BE5E60E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103277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F649-86C8-9347-9881-AAB48D457025}"/>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A0134DA9-A91B-A949-95BE-B57068B08F38}"/>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4" name="Footer Placeholder 3">
            <a:extLst>
              <a:ext uri="{FF2B5EF4-FFF2-40B4-BE49-F238E27FC236}">
                <a16:creationId xmlns:a16="http://schemas.microsoft.com/office/drawing/2014/main" id="{BFC7AC46-89B2-0A46-99CF-914E6AA12E84}"/>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5" name="Slide Number Placeholder 4">
            <a:extLst>
              <a:ext uri="{FF2B5EF4-FFF2-40B4-BE49-F238E27FC236}">
                <a16:creationId xmlns:a16="http://schemas.microsoft.com/office/drawing/2014/main" id="{4221D2EF-C1F4-A24E-9B64-2197F947AC94}"/>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355400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A13B5-DD4C-F14C-B362-7AFEBC616816}"/>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3" name="Footer Placeholder 2">
            <a:extLst>
              <a:ext uri="{FF2B5EF4-FFF2-40B4-BE49-F238E27FC236}">
                <a16:creationId xmlns:a16="http://schemas.microsoft.com/office/drawing/2014/main" id="{80CDAF84-D6EE-7C46-85A3-5ABB0B76A64C}"/>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4" name="Slide Number Placeholder 3">
            <a:extLst>
              <a:ext uri="{FF2B5EF4-FFF2-40B4-BE49-F238E27FC236}">
                <a16:creationId xmlns:a16="http://schemas.microsoft.com/office/drawing/2014/main" id="{FEE62EEF-0741-494E-A63A-5F09084F6F6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92824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37AA-B9BE-A043-B5B2-46FDC685B8FD}"/>
              </a:ext>
            </a:extLst>
          </p:cNvPr>
          <p:cNvSpPr>
            <a:spLocks noGrp="1"/>
          </p:cNvSpPr>
          <p:nvPr>
            <p:ph type="title"/>
          </p:nvPr>
        </p:nvSpPr>
        <p:spPr>
          <a:xfrm>
            <a:off x="839788" y="457200"/>
            <a:ext cx="3932237" cy="1600200"/>
          </a:xfrm>
        </p:spPr>
        <p:txBody>
          <a:bodyPr anchor="b"/>
          <a:lstStyle>
            <a:lvl1pPr>
              <a:defRPr sz="3200">
                <a:solidFill>
                  <a:srgbClr val="CCD81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4C76042-1391-9244-9396-F13FF1713007}"/>
              </a:ext>
            </a:extLst>
          </p:cNvPr>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A4CD8-4F07-8A48-9559-4575737C69F0}"/>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CC10A-D76D-AE4D-BADC-FED72667FF8B}"/>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6" name="Footer Placeholder 5">
            <a:extLst>
              <a:ext uri="{FF2B5EF4-FFF2-40B4-BE49-F238E27FC236}">
                <a16:creationId xmlns:a16="http://schemas.microsoft.com/office/drawing/2014/main" id="{EC425C1E-0F6E-5647-82B0-B05689A093DF}"/>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FB318EF2-CF86-D94F-9279-BE3320560F76}"/>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285370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1ACD-8E73-DB4A-BE41-BDB21C48FDA9}"/>
              </a:ext>
            </a:extLst>
          </p:cNvPr>
          <p:cNvSpPr>
            <a:spLocks noGrp="1"/>
          </p:cNvSpPr>
          <p:nvPr>
            <p:ph type="title"/>
          </p:nvPr>
        </p:nvSpPr>
        <p:spPr>
          <a:xfrm>
            <a:off x="839788" y="457200"/>
            <a:ext cx="3932237" cy="1600200"/>
          </a:xfrm>
        </p:spPr>
        <p:txBody>
          <a:bodyPr anchor="b"/>
          <a:lstStyle>
            <a:lvl1pPr>
              <a:defRPr sz="3200">
                <a:solidFill>
                  <a:srgbClr val="CCD814"/>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FFEF70DA-F950-A744-82FC-BB48FFFDC2F3}"/>
              </a:ext>
            </a:extLst>
          </p:cNvPr>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DB23B-276E-6346-BDE9-BF1F96274CB7}"/>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60606-CA11-2243-B2D5-B8D4EBE77281}"/>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pPr/>
              <a:t>3/18/2025</a:t>
            </a:fld>
            <a:endParaRPr lang="en-US"/>
          </a:p>
        </p:txBody>
      </p:sp>
      <p:sp>
        <p:nvSpPr>
          <p:cNvPr id="6" name="Footer Placeholder 5">
            <a:extLst>
              <a:ext uri="{FF2B5EF4-FFF2-40B4-BE49-F238E27FC236}">
                <a16:creationId xmlns:a16="http://schemas.microsoft.com/office/drawing/2014/main" id="{07E54265-5405-AC45-8EE4-F3A37C480F75}"/>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281DAFF3-979F-8A4C-857A-C7DB599474F0}"/>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102817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49D40AC5-996B-E94A-A0F1-4601020D2A4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0571051-9440-0E40-A428-F4747DF9F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DE516B-3CA4-064D-A205-440FE137B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61A3-1EFA-CE4C-A9CA-CD8B4AA64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CCD9B258-4F34-2248-8672-EFA3F63E6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68501807-F305-794E-8BFB-1E56927B2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DCA3B56-ECA4-F246-9394-58426C04E9F5}" type="slidenum">
              <a:rPr lang="en-US" smtClean="0"/>
              <a:pPr/>
              <a:t>‹#›</a:t>
            </a:fld>
            <a:endParaRPr lang="en-US"/>
          </a:p>
        </p:txBody>
      </p:sp>
      <p:pic>
        <p:nvPicPr>
          <p:cNvPr id="17" name="Picture 16">
            <a:extLst>
              <a:ext uri="{FF2B5EF4-FFF2-40B4-BE49-F238E27FC236}">
                <a16:creationId xmlns:a16="http://schemas.microsoft.com/office/drawing/2014/main" id="{09A7D979-96A4-CC40-9E2E-03E4112B8C3E}"/>
              </a:ext>
            </a:extLst>
          </p:cNvPr>
          <p:cNvPicPr>
            <a:picLocks noChangeAspect="1"/>
          </p:cNvPicPr>
          <p:nvPr userDrawn="1"/>
        </p:nvPicPr>
        <p:blipFill>
          <a:blip r:embed="rId12"/>
          <a:srcRect/>
          <a:stretch/>
        </p:blipFill>
        <p:spPr>
          <a:xfrm>
            <a:off x="10031388" y="370621"/>
            <a:ext cx="1702486" cy="327900"/>
          </a:xfrm>
          <a:prstGeom prst="rect">
            <a:avLst/>
          </a:prstGeom>
        </p:spPr>
      </p:pic>
    </p:spTree>
    <p:extLst>
      <p:ext uri="{BB962C8B-B14F-4D97-AF65-F5344CB8AC3E}">
        <p14:creationId xmlns:p14="http://schemas.microsoft.com/office/powerpoint/2010/main" val="427856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33515-0D52-DE4A-8DEC-EE5C7E123FE3}"/>
              </a:ext>
            </a:extLst>
          </p:cNvPr>
          <p:cNvSpPr>
            <a:spLocks noGrp="1"/>
          </p:cNvSpPr>
          <p:nvPr>
            <p:ph type="title"/>
          </p:nvPr>
        </p:nvSpPr>
        <p:spPr>
          <a:xfrm>
            <a:off x="957942" y="365125"/>
            <a:ext cx="1039585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5EEAE7-999B-454D-A099-6A62C95216C6}"/>
              </a:ext>
            </a:extLst>
          </p:cNvPr>
          <p:cNvSpPr>
            <a:spLocks noGrp="1"/>
          </p:cNvSpPr>
          <p:nvPr>
            <p:ph type="body" idx="1"/>
          </p:nvPr>
        </p:nvSpPr>
        <p:spPr>
          <a:xfrm>
            <a:off x="957942" y="1825625"/>
            <a:ext cx="10395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4EA12-ED44-C241-BB32-611F1AB5C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B49FC-EE39-194E-AD0E-8E6921FEDA79}" type="datetimeFigureOut">
              <a:rPr lang="en-US" smtClean="0"/>
              <a:pPr/>
              <a:t>3/18/2025</a:t>
            </a:fld>
            <a:endParaRPr lang="en-US"/>
          </a:p>
        </p:txBody>
      </p:sp>
      <p:sp>
        <p:nvSpPr>
          <p:cNvPr id="5" name="Footer Placeholder 4">
            <a:extLst>
              <a:ext uri="{FF2B5EF4-FFF2-40B4-BE49-F238E27FC236}">
                <a16:creationId xmlns:a16="http://schemas.microsoft.com/office/drawing/2014/main" id="{19790AB7-7E0B-C946-825C-51442F4C0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358575-E8B4-944D-A323-71CA59F57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2930010907"/>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Lst>
  <p:txStyles>
    <p:titleStyle>
      <a:lvl1pPr algn="l" defTabSz="914400" rtl="0" eaLnBrk="1" latinLnBrk="0" hangingPunct="1">
        <a:lnSpc>
          <a:spcPct val="90000"/>
        </a:lnSpc>
        <a:spcBef>
          <a:spcPct val="0"/>
        </a:spcBef>
        <a:buNone/>
        <a:defRPr sz="3200" b="1" i="0"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8364508-4D67-5F32-939B-57A15A3CF5B0}"/>
              </a:ext>
            </a:extLst>
          </p:cNvPr>
          <p:cNvGrpSpPr/>
          <p:nvPr/>
        </p:nvGrpSpPr>
        <p:grpSpPr>
          <a:xfrm>
            <a:off x="1798606" y="0"/>
            <a:ext cx="10393395" cy="6858000"/>
            <a:chOff x="1798606" y="0"/>
            <a:chExt cx="10393395" cy="6858000"/>
          </a:xfrm>
        </p:grpSpPr>
        <p:sp>
          <p:nvSpPr>
            <p:cNvPr id="6" name="Rectangle 5">
              <a:extLst>
                <a:ext uri="{FF2B5EF4-FFF2-40B4-BE49-F238E27FC236}">
                  <a16:creationId xmlns:a16="http://schemas.microsoft.com/office/drawing/2014/main" id="{E3F28A3A-EAC4-0C23-844B-8E431BF5682C}"/>
                </a:ext>
              </a:extLst>
            </p:cNvPr>
            <p:cNvSpPr/>
            <p:nvPr/>
          </p:nvSpPr>
          <p:spPr>
            <a:xfrm>
              <a:off x="609600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lipart&#10;&#10;Description automatically generated">
              <a:extLst>
                <a:ext uri="{FF2B5EF4-FFF2-40B4-BE49-F238E27FC236}">
                  <a16:creationId xmlns:a16="http://schemas.microsoft.com/office/drawing/2014/main" id="{0030843F-984B-F590-EA30-7F01E2787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606" y="3179169"/>
              <a:ext cx="2592745" cy="498997"/>
            </a:xfrm>
            <a:prstGeom prst="rect">
              <a:avLst/>
            </a:prstGeom>
          </p:spPr>
        </p:pic>
        <p:pic>
          <p:nvPicPr>
            <p:cNvPr id="8" name="Picture 7" descr="Logo&#10;&#10;Description automatically generated">
              <a:extLst>
                <a:ext uri="{FF2B5EF4-FFF2-40B4-BE49-F238E27FC236}">
                  <a16:creationId xmlns:a16="http://schemas.microsoft.com/office/drawing/2014/main" id="{C753557E-E4B6-DF53-8BD7-FA96526A6A49}"/>
                </a:ext>
              </a:extLst>
            </p:cNvPr>
            <p:cNvPicPr>
              <a:picLocks noChangeAspect="1"/>
            </p:cNvPicPr>
            <p:nvPr/>
          </p:nvPicPr>
          <p:blipFill rotWithShape="1">
            <a:blip r:embed="rId4">
              <a:extLst>
                <a:ext uri="{28A0092B-C50C-407E-A947-70E740481C1C}">
                  <a14:useLocalDpi xmlns:a14="http://schemas.microsoft.com/office/drawing/2010/main" val="0"/>
                </a:ext>
              </a:extLst>
            </a:blip>
            <a:srcRect t="13610" r="11831" b="24392"/>
            <a:stretch/>
          </p:blipFill>
          <p:spPr>
            <a:xfrm>
              <a:off x="7442396" y="3195928"/>
              <a:ext cx="3403210" cy="465480"/>
            </a:xfrm>
            <a:prstGeom prst="rect">
              <a:avLst/>
            </a:prstGeom>
          </p:spPr>
        </p:pic>
      </p:grpSp>
    </p:spTree>
    <p:extLst>
      <p:ext uri="{BB962C8B-B14F-4D97-AF65-F5344CB8AC3E}">
        <p14:creationId xmlns:p14="http://schemas.microsoft.com/office/powerpoint/2010/main" val="335421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C0C4F-27E7-3E17-E8FB-A6FB72B829DE}"/>
              </a:ext>
            </a:extLst>
          </p:cNvPr>
          <p:cNvSpPr txBox="1"/>
          <p:nvPr/>
        </p:nvSpPr>
        <p:spPr>
          <a:xfrm>
            <a:off x="1009105" y="1685107"/>
            <a:ext cx="9594244" cy="830997"/>
          </a:xfrm>
          <a:prstGeom prst="rect">
            <a:avLst/>
          </a:prstGeom>
          <a:noFill/>
        </p:spPr>
        <p:txBody>
          <a:bodyPr wrap="square" rtlCol="0">
            <a:spAutoFit/>
          </a:bodyPr>
          <a:lstStyle/>
          <a:p>
            <a:r>
              <a:rPr lang="en-US" sz="4800" dirty="0">
                <a:latin typeface="Segoe UI Semibold" panose="020B0702040204020203" pitchFamily="34" charset="0"/>
                <a:cs typeface="Segoe UI Semibold" panose="020B0702040204020203" pitchFamily="34" charset="0"/>
              </a:rPr>
              <a:t>Authorized Service Provider</a:t>
            </a:r>
          </a:p>
        </p:txBody>
      </p:sp>
      <p:pic>
        <p:nvPicPr>
          <p:cNvPr id="4" name="Picture 3" descr="A picture containing text, clipart&#10;&#10;Description automatically generated">
            <a:extLst>
              <a:ext uri="{FF2B5EF4-FFF2-40B4-BE49-F238E27FC236}">
                <a16:creationId xmlns:a16="http://schemas.microsoft.com/office/drawing/2014/main" id="{C35FF7D2-857B-1A9C-39FB-F5DF3EFAF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50" y="5363509"/>
            <a:ext cx="2165685" cy="416806"/>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56F56E71-49F8-E711-9230-119DC499BAAA}"/>
              </a:ext>
            </a:extLst>
          </p:cNvPr>
          <p:cNvPicPr>
            <a:picLocks noChangeAspect="1"/>
          </p:cNvPicPr>
          <p:nvPr/>
        </p:nvPicPr>
        <p:blipFill rotWithShape="1">
          <a:blip r:embed="rId4">
            <a:extLst>
              <a:ext uri="{28A0092B-C50C-407E-A947-70E740481C1C}">
                <a14:useLocalDpi xmlns:a14="http://schemas.microsoft.com/office/drawing/2010/main" val="0"/>
              </a:ext>
            </a:extLst>
          </a:blip>
          <a:srcRect t="13712" r="11045" b="24510"/>
          <a:stretch/>
        </p:blipFill>
        <p:spPr>
          <a:xfrm>
            <a:off x="4091315" y="5362733"/>
            <a:ext cx="2787948" cy="376129"/>
          </a:xfrm>
          <a:prstGeom prst="rect">
            <a:avLst/>
          </a:prstGeom>
        </p:spPr>
      </p:pic>
      <p:sp>
        <p:nvSpPr>
          <p:cNvPr id="5" name="TextBox 4">
            <a:extLst>
              <a:ext uri="{FF2B5EF4-FFF2-40B4-BE49-F238E27FC236}">
                <a16:creationId xmlns:a16="http://schemas.microsoft.com/office/drawing/2014/main" id="{8AA2C514-1DEF-39B9-9D38-2758003897D5}"/>
              </a:ext>
            </a:extLst>
          </p:cNvPr>
          <p:cNvSpPr txBox="1"/>
          <p:nvPr/>
        </p:nvSpPr>
        <p:spPr>
          <a:xfrm>
            <a:off x="1019738" y="1126383"/>
            <a:ext cx="9594244" cy="523220"/>
          </a:xfrm>
          <a:prstGeom prst="rect">
            <a:avLst/>
          </a:prstGeom>
          <a:noFill/>
        </p:spPr>
        <p:txBody>
          <a:bodyPr wrap="square" rtlCol="0">
            <a:spAutoFit/>
          </a:bodyPr>
          <a:lstStyle/>
          <a:p>
            <a:r>
              <a:rPr lang="en-US" sz="2800">
                <a:solidFill>
                  <a:srgbClr val="13C1D8"/>
                </a:solidFill>
                <a:latin typeface="Segoe UI" panose="020B0502040204020203" pitchFamily="34" charset="0"/>
                <a:cs typeface="Segoe UI" panose="020B0502040204020203" pitchFamily="34" charset="0"/>
              </a:rPr>
              <a:t>Surface Series:</a:t>
            </a:r>
            <a:endParaRPr lang="en-US" sz="2800" dirty="0">
              <a:solidFill>
                <a:srgbClr val="13C1D8"/>
              </a:solidFill>
              <a:latin typeface="Segoe UI" panose="020B0502040204020203" pitchFamily="34" charset="0"/>
              <a:cs typeface="Segoe UI" panose="020B0502040204020203" pitchFamily="34" charset="0"/>
            </a:endParaRPr>
          </a:p>
        </p:txBody>
      </p:sp>
      <p:sp>
        <p:nvSpPr>
          <p:cNvPr id="6" name="TextBox 2">
            <a:extLst>
              <a:ext uri="{FF2B5EF4-FFF2-40B4-BE49-F238E27FC236}">
                <a16:creationId xmlns:a16="http://schemas.microsoft.com/office/drawing/2014/main" id="{C78C23CB-68D5-4B61-FAC8-9A8EE09C16C3}"/>
              </a:ext>
            </a:extLst>
          </p:cNvPr>
          <p:cNvSpPr txBox="1"/>
          <p:nvPr/>
        </p:nvSpPr>
        <p:spPr>
          <a:xfrm>
            <a:off x="1009105" y="3429000"/>
            <a:ext cx="7780302" cy="25853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Segoe UI Semilight" panose="020B0402040204020203" pitchFamily="34" charset="0"/>
                <a:cs typeface="Segoe UI Semilight" panose="020B0402040204020203" pitchFamily="34" charset="0"/>
              </a:rPr>
              <a:t>Presented by:</a:t>
            </a:r>
          </a:p>
          <a:p>
            <a:r>
              <a:rPr lang="en-US" sz="2200" dirty="0">
                <a:solidFill>
                  <a:srgbClr val="13C1D8"/>
                </a:solidFill>
                <a:latin typeface="Segoe UI"/>
                <a:cs typeface="Segoe UI"/>
              </a:rPr>
              <a:t>Mahvish Khan </a:t>
            </a:r>
            <a:endParaRPr lang="en-US" sz="1400" dirty="0">
              <a:solidFill>
                <a:srgbClr val="000000"/>
              </a:solidFill>
              <a:latin typeface="Segoe UI Semilight" panose="020B0402040204020203" pitchFamily="34" charset="0"/>
              <a:cs typeface="Segoe UI Semilight" panose="020B0402040204020203" pitchFamily="34" charset="0"/>
            </a:endParaRPr>
          </a:p>
          <a:p>
            <a:r>
              <a:rPr lang="en-US" sz="1200" dirty="0">
                <a:latin typeface="Segoe UI Semilight"/>
                <a:cs typeface="Segoe UI Semilight"/>
              </a:rPr>
              <a:t>Supervisor of Business Development  - Surface Devices, Hubs and MTR</a:t>
            </a:r>
            <a:endParaRPr lang="en-US" sz="2200" dirty="0">
              <a:solidFill>
                <a:srgbClr val="13C1D8"/>
              </a:solidFill>
              <a:latin typeface="Segoe UI"/>
              <a:cs typeface="Segoe UI"/>
            </a:endParaRPr>
          </a:p>
          <a:p>
            <a:r>
              <a:rPr lang="en-US" sz="1200" dirty="0">
                <a:latin typeface="Segoe UI Semilight" panose="020B0402040204020203" pitchFamily="34" charset="0"/>
                <a:cs typeface="Segoe UI Semilight" panose="020B0402040204020203" pitchFamily="34" charset="0"/>
              </a:rPr>
              <a:t>TD SYNNEX Canada </a:t>
            </a:r>
          </a:p>
          <a:p>
            <a:r>
              <a:rPr lang="en-US" sz="2200" dirty="0">
                <a:solidFill>
                  <a:srgbClr val="13C1D8"/>
                </a:solidFill>
                <a:latin typeface="Segoe UI"/>
                <a:cs typeface="Segoe UI"/>
              </a:rPr>
              <a:t>Gurbir Singh</a:t>
            </a:r>
          </a:p>
          <a:p>
            <a:r>
              <a:rPr lang="en-US" sz="1200" dirty="0">
                <a:solidFill>
                  <a:srgbClr val="FFFFFF"/>
                </a:solidFill>
                <a:latin typeface="Segoe UI Semilight"/>
                <a:cs typeface="Segoe UI Semilight"/>
              </a:rPr>
              <a:t>Business Development Manager - Surface Devices and Hubs</a:t>
            </a:r>
          </a:p>
          <a:p>
            <a:r>
              <a:rPr lang="en-US" sz="1200" dirty="0">
                <a:solidFill>
                  <a:srgbClr val="FFFFFF"/>
                </a:solidFill>
                <a:latin typeface="Segoe UI Semilight"/>
                <a:cs typeface="Segoe UI Semilight"/>
              </a:rPr>
              <a:t>TD SYNNEX Canada </a:t>
            </a:r>
          </a:p>
          <a:p>
            <a:endParaRPr lang="en-US" sz="1200" dirty="0">
              <a:solidFill>
                <a:srgbClr val="FFFFFF"/>
              </a:solidFill>
              <a:latin typeface="Segoe UI Semilight"/>
              <a:cs typeface="Segoe UI Semilight"/>
            </a:endParaRPr>
          </a:p>
          <a:p>
            <a:endParaRPr lang="en-US" sz="2200" dirty="0">
              <a:solidFill>
                <a:srgbClr val="13C1D8"/>
              </a:solidFill>
              <a:latin typeface="Segoe UI"/>
              <a:cs typeface="Segoe UI"/>
            </a:endParaRPr>
          </a:p>
          <a:p>
            <a:endParaRPr lang="en-US" sz="2200" dirty="0">
              <a:solidFill>
                <a:srgbClr val="13C1D8"/>
              </a:solidFill>
              <a:latin typeface="Segoe UI"/>
              <a:cs typeface="Segoe UI"/>
            </a:endParaRPr>
          </a:p>
        </p:txBody>
      </p:sp>
    </p:spTree>
    <p:extLst>
      <p:ext uri="{BB962C8B-B14F-4D97-AF65-F5344CB8AC3E}">
        <p14:creationId xmlns:p14="http://schemas.microsoft.com/office/powerpoint/2010/main" val="105874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B8A5C-7EDB-121C-BA68-8DB0B763C6E8}"/>
              </a:ext>
            </a:extLst>
          </p:cNvPr>
          <p:cNvSpPr/>
          <p:nvPr/>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A13287-5296-7471-871B-5B1AB0C7131D}"/>
              </a:ext>
            </a:extLst>
          </p:cNvPr>
          <p:cNvSpPr txBox="1"/>
          <p:nvPr/>
        </p:nvSpPr>
        <p:spPr>
          <a:xfrm>
            <a:off x="558339" y="431259"/>
            <a:ext cx="4375168" cy="584775"/>
          </a:xfrm>
          <a:prstGeom prst="rect">
            <a:avLst/>
          </a:prstGeom>
          <a:noFill/>
        </p:spPr>
        <p:txBody>
          <a:bodyPr wrap="square" rtlCol="0">
            <a:spAutoFit/>
          </a:bodyPr>
          <a:lstStyle/>
          <a:p>
            <a:r>
              <a:rPr lang="en-US" sz="3200" dirty="0">
                <a:solidFill>
                  <a:srgbClr val="005758"/>
                </a:solidFill>
                <a:latin typeface="Segoe UI Semibold" panose="020B0702040204020203" pitchFamily="34" charset="0"/>
                <a:cs typeface="Segoe UI Semibold" panose="020B0702040204020203" pitchFamily="34" charset="0"/>
              </a:rPr>
              <a:t>Services and Repair</a:t>
            </a:r>
          </a:p>
        </p:txBody>
      </p:sp>
      <p:sp>
        <p:nvSpPr>
          <p:cNvPr id="5" name="TextBox 4">
            <a:extLst>
              <a:ext uri="{FF2B5EF4-FFF2-40B4-BE49-F238E27FC236}">
                <a16:creationId xmlns:a16="http://schemas.microsoft.com/office/drawing/2014/main" id="{89EE8C3C-9E33-C6EE-9353-D6623D91D0DD}"/>
              </a:ext>
            </a:extLst>
          </p:cNvPr>
          <p:cNvSpPr txBox="1"/>
          <p:nvPr/>
        </p:nvSpPr>
        <p:spPr>
          <a:xfrm>
            <a:off x="6432018" y="431259"/>
            <a:ext cx="5490624" cy="584775"/>
          </a:xfrm>
          <a:prstGeom prst="rect">
            <a:avLst/>
          </a:prstGeom>
          <a:noFill/>
        </p:spPr>
        <p:txBody>
          <a:bodyPr wrap="square" rtlCol="0">
            <a:spAutoFit/>
          </a:bodyPr>
          <a:lstStyle/>
          <a:p>
            <a:r>
              <a:rPr lang="en-US" sz="3200" dirty="0">
                <a:latin typeface="Segoe UI Semibold" panose="020B0702040204020203" pitchFamily="34" charset="0"/>
                <a:cs typeface="Segoe UI Semibold" panose="020B0702040204020203" pitchFamily="34" charset="0"/>
              </a:rPr>
              <a:t>In-House Warranties</a:t>
            </a:r>
          </a:p>
        </p:txBody>
      </p:sp>
      <p:sp>
        <p:nvSpPr>
          <p:cNvPr id="7" name="TextBox 6">
            <a:extLst>
              <a:ext uri="{FF2B5EF4-FFF2-40B4-BE49-F238E27FC236}">
                <a16:creationId xmlns:a16="http://schemas.microsoft.com/office/drawing/2014/main" id="{86D47AD8-E53F-1EF4-8324-D61E7C45C66E}"/>
              </a:ext>
            </a:extLst>
          </p:cNvPr>
          <p:cNvSpPr txBox="1"/>
          <p:nvPr/>
        </p:nvSpPr>
        <p:spPr>
          <a:xfrm>
            <a:off x="597412" y="1221834"/>
            <a:ext cx="5183711" cy="1215717"/>
          </a:xfrm>
          <a:prstGeom prst="rect">
            <a:avLst/>
          </a:prstGeom>
          <a:noFill/>
        </p:spPr>
        <p:txBody>
          <a:bodyPr wrap="square" rtlCol="0">
            <a:spAutoFit/>
          </a:bodyPr>
          <a:lstStyle/>
          <a:p>
            <a:r>
              <a:rPr lang="en-US" sz="1300" dirty="0">
                <a:solidFill>
                  <a:srgbClr val="005758"/>
                </a:solidFill>
                <a:latin typeface="Segoe UI Semilight" panose="020B0402040204020203" pitchFamily="34" charset="0"/>
                <a:cs typeface="Segoe UI Semilight" panose="020B0402040204020203" pitchFamily="34" charset="0"/>
              </a:rPr>
              <a:t>TD SYNNEX Canada is a </a:t>
            </a:r>
            <a:r>
              <a:rPr lang="en-US" sz="1300" dirty="0">
                <a:solidFill>
                  <a:schemeClr val="bg2">
                    <a:lumMod val="75000"/>
                    <a:lumOff val="25000"/>
                  </a:schemeClr>
                </a:solidFill>
                <a:latin typeface="Segoe UI" panose="020B0502040204020203" pitchFamily="34" charset="0"/>
                <a:cs typeface="Segoe UI" panose="020B0502040204020203" pitchFamily="34" charset="0"/>
              </a:rPr>
              <a:t>Microsoft-Authorized Service Provider (ASP).</a:t>
            </a:r>
          </a:p>
          <a:p>
            <a:endParaRPr lang="en-US" sz="1200" dirty="0">
              <a:solidFill>
                <a:srgbClr val="13BFD6"/>
              </a:solidFill>
              <a:latin typeface="Segoe UI Semilight" panose="020B0402040204020203" pitchFamily="34" charset="0"/>
              <a:cs typeface="Segoe UI Semilight" panose="020B0402040204020203" pitchFamily="34" charset="0"/>
            </a:endParaRPr>
          </a:p>
          <a:p>
            <a:r>
              <a:rPr lang="en-US" sz="1200" dirty="0">
                <a:solidFill>
                  <a:srgbClr val="005758"/>
                </a:solidFill>
                <a:latin typeface="Segoe UI Semilight" panose="020B0402040204020203" pitchFamily="34" charset="0"/>
                <a:cs typeface="Segoe UI Semilight" panose="020B0402040204020203" pitchFamily="34" charset="0"/>
              </a:rPr>
              <a:t>We work closely with Microsoft to help resolve issues that may occur with customer’s Microsoft devices. As an ASP, we are trained and have acquired certifications to perform repairs on behalf of Microsoft, we have direct access to Microsoft support, and we use genuine Microsoft parts.</a:t>
            </a:r>
          </a:p>
        </p:txBody>
      </p:sp>
      <p:sp>
        <p:nvSpPr>
          <p:cNvPr id="10" name="TextBox 9">
            <a:extLst>
              <a:ext uri="{FF2B5EF4-FFF2-40B4-BE49-F238E27FC236}">
                <a16:creationId xmlns:a16="http://schemas.microsoft.com/office/drawing/2014/main" id="{E8D609D7-B635-5BDF-DD90-CFEFD1A36694}"/>
              </a:ext>
            </a:extLst>
          </p:cNvPr>
          <p:cNvSpPr txBox="1"/>
          <p:nvPr/>
        </p:nvSpPr>
        <p:spPr>
          <a:xfrm>
            <a:off x="6432017" y="1221834"/>
            <a:ext cx="5162571" cy="646331"/>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As an Authorized Service Provider (ASP), </a:t>
            </a:r>
            <a:r>
              <a:rPr lang="en-US" sz="1200" dirty="0">
                <a:latin typeface="Segoe UI Semilight" panose="020B0402040204020203" pitchFamily="34" charset="0"/>
                <a:cs typeface="Segoe UI Semilight" panose="020B0402040204020203" pitchFamily="34" charset="0"/>
              </a:rPr>
              <a:t>we also provide our own in-house Surface warranties as an </a:t>
            </a:r>
            <a:r>
              <a:rPr lang="en-US" sz="1200" dirty="0">
                <a:solidFill>
                  <a:srgbClr val="13BFD6"/>
                </a:solidFill>
                <a:latin typeface="Segoe UI Semilight" panose="020B0402040204020203" pitchFamily="34" charset="0"/>
                <a:cs typeface="Segoe UI Semilight" panose="020B0402040204020203" pitchFamily="34" charset="0"/>
              </a:rPr>
              <a:t>alternative option </a:t>
            </a:r>
            <a:r>
              <a:rPr lang="en-US" sz="1200" dirty="0">
                <a:latin typeface="Segoe UI Semilight" panose="020B0402040204020203" pitchFamily="34" charset="0"/>
                <a:cs typeface="Segoe UI Semilight" panose="020B0402040204020203" pitchFamily="34" charset="0"/>
              </a:rPr>
              <a:t>for customers who missed the 45-day period to purchase Microsoft-branded Surface warranties. </a:t>
            </a:r>
          </a:p>
        </p:txBody>
      </p:sp>
      <p:sp>
        <p:nvSpPr>
          <p:cNvPr id="14" name="TextBox 13">
            <a:extLst>
              <a:ext uri="{FF2B5EF4-FFF2-40B4-BE49-F238E27FC236}">
                <a16:creationId xmlns:a16="http://schemas.microsoft.com/office/drawing/2014/main" id="{1B33D737-33CE-42C1-F5C2-FDA4A7686F18}"/>
              </a:ext>
            </a:extLst>
          </p:cNvPr>
          <p:cNvSpPr txBox="1"/>
          <p:nvPr/>
        </p:nvSpPr>
        <p:spPr>
          <a:xfrm>
            <a:off x="577143" y="2608358"/>
            <a:ext cx="4982040" cy="1077218"/>
          </a:xfrm>
          <a:prstGeom prst="rect">
            <a:avLst/>
          </a:prstGeom>
          <a:noFill/>
        </p:spPr>
        <p:txBody>
          <a:bodyPr wrap="square" rtlCol="0">
            <a:spAutoFit/>
          </a:bodyPr>
          <a:lstStyle/>
          <a:p>
            <a:r>
              <a:rPr lang="en-US" sz="1600" dirty="0">
                <a:solidFill>
                  <a:srgbClr val="005758"/>
                </a:solidFill>
                <a:latin typeface="Segoe UI" panose="020B0502040204020203" pitchFamily="34" charset="0"/>
                <a:cs typeface="Segoe UI" panose="020B0502040204020203" pitchFamily="34" charset="0"/>
              </a:rPr>
              <a:t>How to request service?</a:t>
            </a:r>
          </a:p>
          <a:p>
            <a:endParaRPr lang="en-US" sz="1200" dirty="0">
              <a:solidFill>
                <a:srgbClr val="005758"/>
              </a:solidFill>
              <a:latin typeface="Segoe UI" panose="020B0502040204020203" pitchFamily="34" charset="0"/>
              <a:cs typeface="Segoe UI" panose="020B0502040204020203" pitchFamily="34" charset="0"/>
            </a:endParaRPr>
          </a:p>
          <a:p>
            <a:r>
              <a:rPr lang="en-US" sz="1200" dirty="0">
                <a:solidFill>
                  <a:srgbClr val="005758"/>
                </a:solidFill>
                <a:latin typeface="Segoe UI Semilight" panose="020B0402040204020203" pitchFamily="34" charset="0"/>
                <a:cs typeface="Segoe UI Semilight" panose="020B0402040204020203" pitchFamily="34" charset="0"/>
              </a:rPr>
              <a:t>Customers can either send us an email or call our dedicated hotline.</a:t>
            </a:r>
          </a:p>
          <a:p>
            <a:pPr marL="171450" indent="-171450">
              <a:buFont typeface="Wingdings" panose="05000000000000000000" pitchFamily="2" charset="2"/>
              <a:buChar char="§"/>
            </a:pPr>
            <a:r>
              <a:rPr lang="en-US" sz="1200" dirty="0">
                <a:solidFill>
                  <a:srgbClr val="005758"/>
                </a:solidFill>
                <a:latin typeface="Segoe UI Semilight" panose="020B0402040204020203" pitchFamily="34" charset="0"/>
                <a:cs typeface="Segoe UI Semilight" panose="020B0402040204020203" pitchFamily="34" charset="0"/>
              </a:rPr>
              <a:t>Email us at </a:t>
            </a:r>
            <a:r>
              <a:rPr lang="en-US" sz="1200" dirty="0">
                <a:solidFill>
                  <a:schemeClr val="bg2">
                    <a:lumMod val="75000"/>
                    <a:lumOff val="25000"/>
                  </a:schemeClr>
                </a:solidFill>
                <a:latin typeface="Segoe UI Semilight" panose="020B0402040204020203" pitchFamily="34" charset="0"/>
                <a:cs typeface="Segoe UI Semilight" panose="020B0402040204020203" pitchFamily="34" charset="0"/>
              </a:rPr>
              <a:t>Microsoft.ASP.CA@tdsynnex.com</a:t>
            </a:r>
          </a:p>
          <a:p>
            <a:pPr marL="171450" indent="-171450">
              <a:buFont typeface="Wingdings" panose="05000000000000000000" pitchFamily="2" charset="2"/>
              <a:buChar char="§"/>
            </a:pPr>
            <a:r>
              <a:rPr lang="en-US" sz="1200" dirty="0">
                <a:solidFill>
                  <a:srgbClr val="005758"/>
                </a:solidFill>
                <a:latin typeface="Segoe UI Semilight" panose="020B0402040204020203" pitchFamily="34" charset="0"/>
                <a:cs typeface="Segoe UI Semilight" panose="020B0402040204020203" pitchFamily="34" charset="0"/>
              </a:rPr>
              <a:t>Call us at 833.581.2568</a:t>
            </a:r>
          </a:p>
        </p:txBody>
      </p:sp>
      <p:pic>
        <p:nvPicPr>
          <p:cNvPr id="22" name="Picture 21" descr="A picture containing text, clipart&#10;&#10;Description automatically generated">
            <a:extLst>
              <a:ext uri="{FF2B5EF4-FFF2-40B4-BE49-F238E27FC236}">
                <a16:creationId xmlns:a16="http://schemas.microsoft.com/office/drawing/2014/main" id="{633D02B0-AEC2-04FF-523D-CCB4AF78F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42" y="5722325"/>
            <a:ext cx="2377507" cy="457573"/>
          </a:xfrm>
          <a:prstGeom prst="rect">
            <a:avLst/>
          </a:prstGeom>
        </p:spPr>
      </p:pic>
      <p:pic>
        <p:nvPicPr>
          <p:cNvPr id="8" name="Picture 7" descr="A black rectangular sign with white text&#10;&#10;Description automatically generated">
            <a:extLst>
              <a:ext uri="{FF2B5EF4-FFF2-40B4-BE49-F238E27FC236}">
                <a16:creationId xmlns:a16="http://schemas.microsoft.com/office/drawing/2014/main" id="{DB75F9A0-0D57-F10B-04F5-19857C8A1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12" y="5475483"/>
            <a:ext cx="1951733" cy="951258"/>
          </a:xfrm>
          <a:prstGeom prst="rect">
            <a:avLst/>
          </a:prstGeom>
        </p:spPr>
      </p:pic>
      <p:sp>
        <p:nvSpPr>
          <p:cNvPr id="12" name="TextBox 11">
            <a:extLst>
              <a:ext uri="{FF2B5EF4-FFF2-40B4-BE49-F238E27FC236}">
                <a16:creationId xmlns:a16="http://schemas.microsoft.com/office/drawing/2014/main" id="{647F2E60-5CBC-2E27-196F-F77705CB1F35}"/>
              </a:ext>
            </a:extLst>
          </p:cNvPr>
          <p:cNvSpPr txBox="1"/>
          <p:nvPr/>
        </p:nvSpPr>
        <p:spPr>
          <a:xfrm>
            <a:off x="556872" y="3871771"/>
            <a:ext cx="5103339" cy="892552"/>
          </a:xfrm>
          <a:prstGeom prst="rect">
            <a:avLst/>
          </a:prstGeom>
          <a:noFill/>
        </p:spPr>
        <p:txBody>
          <a:bodyPr wrap="square" rtlCol="0">
            <a:spAutoFit/>
          </a:bodyPr>
          <a:lstStyle/>
          <a:p>
            <a:r>
              <a:rPr lang="en-US" sz="1600" dirty="0">
                <a:solidFill>
                  <a:srgbClr val="005758"/>
                </a:solidFill>
                <a:latin typeface="Segoe UI" panose="020B0502040204020203" pitchFamily="34" charset="0"/>
                <a:cs typeface="Segoe UI" panose="020B0502040204020203" pitchFamily="34" charset="0"/>
              </a:rPr>
              <a:t>Service Center</a:t>
            </a:r>
          </a:p>
          <a:p>
            <a:endParaRPr lang="en-US" sz="1200" dirty="0">
              <a:solidFill>
                <a:srgbClr val="005758"/>
              </a:solidFill>
              <a:latin typeface="Segoe UI" panose="020B0502040204020203" pitchFamily="34" charset="0"/>
              <a:cs typeface="Segoe UI" panose="020B0502040204020203" pitchFamily="34" charset="0"/>
            </a:endParaRPr>
          </a:p>
          <a:p>
            <a:r>
              <a:rPr lang="en-US" sz="1200" dirty="0">
                <a:solidFill>
                  <a:srgbClr val="005758"/>
                </a:solidFill>
                <a:latin typeface="Segoe UI Semilight" panose="020B0402040204020203" pitchFamily="34" charset="0"/>
                <a:cs typeface="Segoe UI Semilight" panose="020B0402040204020203" pitchFamily="34" charset="0"/>
              </a:rPr>
              <a:t>We cover entire Canada, but our service center is in our </a:t>
            </a:r>
            <a:r>
              <a:rPr lang="en-US" sz="1200" dirty="0">
                <a:solidFill>
                  <a:schemeClr val="bg2">
                    <a:lumMod val="75000"/>
                    <a:lumOff val="25000"/>
                  </a:schemeClr>
                </a:solidFill>
                <a:latin typeface="Segoe UI" panose="020B0502040204020203" pitchFamily="34" charset="0"/>
                <a:cs typeface="Segoe UI" panose="020B0502040204020203" pitchFamily="34" charset="0"/>
              </a:rPr>
              <a:t>Guelph</a:t>
            </a:r>
            <a:r>
              <a:rPr lang="en-US" sz="1200" dirty="0">
                <a:solidFill>
                  <a:srgbClr val="005758"/>
                </a:solidFill>
                <a:latin typeface="Segoe UI Semilight" panose="020B0402040204020203" pitchFamily="34" charset="0"/>
                <a:cs typeface="Segoe UI Semilight" panose="020B0402040204020203" pitchFamily="34" charset="0"/>
              </a:rPr>
              <a:t> facility. Customers will pay one-way shipping fee. We cover the return shipping fee.</a:t>
            </a:r>
          </a:p>
        </p:txBody>
      </p:sp>
      <p:sp>
        <p:nvSpPr>
          <p:cNvPr id="18" name="TextBox 17">
            <a:extLst>
              <a:ext uri="{FF2B5EF4-FFF2-40B4-BE49-F238E27FC236}">
                <a16:creationId xmlns:a16="http://schemas.microsoft.com/office/drawing/2014/main" id="{342BD0DB-0057-9489-858A-481CAC5F4893}"/>
              </a:ext>
            </a:extLst>
          </p:cNvPr>
          <p:cNvSpPr txBox="1"/>
          <p:nvPr/>
        </p:nvSpPr>
        <p:spPr>
          <a:xfrm>
            <a:off x="6432015" y="2176466"/>
            <a:ext cx="5273459" cy="1815882"/>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What's the difference?</a:t>
            </a:r>
          </a:p>
          <a:p>
            <a:endParaRPr lang="en-US" sz="1200" dirty="0">
              <a:latin typeface="Segoe UI" panose="020B0502040204020203" pitchFamily="34" charset="0"/>
              <a:cs typeface="Segoe UI" panose="020B0502040204020203" pitchFamily="34" charset="0"/>
            </a:endParaRPr>
          </a:p>
          <a:p>
            <a:r>
              <a:rPr lang="en-US" sz="1200" dirty="0">
                <a:latin typeface="Segoe UI Semilight" panose="020B0402040204020203" pitchFamily="34" charset="0"/>
                <a:cs typeface="Segoe UI Semilight" panose="020B0402040204020203" pitchFamily="34" charset="0"/>
              </a:rPr>
              <a:t>Customers can purchase our in-house warranties within 90-days from device ship date. Currently, we only offer the equivalent of Microsoft’s Extended Hardware Service Plan (2, 3 or 4 years) which covers manufacturing defects.</a:t>
            </a:r>
          </a:p>
          <a:p>
            <a:endParaRPr lang="en-US" sz="1200" dirty="0">
              <a:latin typeface="Segoe UI Semilight" panose="020B0402040204020203" pitchFamily="34" charset="0"/>
              <a:cs typeface="Segoe UI Semilight" panose="020B0402040204020203" pitchFamily="34" charset="0"/>
            </a:endParaRPr>
          </a:p>
          <a:p>
            <a:r>
              <a:rPr lang="en-US" sz="1200" dirty="0">
                <a:latin typeface="Segoe UI Semilight" panose="020B0402040204020203" pitchFamily="34" charset="0"/>
                <a:cs typeface="Segoe UI Semilight" panose="020B0402040204020203" pitchFamily="34" charset="0"/>
              </a:rPr>
              <a:t>Pricing will also be different. Since you can purchase </a:t>
            </a:r>
            <a:r>
              <a:rPr lang="en-US" sz="1200">
                <a:latin typeface="Segoe UI Semilight" panose="020B0402040204020203" pitchFamily="34" charset="0"/>
                <a:cs typeface="Segoe UI Semilight" panose="020B0402040204020203" pitchFamily="34" charset="0"/>
              </a:rPr>
              <a:t>our in-house </a:t>
            </a:r>
            <a:r>
              <a:rPr lang="en-US" sz="1200" dirty="0">
                <a:latin typeface="Segoe UI Semilight" panose="020B0402040204020203" pitchFamily="34" charset="0"/>
                <a:cs typeface="Segoe UI Semilight" panose="020B0402040204020203" pitchFamily="34" charset="0"/>
              </a:rPr>
              <a:t>warranties within a longer period from device ship date, cost is higher.</a:t>
            </a:r>
          </a:p>
          <a:p>
            <a:endParaRPr lang="en-US" sz="1200" dirty="0">
              <a:latin typeface="Segoe UI Semilight" panose="020B0402040204020203" pitchFamily="34" charset="0"/>
              <a:cs typeface="Segoe UI Semilight" panose="020B0402040204020203" pitchFamily="34" charset="0"/>
            </a:endParaRPr>
          </a:p>
        </p:txBody>
      </p:sp>
      <p:sp>
        <p:nvSpPr>
          <p:cNvPr id="23" name="TextBox 22">
            <a:extLst>
              <a:ext uri="{FF2B5EF4-FFF2-40B4-BE49-F238E27FC236}">
                <a16:creationId xmlns:a16="http://schemas.microsoft.com/office/drawing/2014/main" id="{0DCCCC40-03D0-6BAB-0279-3036A7AC7142}"/>
              </a:ext>
            </a:extLst>
          </p:cNvPr>
          <p:cNvSpPr txBox="1"/>
          <p:nvPr/>
        </p:nvSpPr>
        <p:spPr>
          <a:xfrm>
            <a:off x="6432014" y="4202596"/>
            <a:ext cx="5273459" cy="1077218"/>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Interested?</a:t>
            </a:r>
          </a:p>
          <a:p>
            <a:endParaRPr lang="en-US" sz="1200" dirty="0">
              <a:latin typeface="Segoe UI" panose="020B0502040204020203" pitchFamily="34" charset="0"/>
              <a:cs typeface="Segoe UI" panose="020B0502040204020203" pitchFamily="34" charset="0"/>
            </a:endParaRPr>
          </a:p>
          <a:p>
            <a:r>
              <a:rPr lang="en-US" sz="1200" dirty="0">
                <a:latin typeface="Segoe UI Semilight" panose="020B0402040204020203" pitchFamily="34" charset="0"/>
                <a:cs typeface="Segoe UI Semilight" panose="020B0402040204020203" pitchFamily="34" charset="0"/>
              </a:rPr>
              <a:t>Contact your TD SYNNEX sales rep/team now. Our in-house warranty SKUs are also available in the monthly Surface Cheat Sheet.</a:t>
            </a:r>
          </a:p>
          <a:p>
            <a:endParaRPr lang="en-US" sz="12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34167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E366F-BCC4-1642-362B-B3D419C622B3}"/>
              </a:ext>
            </a:extLst>
          </p:cNvPr>
          <p:cNvSpPr txBox="1"/>
          <p:nvPr/>
        </p:nvSpPr>
        <p:spPr>
          <a:xfrm>
            <a:off x="866209" y="650388"/>
            <a:ext cx="10446519" cy="707886"/>
          </a:xfrm>
          <a:prstGeom prst="rect">
            <a:avLst/>
          </a:prstGeom>
          <a:noFill/>
        </p:spPr>
        <p:txBody>
          <a:bodyPr wrap="square" lIns="91440" tIns="45720" rIns="91440" bIns="45720" rtlCol="0" anchor="t">
            <a:spAutoFit/>
          </a:bodyPr>
          <a:lstStyle/>
          <a:p>
            <a:pPr algn="ctr"/>
            <a:r>
              <a:rPr lang="en-US" sz="4000" dirty="0">
                <a:solidFill>
                  <a:srgbClr val="005758"/>
                </a:solidFill>
                <a:latin typeface="Segoe UI Semibold"/>
                <a:cs typeface="Segoe UI Semibold"/>
              </a:rPr>
              <a:t>In-house Protection Plans </a:t>
            </a:r>
          </a:p>
        </p:txBody>
      </p:sp>
      <p:pic>
        <p:nvPicPr>
          <p:cNvPr id="4" name="Picture 3" descr="A screenshot of a computer&#10;&#10;AI-generated content may be incorrect.">
            <a:extLst>
              <a:ext uri="{FF2B5EF4-FFF2-40B4-BE49-F238E27FC236}">
                <a16:creationId xmlns:a16="http://schemas.microsoft.com/office/drawing/2014/main" id="{904534B7-7C58-D85C-A9AB-40E7073919B0}"/>
              </a:ext>
            </a:extLst>
          </p:cNvPr>
          <p:cNvPicPr>
            <a:picLocks noChangeAspect="1"/>
          </p:cNvPicPr>
          <p:nvPr/>
        </p:nvPicPr>
        <p:blipFill>
          <a:blip r:embed="rId2"/>
          <a:stretch>
            <a:fillRect/>
          </a:stretch>
        </p:blipFill>
        <p:spPr>
          <a:xfrm>
            <a:off x="706243" y="1578496"/>
            <a:ext cx="10110439" cy="4301933"/>
          </a:xfrm>
          <a:prstGeom prst="rect">
            <a:avLst/>
          </a:prstGeom>
        </p:spPr>
      </p:pic>
    </p:spTree>
    <p:extLst>
      <p:ext uri="{BB962C8B-B14F-4D97-AF65-F5344CB8AC3E}">
        <p14:creationId xmlns:p14="http://schemas.microsoft.com/office/powerpoint/2010/main" val="291285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0BE4-C367-DAF2-DE29-9085F647771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D5E5B3-B5F5-B2D5-C489-135590D46DF6}"/>
              </a:ext>
            </a:extLst>
          </p:cNvPr>
          <p:cNvSpPr txBox="1"/>
          <p:nvPr/>
        </p:nvSpPr>
        <p:spPr>
          <a:xfrm>
            <a:off x="866209" y="650388"/>
            <a:ext cx="10446519" cy="707886"/>
          </a:xfrm>
          <a:prstGeom prst="rect">
            <a:avLst/>
          </a:prstGeom>
          <a:noFill/>
        </p:spPr>
        <p:txBody>
          <a:bodyPr wrap="square" lIns="91440" tIns="45720" rIns="91440" bIns="45720" rtlCol="0" anchor="t">
            <a:spAutoFit/>
          </a:bodyPr>
          <a:lstStyle/>
          <a:p>
            <a:pPr algn="ctr"/>
            <a:r>
              <a:rPr lang="en-US" sz="4000" dirty="0">
                <a:solidFill>
                  <a:srgbClr val="005758"/>
                </a:solidFill>
                <a:latin typeface="Segoe UI Semibold"/>
                <a:cs typeface="Segoe UI Semibold"/>
              </a:rPr>
              <a:t>In-house Protection Plans T&amp;C's</a:t>
            </a:r>
          </a:p>
        </p:txBody>
      </p:sp>
      <p:pic>
        <p:nvPicPr>
          <p:cNvPr id="2" name="Picture 1" descr="A screenshot of a computer&#10;&#10;AI-generated content may be incorrect.">
            <a:extLst>
              <a:ext uri="{FF2B5EF4-FFF2-40B4-BE49-F238E27FC236}">
                <a16:creationId xmlns:a16="http://schemas.microsoft.com/office/drawing/2014/main" id="{89924417-CDFF-DF71-0524-A64B9C7AEE51}"/>
              </a:ext>
            </a:extLst>
          </p:cNvPr>
          <p:cNvPicPr>
            <a:picLocks noChangeAspect="1"/>
          </p:cNvPicPr>
          <p:nvPr/>
        </p:nvPicPr>
        <p:blipFill>
          <a:blip r:embed="rId2"/>
          <a:stretch>
            <a:fillRect/>
          </a:stretch>
        </p:blipFill>
        <p:spPr>
          <a:xfrm>
            <a:off x="693853" y="2187107"/>
            <a:ext cx="11306098" cy="2477592"/>
          </a:xfrm>
          <a:prstGeom prst="rect">
            <a:avLst/>
          </a:prstGeom>
        </p:spPr>
      </p:pic>
    </p:spTree>
    <p:extLst>
      <p:ext uri="{BB962C8B-B14F-4D97-AF65-F5344CB8AC3E}">
        <p14:creationId xmlns:p14="http://schemas.microsoft.com/office/powerpoint/2010/main" val="7494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C0C4F-27E7-3E17-E8FB-A6FB72B829DE}"/>
              </a:ext>
            </a:extLst>
          </p:cNvPr>
          <p:cNvSpPr txBox="1"/>
          <p:nvPr/>
        </p:nvSpPr>
        <p:spPr>
          <a:xfrm>
            <a:off x="1080150" y="1877785"/>
            <a:ext cx="10134602" cy="1138773"/>
          </a:xfrm>
          <a:prstGeom prst="rect">
            <a:avLst/>
          </a:prstGeom>
          <a:noFill/>
        </p:spPr>
        <p:txBody>
          <a:bodyPr wrap="square" rtlCol="0">
            <a:spAutoFit/>
          </a:bodyPr>
          <a:lstStyle/>
          <a:p>
            <a:r>
              <a:rPr lang="en-US" sz="4000" dirty="0">
                <a:latin typeface="Segoe UI Semibold" panose="020B0702040204020203" pitchFamily="34" charset="0"/>
                <a:cs typeface="Segoe UI Semibold" panose="020B0702040204020203" pitchFamily="34" charset="0"/>
              </a:rPr>
              <a:t>Questions? </a:t>
            </a:r>
            <a:r>
              <a:rPr lang="en-US" sz="4000" dirty="0">
                <a:latin typeface="Segoe UI Semibold" panose="020B0702040204020203" pitchFamily="34" charset="0"/>
                <a:cs typeface="Segoe UI Semibold" panose="020B0702040204020203" pitchFamily="34" charset="0"/>
                <a:sym typeface="Wingdings" panose="05000000000000000000" pitchFamily="2" charset="2"/>
              </a:rPr>
              <a:t>Email us at</a:t>
            </a:r>
            <a:endParaRPr lang="en-US" sz="4000" dirty="0">
              <a:latin typeface="Segoe UI Semilight" panose="020B0402040204020203" pitchFamily="34" charset="0"/>
              <a:cs typeface="Segoe UI Semilight" panose="020B0402040204020203" pitchFamily="34" charset="0"/>
              <a:sym typeface="Wingdings" panose="05000000000000000000" pitchFamily="2" charset="2"/>
            </a:endParaRPr>
          </a:p>
          <a:p>
            <a:r>
              <a:rPr lang="en-US" sz="2800" dirty="0">
                <a:latin typeface="Segoe UI Semilight" panose="020B0402040204020203" pitchFamily="34" charset="0"/>
                <a:cs typeface="Segoe UI Semilight" panose="020B0402040204020203" pitchFamily="34" charset="0"/>
                <a:sym typeface="Wingdings" panose="05000000000000000000" pitchFamily="2" charset="2"/>
              </a:rPr>
              <a:t>MicrosoftSurfaceCA@tdsynnex.com</a:t>
            </a:r>
            <a:endParaRPr lang="en-US" sz="2800" dirty="0">
              <a:latin typeface="Segoe UI Semilight" panose="020B0402040204020203" pitchFamily="34" charset="0"/>
              <a:cs typeface="Segoe UI Semilight" panose="020B0402040204020203" pitchFamily="34" charset="0"/>
            </a:endParaRPr>
          </a:p>
        </p:txBody>
      </p:sp>
      <p:pic>
        <p:nvPicPr>
          <p:cNvPr id="3" name="Picture 2" descr="A picture containing text, clipart&#10;&#10;Description automatically generated">
            <a:extLst>
              <a:ext uri="{FF2B5EF4-FFF2-40B4-BE49-F238E27FC236}">
                <a16:creationId xmlns:a16="http://schemas.microsoft.com/office/drawing/2014/main" id="{F0FC9E7B-010D-F140-3523-328A0D887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50" y="5363509"/>
            <a:ext cx="2165685" cy="416806"/>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37908AA-5DB6-CD27-B1C3-7490C1E338AA}"/>
              </a:ext>
            </a:extLst>
          </p:cNvPr>
          <p:cNvPicPr>
            <a:picLocks noChangeAspect="1"/>
          </p:cNvPicPr>
          <p:nvPr/>
        </p:nvPicPr>
        <p:blipFill rotWithShape="1">
          <a:blip r:embed="rId4">
            <a:extLst>
              <a:ext uri="{28A0092B-C50C-407E-A947-70E740481C1C}">
                <a14:useLocalDpi xmlns:a14="http://schemas.microsoft.com/office/drawing/2010/main" val="0"/>
              </a:ext>
            </a:extLst>
          </a:blip>
          <a:srcRect t="13712" r="11045" b="24510"/>
          <a:stretch/>
        </p:blipFill>
        <p:spPr>
          <a:xfrm>
            <a:off x="4091315" y="5362733"/>
            <a:ext cx="2787948" cy="376129"/>
          </a:xfrm>
          <a:prstGeom prst="rect">
            <a:avLst/>
          </a:prstGeom>
        </p:spPr>
      </p:pic>
    </p:spTree>
    <p:extLst>
      <p:ext uri="{BB962C8B-B14F-4D97-AF65-F5344CB8AC3E}">
        <p14:creationId xmlns:p14="http://schemas.microsoft.com/office/powerpoint/2010/main" val="164862450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ark Theme">
  <a:themeElements>
    <a:clrScheme name="TD Synnexccd814">
      <a:dk1>
        <a:srgbClr val="005758"/>
      </a:dk1>
      <a:lt1>
        <a:srgbClr val="FFFFFF"/>
      </a:lt1>
      <a:dk2>
        <a:srgbClr val="000000"/>
      </a:dk2>
      <a:lt2>
        <a:srgbClr val="06BDD4"/>
      </a:lt2>
      <a:accent1>
        <a:srgbClr val="616469"/>
      </a:accent1>
      <a:accent2>
        <a:srgbClr val="CCD814"/>
      </a:accent2>
      <a:accent3>
        <a:srgbClr val="003030"/>
      </a:accent3>
      <a:accent4>
        <a:srgbClr val="FEFFFF"/>
      </a:accent4>
      <a:accent5>
        <a:srgbClr val="FEFFFF"/>
      </a:accent5>
      <a:accent6>
        <a:srgbClr val="FEFFFF"/>
      </a:accent6>
      <a:hlink>
        <a:srgbClr val="06BDD4"/>
      </a:hlink>
      <a:folHlink>
        <a:srgbClr val="06BD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D SYNNEX Corporate Theme">
  <a:themeElements>
    <a:clrScheme name="TD SYNNEX Color Palette">
      <a:dk1>
        <a:srgbClr val="005758"/>
      </a:dk1>
      <a:lt1>
        <a:srgbClr val="FFFFFF"/>
      </a:lt1>
      <a:dk2>
        <a:srgbClr val="003030"/>
      </a:dk2>
      <a:lt2>
        <a:srgbClr val="00C1D3"/>
      </a:lt2>
      <a:accent1>
        <a:srgbClr val="005758"/>
      </a:accent1>
      <a:accent2>
        <a:srgbClr val="CCD814"/>
      </a:accent2>
      <a:accent3>
        <a:srgbClr val="00C1D3"/>
      </a:accent3>
      <a:accent4>
        <a:srgbClr val="888B8D"/>
      </a:accent4>
      <a:accent5>
        <a:srgbClr val="636669"/>
      </a:accent5>
      <a:accent6>
        <a:srgbClr val="003030"/>
      </a:accent6>
      <a:hlink>
        <a:srgbClr val="CCD814"/>
      </a:hlink>
      <a:folHlink>
        <a:srgbClr val="888B8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TDSYNNEXPowerpointTemplate" id="{36894E8A-3883-8441-A1E7-E5D71D278C60}" vid="{61752F37-9637-0149-9ED0-31E719606C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321</Words>
  <Application>Microsoft Office PowerPoint</Application>
  <PresentationFormat>Widescreen</PresentationFormat>
  <Paragraphs>40</Paragraphs>
  <Slides>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Segoe UI</vt:lpstr>
      <vt:lpstr>Segoe UI Semibold</vt:lpstr>
      <vt:lpstr>Segoe UI Semilight</vt:lpstr>
      <vt:lpstr>Wingdings</vt:lpstr>
      <vt:lpstr>Dark Theme</vt:lpstr>
      <vt:lpstr>TD SYNNEX Corporate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Authorized Service Provider</dc:title>
  <dc:creator>Ken.Ramos@tdsynnex.com</dc:creator>
  <cp:lastModifiedBy>Peden, Julie</cp:lastModifiedBy>
  <cp:revision>63</cp:revision>
  <dcterms:created xsi:type="dcterms:W3CDTF">2022-03-30T14:00:13Z</dcterms:created>
  <dcterms:modified xsi:type="dcterms:W3CDTF">2025-03-18T20:01:53Z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Enabled">
    <vt:lpwstr>true</vt:lpwstr>
  </property>
  <property fmtid="{D5CDD505-2E9C-101B-9397-08002B2CF9AE}" pid="3" name="MSIP_Label_3a23c400-78e7-4d42-982d-273adef68ef9_SetDate">
    <vt:lpwstr>2022-08-23T13:51:55Z</vt:lpwstr>
  </property>
  <property fmtid="{D5CDD505-2E9C-101B-9397-08002B2CF9AE}" pid="4" name="MSIP_Label_3a23c400-78e7-4d42-982d-273adef68ef9_Method">
    <vt:lpwstr>Standard</vt:lpwstr>
  </property>
  <property fmtid="{D5CDD505-2E9C-101B-9397-08002B2CF9AE}" pid="5" name="MSIP_Label_3a23c400-78e7-4d42-982d-273adef68ef9_Name">
    <vt:lpwstr>3a23c400-78e7-4d42-982d-273adef68ef9</vt:lpwstr>
  </property>
  <property fmtid="{D5CDD505-2E9C-101B-9397-08002B2CF9AE}" pid="6" name="MSIP_Label_3a23c400-78e7-4d42-982d-273adef68ef9_SiteId">
    <vt:lpwstr>7fe14ab6-8f5d-4139-84bf-cd8aed0ee6b9</vt:lpwstr>
  </property>
  <property fmtid="{D5CDD505-2E9C-101B-9397-08002B2CF9AE}" pid="7" name="MSIP_Label_3a23c400-78e7-4d42-982d-273adef68ef9_ActionId">
    <vt:lpwstr>d7a7b2d2-d583-4434-908e-0755e6fcd0e7</vt:lpwstr>
  </property>
  <property fmtid="{D5CDD505-2E9C-101B-9397-08002B2CF9AE}" pid="8" name="MSIP_Label_3a23c400-78e7-4d42-982d-273adef68ef9_ContentBits">
    <vt:lpwstr>0</vt:lpwstr>
  </property>
</Properties>
</file>