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9"/>
  </p:notesMasterIdLst>
  <p:sldIdLst>
    <p:sldId id="463" r:id="rId3"/>
    <p:sldId id="464" r:id="rId4"/>
    <p:sldId id="455" r:id="rId5"/>
    <p:sldId id="471" r:id="rId6"/>
    <p:sldId id="472" r:id="rId7"/>
    <p:sldId id="462"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3" autoAdjust="0"/>
    <p:restoredTop sz="93467" autoAdjust="0"/>
  </p:normalViewPr>
  <p:slideViewPr>
    <p:cSldViewPr snapToGrid="0">
      <p:cViewPr varScale="1">
        <p:scale>
          <a:sx n="69" d="100"/>
          <a:sy n="69" d="100"/>
        </p:scale>
        <p:origin x="616" y="5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92BC4-B991-4D9C-9ED8-AC8221CA8173}"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70148-6ADC-40F6-A8FC-13D902D73AFA}" type="slidenum">
              <a:rPr lang="en-US" smtClean="0"/>
              <a:t>‹#›</a:t>
            </a:fld>
            <a:endParaRPr lang="en-US"/>
          </a:p>
        </p:txBody>
      </p:sp>
    </p:spTree>
    <p:extLst>
      <p:ext uri="{BB962C8B-B14F-4D97-AF65-F5344CB8AC3E}">
        <p14:creationId xmlns:p14="http://schemas.microsoft.com/office/powerpoint/2010/main" val="224281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670148-6ADC-40F6-A8FC-13D902D73AFA}" type="slidenum">
              <a:rPr lang="en-US" smtClean="0"/>
              <a:t>1</a:t>
            </a:fld>
            <a:endParaRPr lang="en-US"/>
          </a:p>
        </p:txBody>
      </p:sp>
    </p:spTree>
    <p:extLst>
      <p:ext uri="{BB962C8B-B14F-4D97-AF65-F5344CB8AC3E}">
        <p14:creationId xmlns:p14="http://schemas.microsoft.com/office/powerpoint/2010/main" val="279148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670148-6ADC-40F6-A8FC-13D902D73AFA}" type="slidenum">
              <a:rPr lang="en-US" smtClean="0"/>
              <a:t>2</a:t>
            </a:fld>
            <a:endParaRPr lang="en-US"/>
          </a:p>
        </p:txBody>
      </p:sp>
    </p:spTree>
    <p:extLst>
      <p:ext uri="{BB962C8B-B14F-4D97-AF65-F5344CB8AC3E}">
        <p14:creationId xmlns:p14="http://schemas.microsoft.com/office/powerpoint/2010/main" val="279148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670148-6ADC-40F6-A8FC-13D902D73AFA}" type="slidenum">
              <a:rPr lang="en-US" smtClean="0"/>
              <a:t>3</a:t>
            </a:fld>
            <a:endParaRPr lang="en-US"/>
          </a:p>
        </p:txBody>
      </p:sp>
    </p:spTree>
    <p:extLst>
      <p:ext uri="{BB962C8B-B14F-4D97-AF65-F5344CB8AC3E}">
        <p14:creationId xmlns:p14="http://schemas.microsoft.com/office/powerpoint/2010/main" val="108739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670148-6ADC-40F6-A8FC-13D902D73AFA}" type="slidenum">
              <a:rPr lang="en-US" smtClean="0"/>
              <a:t>6</a:t>
            </a:fld>
            <a:endParaRPr lang="en-US"/>
          </a:p>
        </p:txBody>
      </p:sp>
    </p:spTree>
    <p:extLst>
      <p:ext uri="{BB962C8B-B14F-4D97-AF65-F5344CB8AC3E}">
        <p14:creationId xmlns:p14="http://schemas.microsoft.com/office/powerpoint/2010/main" val="420828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783C-B2EF-8848-A85D-B4A77396D6E5}"/>
              </a:ext>
            </a:extLst>
          </p:cNvPr>
          <p:cNvSpPr>
            <a:spLocks noGrp="1"/>
          </p:cNvSpPr>
          <p:nvPr>
            <p:ph type="ctrTitle" hasCustomPrompt="1"/>
          </p:nvPr>
        </p:nvSpPr>
        <p:spPr>
          <a:xfrm>
            <a:off x="1493772" y="1122363"/>
            <a:ext cx="9144000" cy="2387600"/>
          </a:xfrm>
        </p:spPr>
        <p:txBody>
          <a:bodyPr anchor="b"/>
          <a:lstStyle>
            <a:lvl1pPr algn="l">
              <a:defRPr sz="6000">
                <a:solidFill>
                  <a:srgbClr val="CCD814"/>
                </a:solidFill>
                <a:latin typeface="Calibri" panose="020F0502020204030204" pitchFamily="34" charset="0"/>
                <a:cs typeface="Calibri" panose="020F0502020204030204" pitchFamily="34" charset="0"/>
              </a:defRPr>
            </a:lvl1pPr>
          </a:lstStyle>
          <a:p>
            <a:r>
              <a:rPr lang="en-US"/>
              <a:t>TITLE GOES HERE</a:t>
            </a:r>
          </a:p>
        </p:txBody>
      </p:sp>
      <p:sp>
        <p:nvSpPr>
          <p:cNvPr id="3" name="Subtitle 2">
            <a:extLst>
              <a:ext uri="{FF2B5EF4-FFF2-40B4-BE49-F238E27FC236}">
                <a16:creationId xmlns:a16="http://schemas.microsoft.com/office/drawing/2014/main" id="{D040A042-DA84-E248-BB14-31FF8DE5A0D8}"/>
              </a:ext>
            </a:extLst>
          </p:cNvPr>
          <p:cNvSpPr>
            <a:spLocks noGrp="1"/>
          </p:cNvSpPr>
          <p:nvPr>
            <p:ph type="subTitle" idx="1" hasCustomPrompt="1"/>
          </p:nvPr>
        </p:nvSpPr>
        <p:spPr>
          <a:xfrm>
            <a:off x="1524000" y="3602038"/>
            <a:ext cx="9144000" cy="552450"/>
          </a:xfrm>
        </p:spPr>
        <p:txBody>
          <a:bodyPr>
            <a:normAutofit/>
          </a:bodyPr>
          <a:lstStyle>
            <a:lvl1pPr marL="0" indent="0" algn="l">
              <a:buNone/>
              <a:defRPr sz="36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p:txBody>
      </p:sp>
      <p:sp>
        <p:nvSpPr>
          <p:cNvPr id="4" name="Date Placeholder 3">
            <a:extLst>
              <a:ext uri="{FF2B5EF4-FFF2-40B4-BE49-F238E27FC236}">
                <a16:creationId xmlns:a16="http://schemas.microsoft.com/office/drawing/2014/main" id="{AE1FC033-CFB3-714F-A191-7374C37FEE3F}"/>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89B39560-935B-C34D-B0BC-43023671C654}"/>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876AEE54-94FF-244B-AC45-95E7845EEDF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
        <p:nvSpPr>
          <p:cNvPr id="9" name="Text Placeholder 8">
            <a:extLst>
              <a:ext uri="{FF2B5EF4-FFF2-40B4-BE49-F238E27FC236}">
                <a16:creationId xmlns:a16="http://schemas.microsoft.com/office/drawing/2014/main" id="{59F84EC8-3BBD-0746-810E-87CED9B3C043}"/>
              </a:ext>
            </a:extLst>
          </p:cNvPr>
          <p:cNvSpPr>
            <a:spLocks noGrp="1"/>
          </p:cNvSpPr>
          <p:nvPr>
            <p:ph type="body" sz="quarter" idx="13" hasCustomPrompt="1"/>
          </p:nvPr>
        </p:nvSpPr>
        <p:spPr>
          <a:xfrm>
            <a:off x="1531557" y="4144170"/>
            <a:ext cx="9144000" cy="711200"/>
          </a:xfrm>
        </p:spPr>
        <p:txBody>
          <a:bodyPr>
            <a:normAutofit/>
          </a:bodyPr>
          <a:lstStyle>
            <a:lvl1pPr marL="0" indent="0">
              <a:buFontTx/>
              <a:buNone/>
              <a:defRPr sz="2000">
                <a:latin typeface="Calibri" panose="020F0502020204030204" pitchFamily="34" charset="0"/>
                <a:cs typeface="Calibri" panose="020F0502020204030204" pitchFamily="34" charset="0"/>
              </a:defRPr>
            </a:lvl1pPr>
          </a:lstStyle>
          <a:p>
            <a:pPr lvl="0"/>
            <a:r>
              <a:rPr lang="en-US"/>
              <a:t>Date</a:t>
            </a:r>
          </a:p>
        </p:txBody>
      </p:sp>
    </p:spTree>
    <p:extLst>
      <p:ext uri="{BB962C8B-B14F-4D97-AF65-F5344CB8AC3E}">
        <p14:creationId xmlns:p14="http://schemas.microsoft.com/office/powerpoint/2010/main" val="396900080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l - Standard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t>‹#›</a:t>
            </a:fld>
            <a:endParaRPr lang="en-US"/>
          </a:p>
        </p:txBody>
      </p:sp>
      <p:pic>
        <p:nvPicPr>
          <p:cNvPr id="8" name="Picture 7">
            <a:extLst>
              <a:ext uri="{FF2B5EF4-FFF2-40B4-BE49-F238E27FC236}">
                <a16:creationId xmlns:a16="http://schemas.microsoft.com/office/drawing/2014/main" id="{46082A8C-83B4-D441-9289-7537A5A65DE2}"/>
              </a:ext>
            </a:extLst>
          </p:cNvPr>
          <p:cNvPicPr>
            <a:picLocks noChangeAspect="1"/>
          </p:cNvPicPr>
          <p:nvPr userDrawn="1"/>
        </p:nvPicPr>
        <p:blipFill>
          <a:blip r:embed="rId2"/>
          <a:stretch>
            <a:fillRect/>
          </a:stretch>
        </p:blipFill>
        <p:spPr>
          <a:xfrm>
            <a:off x="9816549" y="363292"/>
            <a:ext cx="1820509" cy="352229"/>
          </a:xfrm>
          <a:prstGeom prst="rect">
            <a:avLst/>
          </a:prstGeom>
        </p:spPr>
      </p:pic>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7487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al -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CC69-DA2A-8840-971A-1F680F22BD79}"/>
              </a:ext>
            </a:extLst>
          </p:cNvPr>
          <p:cNvSpPr>
            <a:spLocks noGrp="1"/>
          </p:cNvSpPr>
          <p:nvPr>
            <p:ph type="title"/>
          </p:nvPr>
        </p:nvSpPr>
        <p:spPr>
          <a:xfrm>
            <a:off x="925284" y="553807"/>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C23172-C1A0-DC48-B902-8F7AAF045756}"/>
              </a:ext>
            </a:extLst>
          </p:cNvPr>
          <p:cNvSpPr>
            <a:spLocks noGrp="1"/>
          </p:cNvSpPr>
          <p:nvPr>
            <p:ph idx="1"/>
          </p:nvPr>
        </p:nvSpPr>
        <p:spPr>
          <a:xfrm>
            <a:off x="925284"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FFE13-7953-BA4A-B4C4-38A81D2C52F6}"/>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477D94D6-8847-1340-BECF-95006B88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7DEF0-D404-3C45-A592-9BFC70C08A37}"/>
              </a:ext>
            </a:extLst>
          </p:cNvPr>
          <p:cNvSpPr>
            <a:spLocks noGrp="1"/>
          </p:cNvSpPr>
          <p:nvPr>
            <p:ph type="sldNum" sz="quarter" idx="12"/>
          </p:nvPr>
        </p:nvSpPr>
        <p:spPr/>
        <p:txBody>
          <a:bodyPr/>
          <a:lstStyle/>
          <a:p>
            <a:fld id="{7DCA3B56-ECA4-F246-9394-58426C04E9F5}" type="slidenum">
              <a:rPr lang="en-US" smtClean="0"/>
              <a:t>‹#›</a:t>
            </a:fld>
            <a:endParaRPr lang="en-US"/>
          </a:p>
        </p:txBody>
      </p:sp>
      <p:cxnSp>
        <p:nvCxnSpPr>
          <p:cNvPr id="10" name="Straight Connector 9">
            <a:extLst>
              <a:ext uri="{FF2B5EF4-FFF2-40B4-BE49-F238E27FC236}">
                <a16:creationId xmlns:a16="http://schemas.microsoft.com/office/drawing/2014/main" id="{14CCF8E5-BCB7-3743-BFF2-24F9E6F08237}"/>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E9315-9A3F-BD4C-B9B2-BAFDF7F9ECCC}"/>
              </a:ext>
            </a:extLst>
          </p:cNvPr>
          <p:cNvSpPr>
            <a:spLocks noGrp="1"/>
          </p:cNvSpPr>
          <p:nvPr>
            <p:ph idx="13"/>
          </p:nvPr>
        </p:nvSpPr>
        <p:spPr>
          <a:xfrm>
            <a:off x="6284686" y="1825625"/>
            <a:ext cx="498203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94BC2C6-4038-DF45-96D3-AC584861B6C2}"/>
              </a:ext>
            </a:extLst>
          </p:cNvPr>
          <p:cNvPicPr>
            <a:picLocks noChangeAspect="1"/>
          </p:cNvPicPr>
          <p:nvPr userDrawn="1"/>
        </p:nvPicPr>
        <p:blipFill>
          <a:blip r:embed="rId2"/>
          <a:stretch>
            <a:fillRect/>
          </a:stretch>
        </p:blipFill>
        <p:spPr>
          <a:xfrm>
            <a:off x="9816549" y="363292"/>
            <a:ext cx="1820509" cy="352229"/>
          </a:xfrm>
          <a:prstGeom prst="rect">
            <a:avLst/>
          </a:prstGeom>
        </p:spPr>
      </p:pic>
    </p:spTree>
    <p:extLst>
      <p:ext uri="{BB962C8B-B14F-4D97-AF65-F5344CB8AC3E}">
        <p14:creationId xmlns:p14="http://schemas.microsoft.com/office/powerpoint/2010/main" val="5990982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Bar">
    <p:spTree>
      <p:nvGrpSpPr>
        <p:cNvPr id="1" name=""/>
        <p:cNvGrpSpPr/>
        <p:nvPr/>
      </p:nvGrpSpPr>
      <p:grpSpPr>
        <a:xfrm>
          <a:off x="0" y="0"/>
          <a:ext cx="0" cy="0"/>
          <a:chOff x="0" y="0"/>
          <a:chExt cx="0" cy="0"/>
        </a:xfrm>
      </p:grpSpPr>
      <p:sp>
        <p:nvSpPr>
          <p:cNvPr id="2" name="Rectangle 1"/>
          <p:cNvSpPr/>
          <p:nvPr userDrawn="1"/>
        </p:nvSpPr>
        <p:spPr>
          <a:xfrm>
            <a:off x="0" y="0"/>
            <a:ext cx="121920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5" name="Rectangle 4">
            <a:extLst>
              <a:ext uri="{FF2B5EF4-FFF2-40B4-BE49-F238E27FC236}">
                <a16:creationId xmlns:a16="http://schemas.microsoft.com/office/drawing/2014/main" id="{1A5C0783-18D0-0349-AB71-670B289DCBD0}"/>
              </a:ext>
            </a:extLst>
          </p:cNvPr>
          <p:cNvSpPr/>
          <p:nvPr userDrawn="1"/>
        </p:nvSpPr>
        <p:spPr>
          <a:xfrm>
            <a:off x="0" y="2286000"/>
            <a:ext cx="12192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pic>
        <p:nvPicPr>
          <p:cNvPr id="4" name="Picture 3">
            <a:extLst>
              <a:ext uri="{FF2B5EF4-FFF2-40B4-BE49-F238E27FC236}">
                <a16:creationId xmlns:a16="http://schemas.microsoft.com/office/drawing/2014/main" id="{E20D6580-1DA7-8140-B7CC-E56DFF5CF998}"/>
              </a:ext>
            </a:extLst>
          </p:cNvPr>
          <p:cNvPicPr>
            <a:picLocks noChangeAspect="1"/>
          </p:cNvPicPr>
          <p:nvPr userDrawn="1"/>
        </p:nvPicPr>
        <p:blipFill>
          <a:blip r:embed="rId2"/>
          <a:stretch>
            <a:fillRect/>
          </a:stretch>
        </p:blipFill>
        <p:spPr>
          <a:xfrm>
            <a:off x="9816549" y="363292"/>
            <a:ext cx="1820509" cy="352229"/>
          </a:xfrm>
          <a:prstGeom prst="rect">
            <a:avLst/>
          </a:prstGeom>
        </p:spPr>
      </p:pic>
      <p:sp>
        <p:nvSpPr>
          <p:cNvPr id="6" name="Date Placeholder 3">
            <a:extLst>
              <a:ext uri="{FF2B5EF4-FFF2-40B4-BE49-F238E27FC236}">
                <a16:creationId xmlns:a16="http://schemas.microsoft.com/office/drawing/2014/main" id="{3C069062-4F71-0944-826C-6E856E4FBDFE}"/>
              </a:ext>
            </a:extLst>
          </p:cNvPr>
          <p:cNvSpPr>
            <a:spLocks noGrp="1"/>
          </p:cNvSpPr>
          <p:nvPr>
            <p:ph type="dt" sz="half" idx="10"/>
          </p:nvPr>
        </p:nvSpPr>
        <p:spPr>
          <a:xfrm>
            <a:off x="838200" y="6356350"/>
            <a:ext cx="2743200" cy="365125"/>
          </a:xfrm>
        </p:spPr>
        <p:txBody>
          <a:bodyPr/>
          <a:lstStyle/>
          <a:p>
            <a:fld id="{E0AB49FC-EE39-194E-AD0E-8E6921FEDA79}" type="datetimeFigureOut">
              <a:rPr lang="en-US" smtClean="0"/>
              <a:t>3/24/2025</a:t>
            </a:fld>
            <a:endParaRPr lang="en-US"/>
          </a:p>
        </p:txBody>
      </p:sp>
      <p:sp>
        <p:nvSpPr>
          <p:cNvPr id="7" name="Footer Placeholder 4">
            <a:extLst>
              <a:ext uri="{FF2B5EF4-FFF2-40B4-BE49-F238E27FC236}">
                <a16:creationId xmlns:a16="http://schemas.microsoft.com/office/drawing/2014/main" id="{449805C7-FCDD-7548-8E48-2AB7AFF3971E}"/>
              </a:ext>
            </a:extLst>
          </p:cNvPr>
          <p:cNvSpPr>
            <a:spLocks noGrp="1"/>
          </p:cNvSpPr>
          <p:nvPr>
            <p:ph type="ftr" sz="quarter" idx="11"/>
          </p:nvPr>
        </p:nvSpPr>
        <p:spPr>
          <a:xfrm>
            <a:off x="4038600" y="6356350"/>
            <a:ext cx="4114800" cy="365125"/>
          </a:xfrm>
        </p:spPr>
        <p:txBody>
          <a:bodyPr/>
          <a:lstStyle/>
          <a:p>
            <a:endParaRPr lang="en-US"/>
          </a:p>
        </p:txBody>
      </p:sp>
      <p:sp>
        <p:nvSpPr>
          <p:cNvPr id="8" name="Slide Number Placeholder 5">
            <a:extLst>
              <a:ext uri="{FF2B5EF4-FFF2-40B4-BE49-F238E27FC236}">
                <a16:creationId xmlns:a16="http://schemas.microsoft.com/office/drawing/2014/main" id="{DD81746B-23B1-6D45-BAF7-8D61830D17B3}"/>
              </a:ext>
            </a:extLst>
          </p:cNvPr>
          <p:cNvSpPr>
            <a:spLocks noGrp="1"/>
          </p:cNvSpPr>
          <p:nvPr>
            <p:ph type="sldNum" sz="quarter" idx="12"/>
          </p:nvPr>
        </p:nvSpPr>
        <p:spPr>
          <a:xfrm>
            <a:off x="8610600" y="6356350"/>
            <a:ext cx="2743200" cy="365125"/>
          </a:xfrm>
        </p:spPr>
        <p:txBody>
          <a:bodyPr/>
          <a:lstStyle/>
          <a:p>
            <a:fld id="{7DCA3B56-ECA4-F246-9394-58426C04E9F5}" type="slidenum">
              <a:rPr lang="en-US" smtClean="0"/>
              <a:t>‹#›</a:t>
            </a:fld>
            <a:endParaRPr lang="en-US"/>
          </a:p>
        </p:txBody>
      </p:sp>
    </p:spTree>
    <p:extLst>
      <p:ext uri="{BB962C8B-B14F-4D97-AF65-F5344CB8AC3E}">
        <p14:creationId xmlns:p14="http://schemas.microsoft.com/office/powerpoint/2010/main" val="18563334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 Standar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F02B22-4D38-294A-8E24-C8E34B8A745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pic>
        <p:nvPicPr>
          <p:cNvPr id="13" name="Picture 12">
            <a:extLst>
              <a:ext uri="{FF2B5EF4-FFF2-40B4-BE49-F238E27FC236}">
                <a16:creationId xmlns:a16="http://schemas.microsoft.com/office/drawing/2014/main" id="{08541C9D-F941-FA4B-B048-F72FFBF4B3B9}"/>
              </a:ext>
            </a:extLst>
          </p:cNvPr>
          <p:cNvPicPr>
            <a:picLocks noChangeAspect="1"/>
          </p:cNvPicPr>
          <p:nvPr userDrawn="1"/>
        </p:nvPicPr>
        <p:blipFill>
          <a:blip r:embed="rId2"/>
          <a:stretch>
            <a:fillRect/>
          </a:stretch>
        </p:blipFill>
        <p:spPr>
          <a:xfrm>
            <a:off x="9825204" y="378822"/>
            <a:ext cx="1782826" cy="343000"/>
          </a:xfrm>
          <a:prstGeom prst="rect">
            <a:avLst/>
          </a:prstGeom>
        </p:spPr>
      </p:pic>
      <p:sp>
        <p:nvSpPr>
          <p:cNvPr id="4" name="Date Placeholder 3">
            <a:extLst>
              <a:ext uri="{FF2B5EF4-FFF2-40B4-BE49-F238E27FC236}">
                <a16:creationId xmlns:a16="http://schemas.microsoft.com/office/drawing/2014/main" id="{D5E36459-6500-F74A-A031-3A47510D72DA}"/>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54B747A9-2438-954B-B26D-E4257248C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0D4EC-D5FA-934A-97A0-7995AB9701DB}"/>
              </a:ext>
            </a:extLst>
          </p:cNvPr>
          <p:cNvSpPr>
            <a:spLocks noGrp="1"/>
          </p:cNvSpPr>
          <p:nvPr>
            <p:ph type="sldNum" sz="quarter" idx="12"/>
          </p:nvPr>
        </p:nvSpPr>
        <p:spPr/>
        <p:txBody>
          <a:bodyPr/>
          <a:lstStyle/>
          <a:p>
            <a:fld id="{7DCA3B56-ECA4-F246-9394-58426C04E9F5}" type="slidenum">
              <a:rPr lang="en-US" smtClean="0"/>
              <a:t>‹#›</a:t>
            </a:fld>
            <a:endParaRPr lang="en-US"/>
          </a:p>
        </p:txBody>
      </p:sp>
      <p:sp>
        <p:nvSpPr>
          <p:cNvPr id="9" name="Title 1">
            <a:extLst>
              <a:ext uri="{FF2B5EF4-FFF2-40B4-BE49-F238E27FC236}">
                <a16:creationId xmlns:a16="http://schemas.microsoft.com/office/drawing/2014/main" id="{1F57ABE5-AF3B-EF4F-BB11-B79EA884303D}"/>
              </a:ext>
            </a:extLst>
          </p:cNvPr>
          <p:cNvSpPr>
            <a:spLocks noGrp="1"/>
          </p:cNvSpPr>
          <p:nvPr>
            <p:ph type="title"/>
          </p:nvPr>
        </p:nvSpPr>
        <p:spPr>
          <a:xfrm>
            <a:off x="925284" y="553807"/>
            <a:ext cx="10515600" cy="1325563"/>
          </a:xfrm>
          <a:prstGeom prst="rect">
            <a:avLst/>
          </a:prstGeom>
        </p:spPr>
        <p:txBody>
          <a:bodyPr/>
          <a:lstStyle>
            <a:lvl1pPr>
              <a:defRPr baseline="0">
                <a:solidFill>
                  <a:schemeClr val="accent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D1DB7C6F-7F97-0B43-9321-8B71A45E36C2}"/>
              </a:ext>
            </a:extLst>
          </p:cNvPr>
          <p:cNvSpPr>
            <a:spLocks noGrp="1"/>
          </p:cNvSpPr>
          <p:nvPr>
            <p:ph idx="1"/>
          </p:nvPr>
        </p:nvSpPr>
        <p:spPr>
          <a:xfrm>
            <a:off x="925284" y="1825625"/>
            <a:ext cx="10428516"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1916DFFC-4F22-D043-9E29-352B0592A660}"/>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67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White - 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19B52B-89C0-9749-9A91-96441FB38444}"/>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 name="Title 1">
            <a:extLst>
              <a:ext uri="{FF2B5EF4-FFF2-40B4-BE49-F238E27FC236}">
                <a16:creationId xmlns:a16="http://schemas.microsoft.com/office/drawing/2014/main" id="{741ACC69-DA2A-8840-971A-1F680F22BD79}"/>
              </a:ext>
            </a:extLst>
          </p:cNvPr>
          <p:cNvSpPr>
            <a:spLocks noGrp="1"/>
          </p:cNvSpPr>
          <p:nvPr>
            <p:ph type="title"/>
          </p:nvPr>
        </p:nvSpPr>
        <p:spPr>
          <a:xfrm>
            <a:off x="925284" y="553807"/>
            <a:ext cx="10515600" cy="1325563"/>
          </a:xfrm>
          <a:prstGeom prst="rect">
            <a:avLst/>
          </a:prstGeom>
        </p:spPr>
        <p:txBody>
          <a:bodyPr/>
          <a:lstStyle>
            <a:lvl1pPr>
              <a:defRPr baseline="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BC23172-C1A0-DC48-B902-8F7AAF045756}"/>
              </a:ext>
            </a:extLst>
          </p:cNvPr>
          <p:cNvSpPr>
            <a:spLocks noGrp="1"/>
          </p:cNvSpPr>
          <p:nvPr>
            <p:ph idx="1"/>
          </p:nvPr>
        </p:nvSpPr>
        <p:spPr>
          <a:xfrm>
            <a:off x="925284" y="1825625"/>
            <a:ext cx="4982030"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FFE13-7953-BA4A-B4C4-38A81D2C52F6}"/>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477D94D6-8847-1340-BECF-95006B88BB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7DEF0-D404-3C45-A592-9BFC70C08A37}"/>
              </a:ext>
            </a:extLst>
          </p:cNvPr>
          <p:cNvSpPr>
            <a:spLocks noGrp="1"/>
          </p:cNvSpPr>
          <p:nvPr>
            <p:ph type="sldNum" sz="quarter" idx="12"/>
          </p:nvPr>
        </p:nvSpPr>
        <p:spPr/>
        <p:txBody>
          <a:bodyPr/>
          <a:lstStyle/>
          <a:p>
            <a:fld id="{7DCA3B56-ECA4-F246-9394-58426C04E9F5}" type="slidenum">
              <a:rPr lang="en-US" smtClean="0"/>
              <a:t>‹#›</a:t>
            </a:fld>
            <a:endParaRPr lang="en-US"/>
          </a:p>
        </p:txBody>
      </p:sp>
      <p:cxnSp>
        <p:nvCxnSpPr>
          <p:cNvPr id="10" name="Straight Connector 9">
            <a:extLst>
              <a:ext uri="{FF2B5EF4-FFF2-40B4-BE49-F238E27FC236}">
                <a16:creationId xmlns:a16="http://schemas.microsoft.com/office/drawing/2014/main" id="{14CCF8E5-BCB7-3743-BFF2-24F9E6F08237}"/>
              </a:ext>
            </a:extLst>
          </p:cNvPr>
          <p:cNvCxnSpPr/>
          <p:nvPr userDrawn="1"/>
        </p:nvCxnSpPr>
        <p:spPr>
          <a:xfrm>
            <a:off x="1051820" y="730975"/>
            <a:ext cx="943117"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B0E9315-9A3F-BD4C-B9B2-BAFDF7F9ECCC}"/>
              </a:ext>
            </a:extLst>
          </p:cNvPr>
          <p:cNvSpPr>
            <a:spLocks noGrp="1"/>
          </p:cNvSpPr>
          <p:nvPr>
            <p:ph idx="13"/>
          </p:nvPr>
        </p:nvSpPr>
        <p:spPr>
          <a:xfrm>
            <a:off x="6284686" y="1825625"/>
            <a:ext cx="4982030" cy="435133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2A966525-45DC-5242-B8F4-65837E82E7B1}"/>
              </a:ext>
            </a:extLst>
          </p:cNvPr>
          <p:cNvPicPr>
            <a:picLocks noChangeAspect="1"/>
          </p:cNvPicPr>
          <p:nvPr userDrawn="1"/>
        </p:nvPicPr>
        <p:blipFill>
          <a:blip r:embed="rId2"/>
          <a:stretch>
            <a:fillRect/>
          </a:stretch>
        </p:blipFill>
        <p:spPr>
          <a:xfrm>
            <a:off x="9825204" y="378822"/>
            <a:ext cx="1782826" cy="343000"/>
          </a:xfrm>
          <a:prstGeom prst="rect">
            <a:avLst/>
          </a:prstGeom>
        </p:spPr>
      </p:pic>
    </p:spTree>
    <p:extLst>
      <p:ext uri="{BB962C8B-B14F-4D97-AF65-F5344CB8AC3E}">
        <p14:creationId xmlns:p14="http://schemas.microsoft.com/office/powerpoint/2010/main" val="11535524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eal with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71B4D-05CF-8744-B3E4-AD937A363CF5}"/>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3" name="Footer Placeholder 2">
            <a:extLst>
              <a:ext uri="{FF2B5EF4-FFF2-40B4-BE49-F238E27FC236}">
                <a16:creationId xmlns:a16="http://schemas.microsoft.com/office/drawing/2014/main" id="{01F04DF0-417E-9940-838B-373E25472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E1335-9E89-6940-A650-7A2852AC9CBF}"/>
              </a:ext>
            </a:extLst>
          </p:cNvPr>
          <p:cNvSpPr>
            <a:spLocks noGrp="1"/>
          </p:cNvSpPr>
          <p:nvPr>
            <p:ph type="sldNum" sz="quarter" idx="12"/>
          </p:nvPr>
        </p:nvSpPr>
        <p:spPr/>
        <p:txBody>
          <a:bodyPr/>
          <a:lstStyle/>
          <a:p>
            <a:fld id="{7DCA3B56-ECA4-F246-9394-58426C04E9F5}" type="slidenum">
              <a:rPr lang="en-US" smtClean="0"/>
              <a:t>‹#›</a:t>
            </a:fld>
            <a:endParaRPr lang="en-US"/>
          </a:p>
        </p:txBody>
      </p:sp>
      <p:pic>
        <p:nvPicPr>
          <p:cNvPr id="5" name="Picture 4">
            <a:extLst>
              <a:ext uri="{FF2B5EF4-FFF2-40B4-BE49-F238E27FC236}">
                <a16:creationId xmlns:a16="http://schemas.microsoft.com/office/drawing/2014/main" id="{49C14A51-73C9-7246-B365-34F2EC7E9AB9}"/>
              </a:ext>
            </a:extLst>
          </p:cNvPr>
          <p:cNvPicPr>
            <a:picLocks noChangeAspect="1"/>
          </p:cNvPicPr>
          <p:nvPr userDrawn="1"/>
        </p:nvPicPr>
        <p:blipFill>
          <a:blip r:embed="rId2"/>
          <a:stretch>
            <a:fillRect/>
          </a:stretch>
        </p:blipFill>
        <p:spPr>
          <a:xfrm>
            <a:off x="9816549" y="363292"/>
            <a:ext cx="1820509" cy="352229"/>
          </a:xfrm>
          <a:prstGeom prst="rect">
            <a:avLst/>
          </a:prstGeom>
        </p:spPr>
      </p:pic>
    </p:spTree>
    <p:extLst>
      <p:ext uri="{BB962C8B-B14F-4D97-AF65-F5344CB8AC3E}">
        <p14:creationId xmlns:p14="http://schemas.microsoft.com/office/powerpoint/2010/main" val="40248429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with 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F2531E-2543-FE44-9E3D-ECDC6E1E5B8C}"/>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1"/>
          </a:p>
        </p:txBody>
      </p:sp>
      <p:sp>
        <p:nvSpPr>
          <p:cNvPr id="2" name="Date Placeholder 1">
            <a:extLst>
              <a:ext uri="{FF2B5EF4-FFF2-40B4-BE49-F238E27FC236}">
                <a16:creationId xmlns:a16="http://schemas.microsoft.com/office/drawing/2014/main" id="{35071B4D-05CF-8744-B3E4-AD937A363CF5}"/>
              </a:ext>
            </a:extLst>
          </p:cNvPr>
          <p:cNvSpPr>
            <a:spLocks noGrp="1"/>
          </p:cNvSpPr>
          <p:nvPr>
            <p:ph type="dt" sz="half" idx="10"/>
          </p:nvPr>
        </p:nvSpPr>
        <p:spPr/>
        <p:txBody>
          <a:bodyPr/>
          <a:lstStyle/>
          <a:p>
            <a:fld id="{E0AB49FC-EE39-194E-AD0E-8E6921FEDA79}" type="datetimeFigureOut">
              <a:rPr lang="en-US" smtClean="0"/>
              <a:t>3/24/2025</a:t>
            </a:fld>
            <a:endParaRPr lang="en-US"/>
          </a:p>
        </p:txBody>
      </p:sp>
      <p:sp>
        <p:nvSpPr>
          <p:cNvPr id="3" name="Footer Placeholder 2">
            <a:extLst>
              <a:ext uri="{FF2B5EF4-FFF2-40B4-BE49-F238E27FC236}">
                <a16:creationId xmlns:a16="http://schemas.microsoft.com/office/drawing/2014/main" id="{01F04DF0-417E-9940-838B-373E254724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E1335-9E89-6940-A650-7A2852AC9CBF}"/>
              </a:ext>
            </a:extLst>
          </p:cNvPr>
          <p:cNvSpPr>
            <a:spLocks noGrp="1"/>
          </p:cNvSpPr>
          <p:nvPr>
            <p:ph type="sldNum" sz="quarter" idx="12"/>
          </p:nvPr>
        </p:nvSpPr>
        <p:spPr/>
        <p:txBody>
          <a:bodyPr/>
          <a:lstStyle/>
          <a:p>
            <a:fld id="{7DCA3B56-ECA4-F246-9394-58426C04E9F5}" type="slidenum">
              <a:rPr lang="en-US" smtClean="0"/>
              <a:t>‹#›</a:t>
            </a:fld>
            <a:endParaRPr lang="en-US"/>
          </a:p>
        </p:txBody>
      </p:sp>
      <p:pic>
        <p:nvPicPr>
          <p:cNvPr id="6" name="Picture 5">
            <a:extLst>
              <a:ext uri="{FF2B5EF4-FFF2-40B4-BE49-F238E27FC236}">
                <a16:creationId xmlns:a16="http://schemas.microsoft.com/office/drawing/2014/main" id="{943F9229-9A88-414F-B266-E1DB4DDB940B}"/>
              </a:ext>
            </a:extLst>
          </p:cNvPr>
          <p:cNvPicPr>
            <a:picLocks noChangeAspect="1"/>
          </p:cNvPicPr>
          <p:nvPr userDrawn="1"/>
        </p:nvPicPr>
        <p:blipFill>
          <a:blip r:embed="rId2"/>
          <a:stretch>
            <a:fillRect/>
          </a:stretch>
        </p:blipFill>
        <p:spPr>
          <a:xfrm>
            <a:off x="9825204" y="378822"/>
            <a:ext cx="1782826" cy="343000"/>
          </a:xfrm>
          <a:prstGeom prst="rect">
            <a:avLst/>
          </a:prstGeom>
        </p:spPr>
      </p:pic>
    </p:spTree>
    <p:extLst>
      <p:ext uri="{BB962C8B-B14F-4D97-AF65-F5344CB8AC3E}">
        <p14:creationId xmlns:p14="http://schemas.microsoft.com/office/powerpoint/2010/main" val="6706890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mage Only - Teal Bkgrd">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1209221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Only - White Bkgr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89E746-CA58-7241-B348-299A8B80945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46C375A3-6754-A643-BE7D-1492105DD237}"/>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3511394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FF32D7-1D5C-9144-8C4D-CDCFE914D02C}"/>
              </a:ext>
            </a:extLst>
          </p:cNvPr>
          <p:cNvSpPr/>
          <p:nvPr userDrawn="1"/>
        </p:nvSpPr>
        <p:spPr>
          <a:xfrm>
            <a:off x="9595556" y="248356"/>
            <a:ext cx="225777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86403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D1CD-586E-7C48-92C6-8793726AB739}"/>
              </a:ext>
            </a:extLst>
          </p:cNvPr>
          <p:cNvSpPr>
            <a:spLocks noGrp="1"/>
          </p:cNvSpPr>
          <p:nvPr>
            <p:ph type="title"/>
          </p:nvPr>
        </p:nvSpPr>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585055-CA4B-3D43-9B2F-26AA67FD8B3F}"/>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E479-61C3-2149-B5A0-3B2086B79C36}"/>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BBB89671-746A-4E4B-8079-FC9BE81B748C}"/>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66123441-2CD5-C840-BEEE-593A1896F543}"/>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5741251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89E746-CA58-7241-B348-299A8B80945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01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6" name="Picture Placeholder 3"/>
          <p:cNvSpPr>
            <a:spLocks noGrp="1"/>
          </p:cNvSpPr>
          <p:nvPr>
            <p:ph type="pic" sz="quarter" idx="12"/>
          </p:nvPr>
        </p:nvSpPr>
        <p:spPr>
          <a:xfrm>
            <a:off x="6096001" y="3"/>
            <a:ext cx="6096000" cy="5591908"/>
          </a:xfrm>
          <a:prstGeom prst="rect">
            <a:avLst/>
          </a:prstGeom>
        </p:spPr>
        <p:txBody>
          <a:bodyPr/>
          <a:lstStyle/>
          <a:p>
            <a:r>
              <a:rPr lang="en-US"/>
              <a:t>Click icon to add picture</a:t>
            </a:r>
            <a:endParaRPr lang="id-ID"/>
          </a:p>
        </p:txBody>
      </p:sp>
    </p:spTree>
    <p:extLst>
      <p:ext uri="{BB962C8B-B14F-4D97-AF65-F5344CB8AC3E}">
        <p14:creationId xmlns:p14="http://schemas.microsoft.com/office/powerpoint/2010/main" val="21639266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FCB7-C750-6943-A8ED-245816970036}"/>
              </a:ext>
            </a:extLst>
          </p:cNvPr>
          <p:cNvSpPr>
            <a:spLocks noGrp="1"/>
          </p:cNvSpPr>
          <p:nvPr>
            <p:ph type="title"/>
          </p:nvPr>
        </p:nvSpPr>
        <p:spPr>
          <a:xfrm>
            <a:off x="831850" y="1709738"/>
            <a:ext cx="10515600" cy="2852737"/>
          </a:xfrm>
        </p:spPr>
        <p:txBody>
          <a:bodyPr anchor="b"/>
          <a:lstStyle>
            <a:lvl1pPr>
              <a:defRPr sz="6000">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94A21F4-090C-914C-82C8-8716C1B90F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0068AE-138D-9C43-BED9-A7270C042E9F}"/>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AD127567-3B8F-3143-8294-2EEFDDCA6F15}"/>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D17E6301-EDF4-6F48-9533-E04807C651E6}"/>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41697349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CEA3-E800-6845-80F4-A78B84948965}"/>
              </a:ext>
            </a:extLst>
          </p:cNvPr>
          <p:cNvSpPr>
            <a:spLocks noGrp="1"/>
          </p:cNvSpPr>
          <p:nvPr>
            <p:ph type="title"/>
          </p:nvPr>
        </p:nvSpPr>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C1A16156-3D2F-C042-903B-55E185B7A7EC}"/>
              </a:ext>
            </a:extLst>
          </p:cNvPr>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67C3CF-A7FD-6444-AB59-4DE27725CF27}"/>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6F28E9-8A82-CC47-9913-E23339704962}"/>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6" name="Footer Placeholder 5">
            <a:extLst>
              <a:ext uri="{FF2B5EF4-FFF2-40B4-BE49-F238E27FC236}">
                <a16:creationId xmlns:a16="http://schemas.microsoft.com/office/drawing/2014/main" id="{13AA419F-321D-0E4A-A330-C0EB7C5A9743}"/>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a:extLst>
              <a:ext uri="{FF2B5EF4-FFF2-40B4-BE49-F238E27FC236}">
                <a16:creationId xmlns:a16="http://schemas.microsoft.com/office/drawing/2014/main" id="{5F7E8588-1679-9F49-B145-D674B1D4492F}"/>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8213918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D77C1-7405-F44F-86AD-0BD950D99B7B}"/>
              </a:ext>
            </a:extLst>
          </p:cNvPr>
          <p:cNvSpPr>
            <a:spLocks noGrp="1"/>
          </p:cNvSpPr>
          <p:nvPr>
            <p:ph type="title"/>
          </p:nvPr>
        </p:nvSpPr>
        <p:spPr>
          <a:xfrm>
            <a:off x="839788" y="365125"/>
            <a:ext cx="10515600" cy="1325563"/>
          </a:xfrm>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AB60E1DF-8CBF-5343-9B41-05C6ECABE4AB}"/>
              </a:ext>
            </a:extLst>
          </p:cNvPr>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0238BE-7CDD-794D-A239-745A636E0619}"/>
              </a:ext>
            </a:extLst>
          </p:cNvPr>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0C4FD2-DFEB-344B-AC3F-7941DBE24330}"/>
              </a:ext>
            </a:extLst>
          </p:cNvPr>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C8ED6-ADE9-DA49-8979-A6087F140E84}"/>
              </a:ext>
            </a:extLst>
          </p:cNvPr>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FFEF4-3078-7E43-81B2-E9CDC72C7729}"/>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8" name="Footer Placeholder 7">
            <a:extLst>
              <a:ext uri="{FF2B5EF4-FFF2-40B4-BE49-F238E27FC236}">
                <a16:creationId xmlns:a16="http://schemas.microsoft.com/office/drawing/2014/main" id="{1516CE2F-F11D-3445-95D6-6A4FCFA7CF57}"/>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9" name="Slide Number Placeholder 8">
            <a:extLst>
              <a:ext uri="{FF2B5EF4-FFF2-40B4-BE49-F238E27FC236}">
                <a16:creationId xmlns:a16="http://schemas.microsoft.com/office/drawing/2014/main" id="{6E9F9FAE-C504-104E-BD61-B247BE5E60E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1032772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F649-86C8-9347-9881-AAB48D457025}"/>
              </a:ext>
            </a:extLst>
          </p:cNvPr>
          <p:cNvSpPr>
            <a:spLocks noGrp="1"/>
          </p:cNvSpPr>
          <p:nvPr>
            <p:ph type="title"/>
          </p:nvPr>
        </p:nvSpPr>
        <p:spPr/>
        <p:txBody>
          <a:bodyPr/>
          <a:lstStyle>
            <a:lvl1pPr>
              <a:defRPr>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A0134DA9-A91B-A949-95BE-B57068B08F38}"/>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4" name="Footer Placeholder 3">
            <a:extLst>
              <a:ext uri="{FF2B5EF4-FFF2-40B4-BE49-F238E27FC236}">
                <a16:creationId xmlns:a16="http://schemas.microsoft.com/office/drawing/2014/main" id="{BFC7AC46-89B2-0A46-99CF-914E6AA12E84}"/>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5" name="Slide Number Placeholder 4">
            <a:extLst>
              <a:ext uri="{FF2B5EF4-FFF2-40B4-BE49-F238E27FC236}">
                <a16:creationId xmlns:a16="http://schemas.microsoft.com/office/drawing/2014/main" id="{4221D2EF-C1F4-A24E-9B64-2197F947AC94}"/>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355400810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A13B5-DD4C-F14C-B362-7AFEBC616816}"/>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3" name="Footer Placeholder 2">
            <a:extLst>
              <a:ext uri="{FF2B5EF4-FFF2-40B4-BE49-F238E27FC236}">
                <a16:creationId xmlns:a16="http://schemas.microsoft.com/office/drawing/2014/main" id="{80CDAF84-D6EE-7C46-85A3-5ABB0B76A64C}"/>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4" name="Slide Number Placeholder 3">
            <a:extLst>
              <a:ext uri="{FF2B5EF4-FFF2-40B4-BE49-F238E27FC236}">
                <a16:creationId xmlns:a16="http://schemas.microsoft.com/office/drawing/2014/main" id="{FEE62EEF-0741-494E-A63A-5F09084F6F6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9282424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37AA-B9BE-A043-B5B2-46FDC685B8FD}"/>
              </a:ext>
            </a:extLst>
          </p:cNvPr>
          <p:cNvSpPr>
            <a:spLocks noGrp="1"/>
          </p:cNvSpPr>
          <p:nvPr>
            <p:ph type="title"/>
          </p:nvPr>
        </p:nvSpPr>
        <p:spPr>
          <a:xfrm>
            <a:off x="839788" y="457200"/>
            <a:ext cx="3932237" cy="1600200"/>
          </a:xfrm>
        </p:spPr>
        <p:txBody>
          <a:bodyPr anchor="b"/>
          <a:lstStyle>
            <a:lvl1pPr>
              <a:defRPr sz="3200">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4C76042-1391-9244-9396-F13FF1713007}"/>
              </a:ext>
            </a:extLst>
          </p:cNvPr>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FA4CD8-4F07-8A48-9559-4575737C69F0}"/>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6CC10A-D76D-AE4D-BADC-FED72667FF8B}"/>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6" name="Footer Placeholder 5">
            <a:extLst>
              <a:ext uri="{FF2B5EF4-FFF2-40B4-BE49-F238E27FC236}">
                <a16:creationId xmlns:a16="http://schemas.microsoft.com/office/drawing/2014/main" id="{EC425C1E-0F6E-5647-82B0-B05689A093DF}"/>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a:extLst>
              <a:ext uri="{FF2B5EF4-FFF2-40B4-BE49-F238E27FC236}">
                <a16:creationId xmlns:a16="http://schemas.microsoft.com/office/drawing/2014/main" id="{FB318EF2-CF86-D94F-9279-BE3320560F76}"/>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285370779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1ACD-8E73-DB4A-BE41-BDB21C48FDA9}"/>
              </a:ext>
            </a:extLst>
          </p:cNvPr>
          <p:cNvSpPr>
            <a:spLocks noGrp="1"/>
          </p:cNvSpPr>
          <p:nvPr>
            <p:ph type="title"/>
          </p:nvPr>
        </p:nvSpPr>
        <p:spPr>
          <a:xfrm>
            <a:off x="839788" y="457200"/>
            <a:ext cx="3932237" cy="1600200"/>
          </a:xfrm>
        </p:spPr>
        <p:txBody>
          <a:bodyPr anchor="b"/>
          <a:lstStyle>
            <a:lvl1pPr>
              <a:defRPr sz="3200">
                <a:solidFill>
                  <a:srgbClr val="CCD814"/>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FFEF70DA-F950-A744-82FC-BB48FFFDC2F3}"/>
              </a:ext>
            </a:extLst>
          </p:cNvPr>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DDB23B-276E-6346-BDE9-BF1F96274CB7}"/>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60606-CA11-2243-B2D5-B8D4EBE77281}"/>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E0AB49FC-EE39-194E-AD0E-8E6921FEDA79}" type="datetimeFigureOut">
              <a:rPr lang="en-US" smtClean="0"/>
              <a:t>3/24/2025</a:t>
            </a:fld>
            <a:endParaRPr lang="en-US"/>
          </a:p>
        </p:txBody>
      </p:sp>
      <p:sp>
        <p:nvSpPr>
          <p:cNvPr id="6" name="Footer Placeholder 5">
            <a:extLst>
              <a:ext uri="{FF2B5EF4-FFF2-40B4-BE49-F238E27FC236}">
                <a16:creationId xmlns:a16="http://schemas.microsoft.com/office/drawing/2014/main" id="{07E54265-5405-AC45-8EE4-F3A37C480F75}"/>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en-US"/>
          </a:p>
        </p:txBody>
      </p:sp>
      <p:sp>
        <p:nvSpPr>
          <p:cNvPr id="7" name="Slide Number Placeholder 6">
            <a:extLst>
              <a:ext uri="{FF2B5EF4-FFF2-40B4-BE49-F238E27FC236}">
                <a16:creationId xmlns:a16="http://schemas.microsoft.com/office/drawing/2014/main" id="{281DAFF3-979F-8A4C-857A-C7DB599474F0}"/>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102817459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Background pattern&#10;&#10;Description automatically generated">
            <a:extLst>
              <a:ext uri="{FF2B5EF4-FFF2-40B4-BE49-F238E27FC236}">
                <a16:creationId xmlns:a16="http://schemas.microsoft.com/office/drawing/2014/main" id="{49D40AC5-996B-E94A-A0F1-4601020D2A4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0571051-9440-0E40-A428-F4747DF9F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DE516B-3CA4-064D-A205-440FE137B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261A3-1EFA-CE4C-A9CA-CD8B4AA64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CCD9B258-4F34-2248-8672-EFA3F63E6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68501807-F305-794E-8BFB-1E56927B2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7DCA3B56-ECA4-F246-9394-58426C04E9F5}" type="slidenum">
              <a:rPr lang="en-US" smtClean="0"/>
              <a:t>‹#›</a:t>
            </a:fld>
            <a:endParaRPr lang="en-US"/>
          </a:p>
        </p:txBody>
      </p:sp>
      <p:pic>
        <p:nvPicPr>
          <p:cNvPr id="17" name="Picture 16">
            <a:extLst>
              <a:ext uri="{FF2B5EF4-FFF2-40B4-BE49-F238E27FC236}">
                <a16:creationId xmlns:a16="http://schemas.microsoft.com/office/drawing/2014/main" id="{09A7D979-96A4-CC40-9E2E-03E4112B8C3E}"/>
              </a:ext>
            </a:extLst>
          </p:cNvPr>
          <p:cNvPicPr>
            <a:picLocks noChangeAspect="1"/>
          </p:cNvPicPr>
          <p:nvPr userDrawn="1"/>
        </p:nvPicPr>
        <p:blipFill>
          <a:blip r:embed="rId12"/>
          <a:stretch>
            <a:fillRect/>
          </a:stretch>
        </p:blipFill>
        <p:spPr>
          <a:xfrm>
            <a:off x="10031388" y="370621"/>
            <a:ext cx="1702486" cy="327900"/>
          </a:xfrm>
          <a:prstGeom prst="rect">
            <a:avLst/>
          </a:prstGeom>
        </p:spPr>
      </p:pic>
    </p:spTree>
    <p:extLst>
      <p:ext uri="{BB962C8B-B14F-4D97-AF65-F5344CB8AC3E}">
        <p14:creationId xmlns:p14="http://schemas.microsoft.com/office/powerpoint/2010/main" val="427856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txStyles>
    <p:titleStyle>
      <a:lvl1pPr algn="l" defTabSz="914400" rtl="0" eaLnBrk="1" latinLnBrk="0" hangingPunct="1">
        <a:lnSpc>
          <a:spcPct val="90000"/>
        </a:lnSpc>
        <a:spcBef>
          <a:spcPct val="0"/>
        </a:spcBef>
        <a:buNone/>
        <a:defRPr sz="440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F33515-0D52-DE4A-8DEC-EE5C7E123FE3}"/>
              </a:ext>
            </a:extLst>
          </p:cNvPr>
          <p:cNvSpPr>
            <a:spLocks noGrp="1"/>
          </p:cNvSpPr>
          <p:nvPr>
            <p:ph type="title"/>
          </p:nvPr>
        </p:nvSpPr>
        <p:spPr>
          <a:xfrm>
            <a:off x="957942" y="365125"/>
            <a:ext cx="1039585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5EEAE7-999B-454D-A099-6A62C95216C6}"/>
              </a:ext>
            </a:extLst>
          </p:cNvPr>
          <p:cNvSpPr>
            <a:spLocks noGrp="1"/>
          </p:cNvSpPr>
          <p:nvPr>
            <p:ph type="body" idx="1"/>
          </p:nvPr>
        </p:nvSpPr>
        <p:spPr>
          <a:xfrm>
            <a:off x="957942" y="1825625"/>
            <a:ext cx="10395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E4EA12-ED44-C241-BB32-611F1AB5CE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B49FC-EE39-194E-AD0E-8E6921FEDA79}" type="datetimeFigureOut">
              <a:rPr lang="en-US" smtClean="0"/>
              <a:t>3/24/2025</a:t>
            </a:fld>
            <a:endParaRPr lang="en-US"/>
          </a:p>
        </p:txBody>
      </p:sp>
      <p:sp>
        <p:nvSpPr>
          <p:cNvPr id="5" name="Footer Placeholder 4">
            <a:extLst>
              <a:ext uri="{FF2B5EF4-FFF2-40B4-BE49-F238E27FC236}">
                <a16:creationId xmlns:a16="http://schemas.microsoft.com/office/drawing/2014/main" id="{19790AB7-7E0B-C946-825C-51442F4C01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358575-E8B4-944D-A323-71CA59F57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A3B56-ECA4-F246-9394-58426C04E9F5}" type="slidenum">
              <a:rPr lang="en-US" smtClean="0"/>
              <a:t>‹#›</a:t>
            </a:fld>
            <a:endParaRPr lang="en-US"/>
          </a:p>
        </p:txBody>
      </p:sp>
    </p:spTree>
    <p:extLst>
      <p:ext uri="{BB962C8B-B14F-4D97-AF65-F5344CB8AC3E}">
        <p14:creationId xmlns:p14="http://schemas.microsoft.com/office/powerpoint/2010/main" val="2930010907"/>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Lst>
  <p:transition/>
  <p:txStyles>
    <p:titleStyle>
      <a:lvl1pPr algn="l" defTabSz="914400" rtl="0" eaLnBrk="1" latinLnBrk="0" hangingPunct="1">
        <a:lnSpc>
          <a:spcPct val="90000"/>
        </a:lnSpc>
        <a:spcBef>
          <a:spcPct val="0"/>
        </a:spcBef>
        <a:buNone/>
        <a:defRPr sz="3200" b="1" i="0"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8364508-4D67-5F32-939B-57A15A3CF5B0}"/>
              </a:ext>
            </a:extLst>
          </p:cNvPr>
          <p:cNvGrpSpPr/>
          <p:nvPr/>
        </p:nvGrpSpPr>
        <p:grpSpPr>
          <a:xfrm>
            <a:off x="1798606" y="0"/>
            <a:ext cx="10393395" cy="6858000"/>
            <a:chOff x="1798606" y="0"/>
            <a:chExt cx="10393395" cy="6858000"/>
          </a:xfrm>
        </p:grpSpPr>
        <p:sp>
          <p:nvSpPr>
            <p:cNvPr id="6" name="Rectangle 5">
              <a:extLst>
                <a:ext uri="{FF2B5EF4-FFF2-40B4-BE49-F238E27FC236}">
                  <a16:creationId xmlns:a16="http://schemas.microsoft.com/office/drawing/2014/main" id="{E3F28A3A-EAC4-0C23-844B-8E431BF5682C}"/>
                </a:ext>
              </a:extLst>
            </p:cNvPr>
            <p:cNvSpPr/>
            <p:nvPr/>
          </p:nvSpPr>
          <p:spPr>
            <a:xfrm>
              <a:off x="6096001"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3" name="Picture 2" descr="A picture containing text, clipart&#10;&#10;Description automatically generated">
              <a:extLst>
                <a:ext uri="{FF2B5EF4-FFF2-40B4-BE49-F238E27FC236}">
                  <a16:creationId xmlns:a16="http://schemas.microsoft.com/office/drawing/2014/main" id="{0030843F-984B-F590-EA30-7F01E2787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606" y="3179169"/>
              <a:ext cx="2592745" cy="498997"/>
            </a:xfrm>
            <a:prstGeom prst="rect">
              <a:avLst/>
            </a:prstGeom>
          </p:spPr>
        </p:pic>
        <p:pic>
          <p:nvPicPr>
            <p:cNvPr id="8" name="Picture 7" descr="Logo&#10;&#10;Description automatically generated">
              <a:extLst>
                <a:ext uri="{FF2B5EF4-FFF2-40B4-BE49-F238E27FC236}">
                  <a16:creationId xmlns:a16="http://schemas.microsoft.com/office/drawing/2014/main" id="{C753557E-E4B6-DF53-8BD7-FA96526A6A49}"/>
                </a:ext>
              </a:extLst>
            </p:cNvPr>
            <p:cNvPicPr>
              <a:picLocks noChangeAspect="1"/>
            </p:cNvPicPr>
            <p:nvPr/>
          </p:nvPicPr>
          <p:blipFill>
            <a:blip r:embed="rId4">
              <a:extLst>
                <a:ext uri="{28A0092B-C50C-407E-A947-70E740481C1C}">
                  <a14:useLocalDpi xmlns:a14="http://schemas.microsoft.com/office/drawing/2010/main" val="0"/>
                </a:ext>
              </a:extLst>
            </a:blip>
            <a:srcRect t="13610" r="11831" b="24392"/>
            <a:stretch>
              <a:fillRect/>
            </a:stretch>
          </p:blipFill>
          <p:spPr>
            <a:xfrm>
              <a:off x="7442396" y="3195928"/>
              <a:ext cx="3403210" cy="465480"/>
            </a:xfrm>
            <a:prstGeom prst="rect">
              <a:avLst/>
            </a:prstGeom>
          </p:spPr>
        </p:pic>
      </p:grpSp>
    </p:spTree>
    <p:extLst>
      <p:ext uri="{BB962C8B-B14F-4D97-AF65-F5344CB8AC3E}">
        <p14:creationId xmlns:p14="http://schemas.microsoft.com/office/powerpoint/2010/main" val="33542155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C0C4F-27E7-3E17-E8FB-A6FB72B829DE}"/>
              </a:ext>
            </a:extLst>
          </p:cNvPr>
          <p:cNvSpPr txBox="1"/>
          <p:nvPr/>
        </p:nvSpPr>
        <p:spPr>
          <a:xfrm>
            <a:off x="1009105" y="1685107"/>
            <a:ext cx="9594244" cy="830997"/>
          </a:xfrm>
          <a:prstGeom prst="rect">
            <a:avLst/>
          </a:prstGeom>
          <a:noFill/>
        </p:spPr>
        <p:txBody>
          <a:bodyPr wrap="square" rtlCol="0">
            <a:noAutofit/>
          </a:bodyPr>
          <a:lstStyle/>
          <a:p>
            <a:pPr rtl="0"/>
            <a:r>
              <a:rPr lang="fr-CA" sz="4800" b="0" i="0" u="none" strike="noStrike">
                <a:latin typeface="Segoe UI Semibold"/>
                <a:cs typeface="Segoe UI Semibold"/>
              </a:rPr>
              <a:t>Fournisseur de services agréé</a:t>
            </a:r>
          </a:p>
        </p:txBody>
      </p:sp>
      <p:pic>
        <p:nvPicPr>
          <p:cNvPr id="4" name="Picture 3" descr="A picture containing text, clipart&#10;&#10;Description automatically generated">
            <a:extLst>
              <a:ext uri="{FF2B5EF4-FFF2-40B4-BE49-F238E27FC236}">
                <a16:creationId xmlns:a16="http://schemas.microsoft.com/office/drawing/2014/main" id="{C35FF7D2-857B-1A9C-39FB-F5DF3EFAF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50" y="5363509"/>
            <a:ext cx="2165685" cy="416806"/>
          </a:xfrm>
          <a:prstGeom prst="rect">
            <a:avLst/>
          </a:prstGeom>
        </p:spPr>
      </p:pic>
      <p:pic>
        <p:nvPicPr>
          <p:cNvPr id="10" name="Picture 9" descr="A black background with white text&#10;&#10;Description automatically generated">
            <a:extLst>
              <a:ext uri="{FF2B5EF4-FFF2-40B4-BE49-F238E27FC236}">
                <a16:creationId xmlns:a16="http://schemas.microsoft.com/office/drawing/2014/main" id="{56F56E71-49F8-E711-9230-119DC499BAAA}"/>
              </a:ext>
            </a:extLst>
          </p:cNvPr>
          <p:cNvPicPr>
            <a:picLocks noChangeAspect="1"/>
          </p:cNvPicPr>
          <p:nvPr/>
        </p:nvPicPr>
        <p:blipFill>
          <a:blip r:embed="rId4">
            <a:extLst>
              <a:ext uri="{28A0092B-C50C-407E-A947-70E740481C1C}">
                <a14:useLocalDpi xmlns:a14="http://schemas.microsoft.com/office/drawing/2010/main" val="0"/>
              </a:ext>
            </a:extLst>
          </a:blip>
          <a:srcRect t="13712" r="11045" b="24510"/>
          <a:stretch>
            <a:fillRect/>
          </a:stretch>
        </p:blipFill>
        <p:spPr>
          <a:xfrm>
            <a:off x="4091315" y="5362733"/>
            <a:ext cx="2787948" cy="376129"/>
          </a:xfrm>
          <a:prstGeom prst="rect">
            <a:avLst/>
          </a:prstGeom>
        </p:spPr>
      </p:pic>
      <p:sp>
        <p:nvSpPr>
          <p:cNvPr id="5" name="TextBox 4">
            <a:extLst>
              <a:ext uri="{FF2B5EF4-FFF2-40B4-BE49-F238E27FC236}">
                <a16:creationId xmlns:a16="http://schemas.microsoft.com/office/drawing/2014/main" id="{8AA2C514-1DEF-39B9-9D38-2758003897D5}"/>
              </a:ext>
            </a:extLst>
          </p:cNvPr>
          <p:cNvSpPr txBox="1"/>
          <p:nvPr/>
        </p:nvSpPr>
        <p:spPr>
          <a:xfrm>
            <a:off x="1019738" y="1126383"/>
            <a:ext cx="9594244" cy="523220"/>
          </a:xfrm>
          <a:prstGeom prst="rect">
            <a:avLst/>
          </a:prstGeom>
          <a:noFill/>
        </p:spPr>
        <p:txBody>
          <a:bodyPr wrap="square" rtlCol="0">
            <a:noAutofit/>
          </a:bodyPr>
          <a:lstStyle/>
          <a:p>
            <a:pPr rtl="0"/>
            <a:r>
              <a:rPr lang="fr-CA" sz="2800" b="0" i="0" u="none" strike="noStrike">
                <a:solidFill>
                  <a:srgbClr val="13C1D8"/>
                </a:solidFill>
                <a:latin typeface="Segoe UI"/>
                <a:cs typeface="Segoe UI"/>
              </a:rPr>
              <a:t>Série Surface :</a:t>
            </a:r>
            <a:endParaRPr lang="en-US" sz="2800">
              <a:solidFill>
                <a:srgbClr val="13C1D8"/>
              </a:solidFill>
              <a:latin typeface="Segoe UI" panose="020B0502040204020203" pitchFamily="34" charset="0"/>
              <a:cs typeface="Segoe UI" panose="020B0502040204020203" pitchFamily="34" charset="0"/>
            </a:endParaRPr>
          </a:p>
        </p:txBody>
      </p:sp>
      <p:sp>
        <p:nvSpPr>
          <p:cNvPr id="6" name="TextBox 2">
            <a:extLst>
              <a:ext uri="{FF2B5EF4-FFF2-40B4-BE49-F238E27FC236}">
                <a16:creationId xmlns:a16="http://schemas.microsoft.com/office/drawing/2014/main" id="{C78C23CB-68D5-4B61-FAC8-9A8EE09C16C3}"/>
              </a:ext>
            </a:extLst>
          </p:cNvPr>
          <p:cNvSpPr txBox="1"/>
          <p:nvPr/>
        </p:nvSpPr>
        <p:spPr>
          <a:xfrm>
            <a:off x="1009105" y="3429000"/>
            <a:ext cx="7780302" cy="2585323"/>
          </a:xfrm>
          <a:prstGeom prst="rect">
            <a:avLst/>
          </a:prstGeom>
          <a:noFill/>
        </p:spPr>
        <p:txBody>
          <a:bodyPr wrap="square"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fr-CA" sz="1400" b="0" i="0" u="none" strike="noStrike">
                <a:latin typeface="Segoe UI Semilight"/>
                <a:cs typeface="Segoe UI Semilight"/>
              </a:rPr>
              <a:t>Présenté par :</a:t>
            </a:r>
          </a:p>
          <a:p>
            <a:pPr rtl="0"/>
            <a:r>
              <a:rPr lang="fr-CA" sz="2200" b="0" i="0" u="none" strike="noStrike">
                <a:solidFill>
                  <a:srgbClr val="13C1D8"/>
                </a:solidFill>
                <a:latin typeface="Segoe UI"/>
                <a:cs typeface="Segoe UI"/>
              </a:rPr>
              <a:t>Mahvish Khan </a:t>
            </a:r>
            <a:endParaRPr lang="en-US" sz="1400">
              <a:solidFill>
                <a:srgbClr val="000000"/>
              </a:solidFill>
              <a:latin typeface="Segoe UI Semilight" panose="020B0402040204020203" pitchFamily="34" charset="0"/>
              <a:cs typeface="Segoe UI Semilight" panose="020B0402040204020203" pitchFamily="34" charset="0"/>
            </a:endParaRPr>
          </a:p>
          <a:p>
            <a:pPr rtl="0"/>
            <a:r>
              <a:rPr lang="fr-CA" sz="1200" b="0" i="0" u="none" strike="noStrike">
                <a:latin typeface="Segoe UI Semilight"/>
                <a:cs typeface="Segoe UI Semilight"/>
              </a:rPr>
              <a:t>Superviseur du développement des affaires – Appareils Surface, hubs et MTR</a:t>
            </a:r>
            <a:endParaRPr lang="en-US" sz="2200">
              <a:solidFill>
                <a:srgbClr val="13C1D8"/>
              </a:solidFill>
              <a:latin typeface="Segoe UI"/>
              <a:cs typeface="Segoe UI"/>
            </a:endParaRPr>
          </a:p>
          <a:p>
            <a:pPr rtl="0"/>
            <a:r>
              <a:rPr lang="fr-CA" sz="1200" b="0" i="0" u="none" strike="noStrike">
                <a:latin typeface="Segoe UI Semilight"/>
                <a:cs typeface="Segoe UI Semilight"/>
              </a:rPr>
              <a:t>TD SYNNEX Canada </a:t>
            </a:r>
          </a:p>
          <a:p>
            <a:pPr rtl="0"/>
            <a:r>
              <a:rPr lang="fr-CA" sz="2200" b="0" i="0" u="none" strike="noStrike">
                <a:solidFill>
                  <a:srgbClr val="13C1D8"/>
                </a:solidFill>
                <a:latin typeface="Segoe UI"/>
                <a:cs typeface="Segoe UI"/>
              </a:rPr>
              <a:t>Gurbir Singh</a:t>
            </a:r>
          </a:p>
          <a:p>
            <a:pPr rtl="0"/>
            <a:r>
              <a:rPr lang="fr-CA" sz="1200" b="0" i="0" u="none" strike="noStrike">
                <a:solidFill>
                  <a:srgbClr val="FFFFFF"/>
                </a:solidFill>
                <a:latin typeface="Segoe UI Semilight"/>
                <a:cs typeface="Segoe UI Semilight"/>
              </a:rPr>
              <a:t>Gestionnaire du développement des affaires – Appareils Surface et hubs</a:t>
            </a:r>
          </a:p>
          <a:p>
            <a:pPr rtl="0"/>
            <a:r>
              <a:rPr lang="fr-CA" sz="1200" b="0" i="0" u="none" strike="noStrike">
                <a:solidFill>
                  <a:srgbClr val="FFFFFF"/>
                </a:solidFill>
                <a:latin typeface="Segoe UI Semilight"/>
                <a:cs typeface="Segoe UI Semilight"/>
              </a:rPr>
              <a:t>TD SYNNEX Canada </a:t>
            </a:r>
          </a:p>
          <a:p>
            <a:endParaRPr lang="en-US" sz="1200">
              <a:solidFill>
                <a:srgbClr val="FFFFFF"/>
              </a:solidFill>
              <a:latin typeface="Segoe UI Semilight"/>
              <a:cs typeface="Segoe UI Semilight"/>
            </a:endParaRPr>
          </a:p>
          <a:p>
            <a:endParaRPr lang="en-US" sz="2200">
              <a:solidFill>
                <a:srgbClr val="13C1D8"/>
              </a:solidFill>
              <a:latin typeface="Segoe UI"/>
              <a:cs typeface="Segoe UI"/>
            </a:endParaRPr>
          </a:p>
          <a:p>
            <a:endParaRPr lang="en-US" sz="2200">
              <a:solidFill>
                <a:srgbClr val="13C1D8"/>
              </a:solidFill>
              <a:latin typeface="Segoe UI"/>
              <a:cs typeface="Segoe UI"/>
            </a:endParaRPr>
          </a:p>
        </p:txBody>
      </p:sp>
    </p:spTree>
    <p:extLst>
      <p:ext uri="{BB962C8B-B14F-4D97-AF65-F5344CB8AC3E}">
        <p14:creationId xmlns:p14="http://schemas.microsoft.com/office/powerpoint/2010/main" val="10587489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8B8A5C-7EDB-121C-BA68-8DB0B763C6E8}"/>
              </a:ext>
            </a:extLst>
          </p:cNvPr>
          <p:cNvSpPr/>
          <p:nvPr/>
        </p:nvSpPr>
        <p:spPr>
          <a:xfrm>
            <a:off x="0" y="0"/>
            <a:ext cx="6096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4" name="TextBox 3">
            <a:extLst>
              <a:ext uri="{FF2B5EF4-FFF2-40B4-BE49-F238E27FC236}">
                <a16:creationId xmlns:a16="http://schemas.microsoft.com/office/drawing/2014/main" id="{8CA13287-5296-7471-871B-5B1AB0C7131D}"/>
              </a:ext>
            </a:extLst>
          </p:cNvPr>
          <p:cNvSpPr txBox="1"/>
          <p:nvPr/>
        </p:nvSpPr>
        <p:spPr>
          <a:xfrm>
            <a:off x="558339" y="431259"/>
            <a:ext cx="4375168" cy="584775"/>
          </a:xfrm>
          <a:prstGeom prst="rect">
            <a:avLst/>
          </a:prstGeom>
          <a:noFill/>
        </p:spPr>
        <p:txBody>
          <a:bodyPr wrap="square" rtlCol="0">
            <a:noAutofit/>
          </a:bodyPr>
          <a:lstStyle/>
          <a:p>
            <a:pPr rtl="0"/>
            <a:r>
              <a:rPr lang="fr-CA" sz="3200" b="0" i="0" u="none" strike="noStrike">
                <a:solidFill>
                  <a:srgbClr val="005758"/>
                </a:solidFill>
                <a:latin typeface="Segoe UI Semibold"/>
                <a:cs typeface="Segoe UI Semibold"/>
              </a:rPr>
              <a:t>Services et réparations</a:t>
            </a:r>
          </a:p>
        </p:txBody>
      </p:sp>
      <p:sp>
        <p:nvSpPr>
          <p:cNvPr id="5" name="TextBox 4">
            <a:extLst>
              <a:ext uri="{FF2B5EF4-FFF2-40B4-BE49-F238E27FC236}">
                <a16:creationId xmlns:a16="http://schemas.microsoft.com/office/drawing/2014/main" id="{89EE8C3C-9E33-C6EE-9353-D6623D91D0DD}"/>
              </a:ext>
            </a:extLst>
          </p:cNvPr>
          <p:cNvSpPr txBox="1"/>
          <p:nvPr/>
        </p:nvSpPr>
        <p:spPr>
          <a:xfrm>
            <a:off x="6432018" y="431259"/>
            <a:ext cx="5490624" cy="584775"/>
          </a:xfrm>
          <a:prstGeom prst="rect">
            <a:avLst/>
          </a:prstGeom>
          <a:noFill/>
        </p:spPr>
        <p:txBody>
          <a:bodyPr wrap="square" rtlCol="0">
            <a:noAutofit/>
          </a:bodyPr>
          <a:lstStyle/>
          <a:p>
            <a:pPr rtl="0"/>
            <a:r>
              <a:rPr lang="fr-CA" sz="3200" b="0" i="0" u="none" strike="noStrike">
                <a:latin typeface="Segoe UI Semibold"/>
                <a:cs typeface="Segoe UI Semibold"/>
              </a:rPr>
              <a:t>Garanties internes</a:t>
            </a:r>
          </a:p>
        </p:txBody>
      </p:sp>
      <p:sp>
        <p:nvSpPr>
          <p:cNvPr id="7" name="TextBox 6">
            <a:extLst>
              <a:ext uri="{FF2B5EF4-FFF2-40B4-BE49-F238E27FC236}">
                <a16:creationId xmlns:a16="http://schemas.microsoft.com/office/drawing/2014/main" id="{86D47AD8-E53F-1EF4-8324-D61E7C45C66E}"/>
              </a:ext>
            </a:extLst>
          </p:cNvPr>
          <p:cNvSpPr txBox="1"/>
          <p:nvPr/>
        </p:nvSpPr>
        <p:spPr>
          <a:xfrm>
            <a:off x="597412" y="1129474"/>
            <a:ext cx="5183711" cy="1215717"/>
          </a:xfrm>
          <a:prstGeom prst="rect">
            <a:avLst/>
          </a:prstGeom>
          <a:noFill/>
        </p:spPr>
        <p:txBody>
          <a:bodyPr wrap="square" rtlCol="0">
            <a:noAutofit/>
          </a:bodyPr>
          <a:lstStyle/>
          <a:p>
            <a:pPr rtl="0"/>
            <a:r>
              <a:rPr lang="fr-CA" sz="1300" b="0" i="0" u="none" strike="noStrike" dirty="0">
                <a:solidFill>
                  <a:srgbClr val="005758"/>
                </a:solidFill>
                <a:latin typeface="Segoe UI Semilight"/>
                <a:cs typeface="Segoe UI Semilight"/>
              </a:rPr>
              <a:t>TD SYNNEX Canada est un</a:t>
            </a:r>
            <a:r>
              <a:rPr lang="fr-CA" sz="1300" b="0" i="0" u="none" strike="noStrike" dirty="0">
                <a:solidFill>
                  <a:srgbClr val="00A4A4"/>
                </a:solidFill>
                <a:latin typeface="Segoe UI"/>
                <a:cs typeface="Segoe UI"/>
              </a:rPr>
              <a:t> fournisseur de service </a:t>
            </a:r>
            <a:r>
              <a:rPr lang="fr-CA" sz="1300" b="0" i="0" u="none" strike="noStrike" dirty="0" err="1">
                <a:solidFill>
                  <a:srgbClr val="00A4A4"/>
                </a:solidFill>
                <a:latin typeface="Segoe UI"/>
                <a:cs typeface="Segoe UI"/>
              </a:rPr>
              <a:t>sautorisé</a:t>
            </a:r>
            <a:r>
              <a:rPr lang="fr-CA" sz="1300" b="0" i="0" u="none" strike="noStrike" dirty="0">
                <a:solidFill>
                  <a:srgbClr val="00A4A4"/>
                </a:solidFill>
                <a:latin typeface="Segoe UI"/>
                <a:cs typeface="Segoe UI"/>
              </a:rPr>
              <a:t> par Microsoft (ASP).</a:t>
            </a:r>
          </a:p>
          <a:p>
            <a:endParaRPr lang="en-US" sz="1200" dirty="0">
              <a:solidFill>
                <a:srgbClr val="13BFD6"/>
              </a:solidFill>
              <a:latin typeface="Segoe UI Semilight" panose="020B0402040204020203" pitchFamily="34" charset="0"/>
              <a:cs typeface="Segoe UI Semilight" panose="020B0402040204020203" pitchFamily="34" charset="0"/>
            </a:endParaRPr>
          </a:p>
          <a:p>
            <a:pPr rtl="0"/>
            <a:r>
              <a:rPr lang="fr-CA" sz="1200" b="0" i="0" u="none" strike="noStrike" dirty="0">
                <a:solidFill>
                  <a:srgbClr val="005758"/>
                </a:solidFill>
                <a:latin typeface="Segoe UI Semilight"/>
                <a:cs typeface="Segoe UI Semilight"/>
              </a:rPr>
              <a:t>Nous travaillons en étroite collaboration avec Microsoft pour aider à résoudre les problèmes qui peuvent survenir avec les appareils Microsoft des clients. En tant qu’ASP, nous sommes formés et avons obtenu des certifications pour effectuer des réparations au nom de Microsoft, nous avons un accès direct à l’assistance Microsoft et nous utilisons des pièces d’origine Microsoft.</a:t>
            </a:r>
          </a:p>
        </p:txBody>
      </p:sp>
      <p:sp>
        <p:nvSpPr>
          <p:cNvPr id="10" name="TextBox 9">
            <a:extLst>
              <a:ext uri="{FF2B5EF4-FFF2-40B4-BE49-F238E27FC236}">
                <a16:creationId xmlns:a16="http://schemas.microsoft.com/office/drawing/2014/main" id="{E8D609D7-B635-5BDF-DD90-CFEFD1A36694}"/>
              </a:ext>
            </a:extLst>
          </p:cNvPr>
          <p:cNvSpPr txBox="1"/>
          <p:nvPr/>
        </p:nvSpPr>
        <p:spPr>
          <a:xfrm>
            <a:off x="6432017" y="1221834"/>
            <a:ext cx="5162571" cy="646331"/>
          </a:xfrm>
          <a:prstGeom prst="rect">
            <a:avLst/>
          </a:prstGeom>
          <a:noFill/>
        </p:spPr>
        <p:txBody>
          <a:bodyPr wrap="square" rtlCol="0">
            <a:noAutofit/>
          </a:bodyPr>
          <a:lstStyle/>
          <a:p>
            <a:pPr rtl="0"/>
            <a:r>
              <a:rPr lang="fr-CA" sz="1200" b="0" i="0" u="none" strike="noStrike">
                <a:latin typeface="Segoe UI"/>
                <a:cs typeface="Segoe UI"/>
              </a:rPr>
              <a:t>En tant que fournisseur de services agréé (ASP), </a:t>
            </a:r>
            <a:r>
              <a:rPr lang="fr-CA" sz="1200" b="0" i="0" u="none" strike="noStrike">
                <a:latin typeface="Segoe UI Semilight"/>
                <a:cs typeface="Segoe UI Semilight"/>
              </a:rPr>
              <a:t>nous fournissons également nos propres garanties Surface en interne comme </a:t>
            </a:r>
            <a:r>
              <a:rPr lang="fr-CA" sz="1200" b="0" i="0" u="none" strike="noStrike">
                <a:solidFill>
                  <a:srgbClr val="13BFD6"/>
                </a:solidFill>
                <a:latin typeface="Segoe UI Semilight"/>
                <a:cs typeface="Segoe UI Semilight"/>
              </a:rPr>
              <a:t>option alternative </a:t>
            </a:r>
            <a:r>
              <a:rPr lang="fr-CA" sz="1200" b="0" i="0" u="none" strike="noStrike">
                <a:latin typeface="Segoe UI Semilight"/>
                <a:cs typeface="Segoe UI Semilight"/>
              </a:rPr>
              <a:t>pour les clients qui n’ont pas respecté la période de 45 jours pour acheter des garanties Surface de marque Microsoft. </a:t>
            </a:r>
          </a:p>
        </p:txBody>
      </p:sp>
      <p:sp>
        <p:nvSpPr>
          <p:cNvPr id="14" name="TextBox 13">
            <a:extLst>
              <a:ext uri="{FF2B5EF4-FFF2-40B4-BE49-F238E27FC236}">
                <a16:creationId xmlns:a16="http://schemas.microsoft.com/office/drawing/2014/main" id="{1B33D737-33CE-42C1-F5C2-FDA4A7686F18}"/>
              </a:ext>
            </a:extLst>
          </p:cNvPr>
          <p:cNvSpPr txBox="1"/>
          <p:nvPr/>
        </p:nvSpPr>
        <p:spPr>
          <a:xfrm>
            <a:off x="577143" y="2894681"/>
            <a:ext cx="4982040" cy="1077218"/>
          </a:xfrm>
          <a:prstGeom prst="rect">
            <a:avLst/>
          </a:prstGeom>
          <a:noFill/>
        </p:spPr>
        <p:txBody>
          <a:bodyPr wrap="square" rtlCol="0">
            <a:noAutofit/>
          </a:bodyPr>
          <a:lstStyle/>
          <a:p>
            <a:pPr rtl="0"/>
            <a:r>
              <a:rPr lang="fr-CA" sz="1600" b="0" i="0" u="none" strike="noStrike" dirty="0">
                <a:solidFill>
                  <a:srgbClr val="005758"/>
                </a:solidFill>
                <a:latin typeface="Segoe UI"/>
                <a:cs typeface="Segoe UI"/>
              </a:rPr>
              <a:t>Comment demander un service?</a:t>
            </a:r>
          </a:p>
          <a:p>
            <a:endParaRPr lang="en-US" sz="1200" dirty="0">
              <a:solidFill>
                <a:srgbClr val="005758"/>
              </a:solidFill>
              <a:latin typeface="Segoe UI" panose="020B0502040204020203" pitchFamily="34" charset="0"/>
              <a:cs typeface="Segoe UI" panose="020B0502040204020203" pitchFamily="34" charset="0"/>
            </a:endParaRPr>
          </a:p>
          <a:p>
            <a:pPr rtl="0"/>
            <a:r>
              <a:rPr lang="fr-CA" sz="1200" b="0" i="0" u="none" strike="noStrike" dirty="0">
                <a:solidFill>
                  <a:srgbClr val="005758"/>
                </a:solidFill>
                <a:latin typeface="Segoe UI Semilight"/>
                <a:cs typeface="Segoe UI Semilight"/>
              </a:rPr>
              <a:t>Les clients peuvent nous envoyer un courriel ou appeler notre service d’assistance téléphonique.</a:t>
            </a:r>
          </a:p>
          <a:p>
            <a:pPr marL="171450" indent="-171450" rtl="0">
              <a:buFont typeface="Wingdings" panose="05000000000000000000" pitchFamily="2" charset="2"/>
              <a:buChar char="§"/>
            </a:pPr>
            <a:r>
              <a:rPr lang="fr-CA" sz="1200" b="0" i="0" u="none" strike="noStrike" dirty="0">
                <a:solidFill>
                  <a:srgbClr val="005758"/>
                </a:solidFill>
                <a:latin typeface="Segoe UI Semilight"/>
                <a:cs typeface="Segoe UI Semilight"/>
              </a:rPr>
              <a:t>Envoyez-nous un courriel à </a:t>
            </a:r>
            <a:r>
              <a:rPr lang="fr-CA" sz="1200" b="0" i="0" u="none" strike="noStrike" dirty="0">
                <a:solidFill>
                  <a:srgbClr val="00A4A4"/>
                </a:solidFill>
                <a:latin typeface="Segoe UI Semilight"/>
                <a:cs typeface="Segoe UI Semilight"/>
              </a:rPr>
              <a:t>Microsoft.ASP.CA@tdsynnex.com</a:t>
            </a:r>
          </a:p>
          <a:p>
            <a:pPr marL="171450" indent="-171450" rtl="0">
              <a:buFont typeface="Wingdings" panose="05000000000000000000" pitchFamily="2" charset="2"/>
              <a:buChar char="§"/>
            </a:pPr>
            <a:r>
              <a:rPr lang="fr-CA" sz="1200" b="0" i="0" u="none" strike="noStrike" dirty="0">
                <a:solidFill>
                  <a:srgbClr val="005758"/>
                </a:solidFill>
                <a:latin typeface="Segoe UI Semilight"/>
                <a:cs typeface="Segoe UI Semilight"/>
              </a:rPr>
              <a:t>Appelez-nous au 833.581.2568</a:t>
            </a:r>
          </a:p>
        </p:txBody>
      </p:sp>
      <p:pic>
        <p:nvPicPr>
          <p:cNvPr id="22" name="Picture 21" descr="A picture containing text, clipart&#10;&#10;Description automatically generated">
            <a:extLst>
              <a:ext uri="{FF2B5EF4-FFF2-40B4-BE49-F238E27FC236}">
                <a16:creationId xmlns:a16="http://schemas.microsoft.com/office/drawing/2014/main" id="{633D02B0-AEC2-04FF-523D-CCB4AF78F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42" y="5722325"/>
            <a:ext cx="2377507" cy="457573"/>
          </a:xfrm>
          <a:prstGeom prst="rect">
            <a:avLst/>
          </a:prstGeom>
        </p:spPr>
      </p:pic>
      <p:pic>
        <p:nvPicPr>
          <p:cNvPr id="8" name="Picture 7" descr="A black rectangular sign with white text&#10;&#10;Description automatically generated">
            <a:extLst>
              <a:ext uri="{FF2B5EF4-FFF2-40B4-BE49-F238E27FC236}">
                <a16:creationId xmlns:a16="http://schemas.microsoft.com/office/drawing/2014/main" id="{DB75F9A0-0D57-F10B-04F5-19857C8A14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12" y="5475483"/>
            <a:ext cx="1951733" cy="951258"/>
          </a:xfrm>
          <a:prstGeom prst="rect">
            <a:avLst/>
          </a:prstGeom>
        </p:spPr>
      </p:pic>
      <p:sp>
        <p:nvSpPr>
          <p:cNvPr id="12" name="TextBox 11">
            <a:extLst>
              <a:ext uri="{FF2B5EF4-FFF2-40B4-BE49-F238E27FC236}">
                <a16:creationId xmlns:a16="http://schemas.microsoft.com/office/drawing/2014/main" id="{647F2E60-5CBC-2E27-196F-F77705CB1F35}"/>
              </a:ext>
            </a:extLst>
          </p:cNvPr>
          <p:cNvSpPr txBox="1"/>
          <p:nvPr/>
        </p:nvSpPr>
        <p:spPr>
          <a:xfrm>
            <a:off x="556872" y="4093440"/>
            <a:ext cx="5103339" cy="892552"/>
          </a:xfrm>
          <a:prstGeom prst="rect">
            <a:avLst/>
          </a:prstGeom>
          <a:noFill/>
        </p:spPr>
        <p:txBody>
          <a:bodyPr wrap="square" rtlCol="0">
            <a:noAutofit/>
          </a:bodyPr>
          <a:lstStyle/>
          <a:p>
            <a:pPr rtl="0"/>
            <a:r>
              <a:rPr lang="fr-CA" sz="1600" b="0" i="0" u="none" strike="noStrike" dirty="0">
                <a:solidFill>
                  <a:srgbClr val="005758"/>
                </a:solidFill>
                <a:latin typeface="Segoe UI"/>
                <a:cs typeface="Segoe UI"/>
              </a:rPr>
              <a:t>Centre de services</a:t>
            </a:r>
          </a:p>
          <a:p>
            <a:endParaRPr lang="en-US" sz="1200" dirty="0">
              <a:solidFill>
                <a:srgbClr val="005758"/>
              </a:solidFill>
              <a:latin typeface="Segoe UI" panose="020B0502040204020203" pitchFamily="34" charset="0"/>
              <a:cs typeface="Segoe UI" panose="020B0502040204020203" pitchFamily="34" charset="0"/>
            </a:endParaRPr>
          </a:p>
          <a:p>
            <a:pPr rtl="0"/>
            <a:r>
              <a:rPr lang="fr-CA" sz="1200" b="0" i="0" u="none" strike="noStrike" dirty="0">
                <a:solidFill>
                  <a:srgbClr val="005758"/>
                </a:solidFill>
                <a:latin typeface="Segoe UI Semilight"/>
                <a:cs typeface="Segoe UI Semilight"/>
              </a:rPr>
              <a:t>Nous couvrons l’ensemble du Canada, mais notre centre de service se trouve à </a:t>
            </a:r>
            <a:r>
              <a:rPr lang="fr-CA" sz="1200" b="0" i="0" u="none" strike="noStrike" dirty="0">
                <a:solidFill>
                  <a:srgbClr val="00A4A4"/>
                </a:solidFill>
                <a:latin typeface="Segoe UI"/>
                <a:cs typeface="Segoe UI"/>
              </a:rPr>
              <a:t>Guelph</a:t>
            </a:r>
            <a:r>
              <a:rPr lang="fr-CA" sz="1200" b="0" i="0" u="none" strike="noStrike" dirty="0">
                <a:solidFill>
                  <a:srgbClr val="005758"/>
                </a:solidFill>
                <a:latin typeface="Segoe UI Semilight"/>
                <a:cs typeface="Segoe UI Semilight"/>
              </a:rPr>
              <a:t>. Les clients paieront les frais d’expédition aller simple. Nous prenons en charge les frais de retour.</a:t>
            </a:r>
          </a:p>
        </p:txBody>
      </p:sp>
      <p:sp>
        <p:nvSpPr>
          <p:cNvPr id="18" name="TextBox 17">
            <a:extLst>
              <a:ext uri="{FF2B5EF4-FFF2-40B4-BE49-F238E27FC236}">
                <a16:creationId xmlns:a16="http://schemas.microsoft.com/office/drawing/2014/main" id="{342BD0DB-0057-9489-858A-481CAC5F4893}"/>
              </a:ext>
            </a:extLst>
          </p:cNvPr>
          <p:cNvSpPr txBox="1"/>
          <p:nvPr/>
        </p:nvSpPr>
        <p:spPr>
          <a:xfrm>
            <a:off x="6432015" y="2176466"/>
            <a:ext cx="5273459" cy="1815882"/>
          </a:xfrm>
          <a:prstGeom prst="rect">
            <a:avLst/>
          </a:prstGeom>
          <a:noFill/>
        </p:spPr>
        <p:txBody>
          <a:bodyPr wrap="square" rtlCol="0">
            <a:noAutofit/>
          </a:bodyPr>
          <a:lstStyle/>
          <a:p>
            <a:pPr rtl="0"/>
            <a:r>
              <a:rPr lang="fr-CA" sz="1600" b="0" i="0" u="none" strike="noStrike">
                <a:latin typeface="Segoe UI"/>
                <a:cs typeface="Segoe UI"/>
              </a:rPr>
              <a:t>Quelle est la différence?</a:t>
            </a:r>
          </a:p>
          <a:p>
            <a:endParaRPr lang="en-US" sz="1200">
              <a:latin typeface="Segoe UI" panose="020B0502040204020203" pitchFamily="34" charset="0"/>
              <a:cs typeface="Segoe UI" panose="020B0502040204020203" pitchFamily="34" charset="0"/>
            </a:endParaRPr>
          </a:p>
          <a:p>
            <a:pPr rtl="0"/>
            <a:r>
              <a:rPr lang="fr-CA" sz="1200" b="0" i="0" u="none" strike="noStrike">
                <a:latin typeface="Segoe UI Semilight"/>
                <a:cs typeface="Segoe UI Semilight"/>
              </a:rPr>
              <a:t>Les clients peuvent acheter nos garanties internes dans les 90 jours suivant la date d’expédition de l’appareil. Actuellement, nous n’offrons que l’équivalent du plan de service étendu pour le matériel de Microsoft (2, 3 ou 4 ans) qui couvre les défauts de fabrication.</a:t>
            </a:r>
          </a:p>
          <a:p>
            <a:endParaRPr lang="en-US" sz="1200">
              <a:latin typeface="Segoe UI Semilight" panose="020B0402040204020203" pitchFamily="34" charset="0"/>
              <a:cs typeface="Segoe UI Semilight" panose="020B0402040204020203" pitchFamily="34" charset="0"/>
            </a:endParaRPr>
          </a:p>
          <a:p>
            <a:pPr rtl="0"/>
            <a:r>
              <a:rPr lang="fr-CA" sz="1200" b="0" i="0" u="none" strike="noStrike">
                <a:latin typeface="Segoe UI Semilight"/>
                <a:cs typeface="Segoe UI Semilight"/>
              </a:rPr>
              <a:t>Les prix seront également différents. Comme vous pouvez acheter nos garanties internes dans un délai plus long à partir de la date d’expédition de l’appareil, le coût est plus élevé.</a:t>
            </a:r>
          </a:p>
          <a:p>
            <a:endParaRPr lang="en-US" sz="1200">
              <a:latin typeface="Segoe UI Semilight" panose="020B0402040204020203" pitchFamily="34" charset="0"/>
              <a:cs typeface="Segoe UI Semilight" panose="020B0402040204020203" pitchFamily="34" charset="0"/>
            </a:endParaRPr>
          </a:p>
        </p:txBody>
      </p:sp>
      <p:sp>
        <p:nvSpPr>
          <p:cNvPr id="23" name="TextBox 22">
            <a:extLst>
              <a:ext uri="{FF2B5EF4-FFF2-40B4-BE49-F238E27FC236}">
                <a16:creationId xmlns:a16="http://schemas.microsoft.com/office/drawing/2014/main" id="{0DCCCC40-03D0-6BAB-0279-3036A7AC7142}"/>
              </a:ext>
            </a:extLst>
          </p:cNvPr>
          <p:cNvSpPr txBox="1"/>
          <p:nvPr/>
        </p:nvSpPr>
        <p:spPr>
          <a:xfrm>
            <a:off x="6432014" y="4202596"/>
            <a:ext cx="5273459" cy="1077218"/>
          </a:xfrm>
          <a:prstGeom prst="rect">
            <a:avLst/>
          </a:prstGeom>
          <a:noFill/>
        </p:spPr>
        <p:txBody>
          <a:bodyPr wrap="square" rtlCol="0">
            <a:noAutofit/>
          </a:bodyPr>
          <a:lstStyle/>
          <a:p>
            <a:pPr rtl="0"/>
            <a:r>
              <a:rPr lang="fr-CA" sz="1600" b="0" i="0" u="none" strike="noStrike">
                <a:latin typeface="Segoe UI"/>
                <a:cs typeface="Segoe UI"/>
              </a:rPr>
              <a:t>Intéressé(e)?</a:t>
            </a:r>
          </a:p>
          <a:p>
            <a:endParaRPr lang="en-US" sz="1200">
              <a:latin typeface="Segoe UI" panose="020B0502040204020203" pitchFamily="34" charset="0"/>
              <a:cs typeface="Segoe UI" panose="020B0502040204020203" pitchFamily="34" charset="0"/>
            </a:endParaRPr>
          </a:p>
          <a:p>
            <a:pPr rtl="0"/>
            <a:r>
              <a:rPr lang="fr-CA" sz="1200" b="0" i="0" u="none" strike="noStrike">
                <a:latin typeface="Segoe UI Semilight"/>
                <a:cs typeface="Segoe UI Semilight"/>
              </a:rPr>
              <a:t>Contactez votre représentant/équipe de vente TD SYNNEX dès maintenant. Les UGS de nos garanties internes sont également disponibles dans l’aide-mémoire mensuel sur les surfaces.</a:t>
            </a:r>
          </a:p>
          <a:p>
            <a:endParaRPr lang="en-US" sz="120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23416737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E366F-BCC4-1642-362B-B3D419C622B3}"/>
              </a:ext>
            </a:extLst>
          </p:cNvPr>
          <p:cNvSpPr txBox="1"/>
          <p:nvPr/>
        </p:nvSpPr>
        <p:spPr>
          <a:xfrm>
            <a:off x="866209" y="650388"/>
            <a:ext cx="10446519" cy="707886"/>
          </a:xfrm>
          <a:prstGeom prst="rect">
            <a:avLst/>
          </a:prstGeom>
          <a:noFill/>
        </p:spPr>
        <p:txBody>
          <a:bodyPr wrap="square" lIns="91440" tIns="45720" rIns="91440" bIns="45720" rtlCol="0" anchor="t">
            <a:noAutofit/>
          </a:bodyPr>
          <a:lstStyle/>
          <a:p>
            <a:pPr algn="ctr" rtl="0"/>
            <a:r>
              <a:rPr lang="fr-CA" sz="4000" b="0" i="0" u="none" strike="noStrike">
                <a:solidFill>
                  <a:srgbClr val="005758"/>
                </a:solidFill>
                <a:latin typeface="Segoe UI Semibold"/>
                <a:cs typeface="Segoe UI Semibold"/>
              </a:rPr>
              <a:t>Plans de protection internes </a:t>
            </a:r>
          </a:p>
        </p:txBody>
      </p:sp>
      <p:pic>
        <p:nvPicPr>
          <p:cNvPr id="4" name="Picture 3" descr="A screenshot of a computer&#10;&#10;AI-generated content may be incorrect.">
            <a:extLst>
              <a:ext uri="{FF2B5EF4-FFF2-40B4-BE49-F238E27FC236}">
                <a16:creationId xmlns:a16="http://schemas.microsoft.com/office/drawing/2014/main" id="{904534B7-7C58-D85C-A9AB-40E7073919B0}"/>
              </a:ext>
            </a:extLst>
          </p:cNvPr>
          <p:cNvPicPr>
            <a:picLocks noChangeAspect="1"/>
          </p:cNvPicPr>
          <p:nvPr/>
        </p:nvPicPr>
        <p:blipFill>
          <a:blip r:embed="rId2"/>
          <a:stretch>
            <a:fillRect/>
          </a:stretch>
        </p:blipFill>
        <p:spPr>
          <a:xfrm>
            <a:off x="706243" y="1578496"/>
            <a:ext cx="10110439" cy="4301933"/>
          </a:xfrm>
          <a:prstGeom prst="rect">
            <a:avLst/>
          </a:prstGeom>
        </p:spPr>
      </p:pic>
    </p:spTree>
    <p:extLst>
      <p:ext uri="{BB962C8B-B14F-4D97-AF65-F5344CB8AC3E}">
        <p14:creationId xmlns:p14="http://schemas.microsoft.com/office/powerpoint/2010/main" val="29128509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E0BE4-C367-DAF2-DE29-9085F647771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D5E5B3-B5F5-B2D5-C489-135590D46DF6}"/>
              </a:ext>
            </a:extLst>
          </p:cNvPr>
          <p:cNvSpPr txBox="1"/>
          <p:nvPr/>
        </p:nvSpPr>
        <p:spPr>
          <a:xfrm>
            <a:off x="866209" y="650388"/>
            <a:ext cx="10446519" cy="707886"/>
          </a:xfrm>
          <a:prstGeom prst="rect">
            <a:avLst/>
          </a:prstGeom>
          <a:noFill/>
        </p:spPr>
        <p:txBody>
          <a:bodyPr wrap="square" lIns="91440" tIns="45720" rIns="91440" bIns="45720" rtlCol="0" anchor="t">
            <a:noAutofit/>
          </a:bodyPr>
          <a:lstStyle/>
          <a:p>
            <a:pPr algn="ctr" rtl="0"/>
            <a:r>
              <a:rPr lang="fr-CA" sz="4000" b="0" i="0" u="none" strike="noStrike">
                <a:solidFill>
                  <a:srgbClr val="005758"/>
                </a:solidFill>
                <a:latin typeface="Segoe UI Semibold"/>
                <a:cs typeface="Segoe UI Semibold"/>
              </a:rPr>
              <a:t>Plans de protection interne Conditions générales d’utilisation</a:t>
            </a:r>
          </a:p>
        </p:txBody>
      </p:sp>
      <p:pic>
        <p:nvPicPr>
          <p:cNvPr id="2" name="Picture 1" descr="A screenshot of a computer&#10;&#10;AI-generated content may be incorrect.">
            <a:extLst>
              <a:ext uri="{FF2B5EF4-FFF2-40B4-BE49-F238E27FC236}">
                <a16:creationId xmlns:a16="http://schemas.microsoft.com/office/drawing/2014/main" id="{89924417-CDFF-DF71-0524-A64B9C7AEE51}"/>
              </a:ext>
            </a:extLst>
          </p:cNvPr>
          <p:cNvPicPr>
            <a:picLocks noChangeAspect="1"/>
          </p:cNvPicPr>
          <p:nvPr/>
        </p:nvPicPr>
        <p:blipFill>
          <a:blip r:embed="rId2"/>
          <a:stretch>
            <a:fillRect/>
          </a:stretch>
        </p:blipFill>
        <p:spPr>
          <a:xfrm>
            <a:off x="693853" y="2187107"/>
            <a:ext cx="11306098" cy="2477592"/>
          </a:xfrm>
          <a:prstGeom prst="rect">
            <a:avLst/>
          </a:prstGeom>
        </p:spPr>
      </p:pic>
    </p:spTree>
    <p:extLst>
      <p:ext uri="{BB962C8B-B14F-4D97-AF65-F5344CB8AC3E}">
        <p14:creationId xmlns:p14="http://schemas.microsoft.com/office/powerpoint/2010/main" val="749495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C0C4F-27E7-3E17-E8FB-A6FB72B829DE}"/>
              </a:ext>
            </a:extLst>
          </p:cNvPr>
          <p:cNvSpPr txBox="1"/>
          <p:nvPr/>
        </p:nvSpPr>
        <p:spPr>
          <a:xfrm>
            <a:off x="1080150" y="1877785"/>
            <a:ext cx="10134602" cy="1138773"/>
          </a:xfrm>
          <a:prstGeom prst="rect">
            <a:avLst/>
          </a:prstGeom>
          <a:noFill/>
        </p:spPr>
        <p:txBody>
          <a:bodyPr wrap="square" rtlCol="0">
            <a:noAutofit/>
          </a:bodyPr>
          <a:lstStyle/>
          <a:p>
            <a:pPr rtl="0"/>
            <a:r>
              <a:rPr lang="fr-CA" sz="4000" b="0" i="0" u="none" strike="noStrike">
                <a:latin typeface="Segoe UI Semibold"/>
                <a:cs typeface="Segoe UI Semibold"/>
              </a:rPr>
              <a:t>Des questions? Envoyez-nous un courriel à</a:t>
            </a:r>
            <a:endParaRPr lang="en-US" sz="4000">
              <a:latin typeface="Segoe UI Semilight" panose="020B0402040204020203" pitchFamily="34" charset="0"/>
              <a:cs typeface="Segoe UI Semilight" panose="020B0402040204020203" pitchFamily="34" charset="0"/>
              <a:sym typeface="Wingdings" panose="05000000000000000000" pitchFamily="2" charset="2"/>
            </a:endParaRPr>
          </a:p>
          <a:p>
            <a:pPr rtl="0"/>
            <a:r>
              <a:rPr lang="fr-CA" sz="2800" b="0" i="0" u="none" strike="noStrike">
                <a:latin typeface="Segoe UI Semilight"/>
                <a:cs typeface="Segoe UI Semilight"/>
                <a:sym typeface="Wingdings"/>
              </a:rPr>
              <a:t>MicrosoftSurfaceCA@tdsynnex.com</a:t>
            </a:r>
            <a:endParaRPr lang="en-US" sz="2800">
              <a:latin typeface="Segoe UI Semilight" panose="020B0402040204020203" pitchFamily="34" charset="0"/>
              <a:cs typeface="Segoe UI Semilight" panose="020B0402040204020203" pitchFamily="34" charset="0"/>
            </a:endParaRPr>
          </a:p>
        </p:txBody>
      </p:sp>
      <p:pic>
        <p:nvPicPr>
          <p:cNvPr id="3" name="Picture 2" descr="A picture containing text, clipart&#10;&#10;Description automatically generated">
            <a:extLst>
              <a:ext uri="{FF2B5EF4-FFF2-40B4-BE49-F238E27FC236}">
                <a16:creationId xmlns:a16="http://schemas.microsoft.com/office/drawing/2014/main" id="{F0FC9E7B-010D-F140-3523-328A0D887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50" y="5363509"/>
            <a:ext cx="2165685" cy="416806"/>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C37908AA-5DB6-CD27-B1C3-7490C1E338AA}"/>
              </a:ext>
            </a:extLst>
          </p:cNvPr>
          <p:cNvPicPr>
            <a:picLocks noChangeAspect="1"/>
          </p:cNvPicPr>
          <p:nvPr/>
        </p:nvPicPr>
        <p:blipFill>
          <a:blip r:embed="rId4">
            <a:extLst>
              <a:ext uri="{28A0092B-C50C-407E-A947-70E740481C1C}">
                <a14:useLocalDpi xmlns:a14="http://schemas.microsoft.com/office/drawing/2010/main" val="0"/>
              </a:ext>
            </a:extLst>
          </a:blip>
          <a:srcRect t="13712" r="11045" b="24510"/>
          <a:stretch>
            <a:fillRect/>
          </a:stretch>
        </p:blipFill>
        <p:spPr>
          <a:xfrm>
            <a:off x="4091315" y="5362733"/>
            <a:ext cx="2787948" cy="376129"/>
          </a:xfrm>
          <a:prstGeom prst="rect">
            <a:avLst/>
          </a:prstGeom>
        </p:spPr>
      </p:pic>
    </p:spTree>
    <p:extLst>
      <p:ext uri="{BB962C8B-B14F-4D97-AF65-F5344CB8AC3E}">
        <p14:creationId xmlns:p14="http://schemas.microsoft.com/office/powerpoint/2010/main" val="164862450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8.0.7"/>
  <p:tag name="AS_OS" val="Unix 5.10.228.219"/>
  <p:tag name="AS_RELEASE_DATE" val="2024.11.14"/>
  <p:tag name="AS_TITLE" val="Aspose.Slides for .NET6"/>
  <p:tag name="AS_VERSION" val="24.11"/>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ark Theme">
  <a:themeElements>
    <a:clrScheme name="TD Synnexccd814">
      <a:dk1>
        <a:srgbClr val="005758"/>
      </a:dk1>
      <a:lt1>
        <a:srgbClr val="FFFFFF"/>
      </a:lt1>
      <a:dk2>
        <a:srgbClr val="000000"/>
      </a:dk2>
      <a:lt2>
        <a:srgbClr val="06BDD4"/>
      </a:lt2>
      <a:accent1>
        <a:srgbClr val="616469"/>
      </a:accent1>
      <a:accent2>
        <a:srgbClr val="CCD814"/>
      </a:accent2>
      <a:accent3>
        <a:srgbClr val="003030"/>
      </a:accent3>
      <a:accent4>
        <a:srgbClr val="FEFFFF"/>
      </a:accent4>
      <a:accent5>
        <a:srgbClr val="FEFFFF"/>
      </a:accent5>
      <a:accent6>
        <a:srgbClr val="FEFFFF"/>
      </a:accent6>
      <a:hlink>
        <a:srgbClr val="06BDD4"/>
      </a:hlink>
      <a:folHlink>
        <a:srgbClr val="06BDD4"/>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D SYNNEX Corporate Theme">
  <a:themeElements>
    <a:clrScheme name="TD SYNNEX Color Palette">
      <a:dk1>
        <a:srgbClr val="005758"/>
      </a:dk1>
      <a:lt1>
        <a:srgbClr val="FFFFFF"/>
      </a:lt1>
      <a:dk2>
        <a:srgbClr val="003030"/>
      </a:dk2>
      <a:lt2>
        <a:srgbClr val="00C1D3"/>
      </a:lt2>
      <a:accent1>
        <a:srgbClr val="005758"/>
      </a:accent1>
      <a:accent2>
        <a:srgbClr val="CCD814"/>
      </a:accent2>
      <a:accent3>
        <a:srgbClr val="00C1D3"/>
      </a:accent3>
      <a:accent4>
        <a:srgbClr val="888B8D"/>
      </a:accent4>
      <a:accent5>
        <a:srgbClr val="636669"/>
      </a:accent5>
      <a:accent6>
        <a:srgbClr val="003030"/>
      </a:accent6>
      <a:hlink>
        <a:srgbClr val="CCD814"/>
      </a:hlink>
      <a:folHlink>
        <a:srgbClr val="888B8D"/>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TDSYNNEXPowerpointTemplate" id="{36894E8A-3883-8441-A1E7-E5D71D278C60}" vid="{61752F37-9637-0149-9ED0-31E719606C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2579</TotalTime>
  <Words>382</Words>
  <Application>Microsoft Office PowerPoint</Application>
  <PresentationFormat>Widescreen</PresentationFormat>
  <Paragraphs>40</Paragraphs>
  <Slides>6</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Segoe UI</vt:lpstr>
      <vt:lpstr>Segoe UI Semibold</vt:lpstr>
      <vt:lpstr>Segoe UI Semilight</vt:lpstr>
      <vt:lpstr>Wingdings</vt:lpstr>
      <vt:lpstr>Dark Theme</vt:lpstr>
      <vt:lpstr>TD SYNNEX Corporate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Authorized Service Provider</dc:title>
  <dc:creator>Ken.Ramos@tdsynnex.com</dc:creator>
  <cp:lastModifiedBy>Copeland, Jackie</cp:lastModifiedBy>
  <cp:revision>64</cp:revision>
  <dcterms:created xsi:type="dcterms:W3CDTF">2022-03-30T14:00:13Z</dcterms:created>
  <dcterms:modified xsi:type="dcterms:W3CDTF">2025-03-24T14:31:31Z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3c400-78e7-4d42-982d-273adef68ef9_ActionId">
    <vt:lpwstr>d7a7b2d2-d583-4434-908e-0755e6fcd0e7</vt:lpwstr>
  </property>
  <property fmtid="{D5CDD505-2E9C-101B-9397-08002B2CF9AE}" pid="3" name="MSIP_Label_3a23c400-78e7-4d42-982d-273adef68ef9_ContentBits">
    <vt:lpwstr>0</vt:lpwstr>
  </property>
  <property fmtid="{D5CDD505-2E9C-101B-9397-08002B2CF9AE}" pid="4" name="MSIP_Label_3a23c400-78e7-4d42-982d-273adef68ef9_Enabled">
    <vt:lpwstr>true</vt:lpwstr>
  </property>
  <property fmtid="{D5CDD505-2E9C-101B-9397-08002B2CF9AE}" pid="5" name="MSIP_Label_3a23c400-78e7-4d42-982d-273adef68ef9_Method">
    <vt:lpwstr>Standard</vt:lpwstr>
  </property>
  <property fmtid="{D5CDD505-2E9C-101B-9397-08002B2CF9AE}" pid="6" name="MSIP_Label_3a23c400-78e7-4d42-982d-273adef68ef9_Name">
    <vt:lpwstr>3a23c400-78e7-4d42-982d-273adef68ef9</vt:lpwstr>
  </property>
  <property fmtid="{D5CDD505-2E9C-101B-9397-08002B2CF9AE}" pid="7" name="MSIP_Label_3a23c400-78e7-4d42-982d-273adef68ef9_SetDate">
    <vt:lpwstr>2022-08-23T13:51:55Z</vt:lpwstr>
  </property>
  <property fmtid="{D5CDD505-2E9C-101B-9397-08002B2CF9AE}" pid="8" name="MSIP_Label_3a23c400-78e7-4d42-982d-273adef68ef9_SiteId">
    <vt:lpwstr>7fe14ab6-8f5d-4139-84bf-cd8aed0ee6b9</vt:lpwstr>
  </property>
</Properties>
</file>