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8"/>
  </p:notesMasterIdLst>
  <p:sldIdLst>
    <p:sldId id="463" r:id="rId3"/>
    <p:sldId id="440" r:id="rId4"/>
    <p:sldId id="456" r:id="rId5"/>
    <p:sldId id="458" r:id="rId6"/>
    <p:sldId id="462"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3" autoAdjust="0"/>
    <p:restoredTop sz="93395" autoAdjust="0"/>
  </p:normalViewPr>
  <p:slideViewPr>
    <p:cSldViewPr snapToGrid="0">
      <p:cViewPr varScale="1">
        <p:scale>
          <a:sx n="69" d="100"/>
          <a:sy n="69" d="100"/>
        </p:scale>
        <p:origin x="616" y="5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92BC4-B991-4D9C-9ED8-AC8221CA8173}"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70148-6ADC-40F6-A8FC-13D902D73AFA}" type="slidenum">
              <a:rPr lang="en-US" smtClean="0"/>
              <a:t>‹#›</a:t>
            </a:fld>
            <a:endParaRPr lang="en-US"/>
          </a:p>
        </p:txBody>
      </p:sp>
    </p:spTree>
    <p:extLst>
      <p:ext uri="{BB962C8B-B14F-4D97-AF65-F5344CB8AC3E}">
        <p14:creationId xmlns:p14="http://schemas.microsoft.com/office/powerpoint/2010/main" val="224281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670148-6ADC-40F6-A8FC-13D902D73AFA}" type="slidenum">
              <a:rPr lang="en-US" smtClean="0"/>
              <a:t>1</a:t>
            </a:fld>
            <a:endParaRPr lang="en-US"/>
          </a:p>
        </p:txBody>
      </p:sp>
    </p:spTree>
    <p:extLst>
      <p:ext uri="{BB962C8B-B14F-4D97-AF65-F5344CB8AC3E}">
        <p14:creationId xmlns:p14="http://schemas.microsoft.com/office/powerpoint/2010/main" val="279148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670148-6ADC-40F6-A8FC-13D902D73AFA}" type="slidenum">
              <a:rPr lang="en-US" smtClean="0"/>
              <a:t>2</a:t>
            </a:fld>
            <a:endParaRPr lang="en-US"/>
          </a:p>
        </p:txBody>
      </p:sp>
    </p:spTree>
    <p:extLst>
      <p:ext uri="{BB962C8B-B14F-4D97-AF65-F5344CB8AC3E}">
        <p14:creationId xmlns:p14="http://schemas.microsoft.com/office/powerpoint/2010/main" val="279148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670148-6ADC-40F6-A8FC-13D902D73AFA}" type="slidenum">
              <a:rPr lang="en-US" smtClean="0"/>
              <a:t>3</a:t>
            </a:fld>
            <a:endParaRPr lang="en-US"/>
          </a:p>
        </p:txBody>
      </p:sp>
    </p:spTree>
    <p:extLst>
      <p:ext uri="{BB962C8B-B14F-4D97-AF65-F5344CB8AC3E}">
        <p14:creationId xmlns:p14="http://schemas.microsoft.com/office/powerpoint/2010/main" val="85846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670148-6ADC-40F6-A8FC-13D902D73AFA}" type="slidenum">
              <a:rPr lang="en-US" smtClean="0"/>
              <a:t>4</a:t>
            </a:fld>
            <a:endParaRPr lang="en-US"/>
          </a:p>
        </p:txBody>
      </p:sp>
    </p:spTree>
    <p:extLst>
      <p:ext uri="{BB962C8B-B14F-4D97-AF65-F5344CB8AC3E}">
        <p14:creationId xmlns:p14="http://schemas.microsoft.com/office/powerpoint/2010/main" val="208345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670148-6ADC-40F6-A8FC-13D902D73AFA}" type="slidenum">
              <a:rPr lang="en-US" smtClean="0"/>
              <a:t>5</a:t>
            </a:fld>
            <a:endParaRPr lang="en-US"/>
          </a:p>
        </p:txBody>
      </p:sp>
    </p:spTree>
    <p:extLst>
      <p:ext uri="{BB962C8B-B14F-4D97-AF65-F5344CB8AC3E}">
        <p14:creationId xmlns:p14="http://schemas.microsoft.com/office/powerpoint/2010/main" val="420828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783C-B2EF-8848-A85D-B4A77396D6E5}"/>
              </a:ext>
            </a:extLst>
          </p:cNvPr>
          <p:cNvSpPr>
            <a:spLocks noGrp="1"/>
          </p:cNvSpPr>
          <p:nvPr>
            <p:ph type="ctrTitle" hasCustomPrompt="1"/>
          </p:nvPr>
        </p:nvSpPr>
        <p:spPr>
          <a:xfrm>
            <a:off x="1493772" y="1122363"/>
            <a:ext cx="9144000" cy="2387600"/>
          </a:xfrm>
        </p:spPr>
        <p:txBody>
          <a:bodyPr anchor="b"/>
          <a:lstStyle>
            <a:lvl1pPr algn="l">
              <a:defRPr sz="6000">
                <a:solidFill>
                  <a:srgbClr val="CCD814"/>
                </a:solidFill>
                <a:latin typeface="Calibri" panose="020F0502020204030204" pitchFamily="34" charset="0"/>
                <a:cs typeface="Calibri" panose="020F0502020204030204" pitchFamily="34" charset="0"/>
              </a:defRPr>
            </a:lvl1pPr>
          </a:lstStyle>
          <a:p>
            <a:r>
              <a:rPr lang="en-US"/>
              <a:t>TITLE GOES HERE</a:t>
            </a:r>
          </a:p>
        </p:txBody>
      </p:sp>
      <p:sp>
        <p:nvSpPr>
          <p:cNvPr id="3" name="Subtitle 2">
            <a:extLst>
              <a:ext uri="{FF2B5EF4-FFF2-40B4-BE49-F238E27FC236}">
                <a16:creationId xmlns:a16="http://schemas.microsoft.com/office/drawing/2014/main" id="{D040A042-DA84-E248-BB14-31FF8DE5A0D8}"/>
              </a:ext>
            </a:extLst>
          </p:cNvPr>
          <p:cNvSpPr>
            <a:spLocks noGrp="1"/>
          </p:cNvSpPr>
          <p:nvPr>
            <p:ph type="subTitle" idx="1" hasCustomPrompt="1"/>
          </p:nvPr>
        </p:nvSpPr>
        <p:spPr>
          <a:xfrm>
            <a:off x="1524000" y="3602038"/>
            <a:ext cx="9144000" cy="552450"/>
          </a:xfrm>
        </p:spPr>
        <p:txBody>
          <a:bodyPr>
            <a:normAutofit/>
          </a:bodyPr>
          <a:lstStyle>
            <a:lvl1pPr marL="0" indent="0" algn="l">
              <a:buNone/>
              <a:defRPr sz="36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4" name="Date Placeholder 3">
            <a:extLst>
              <a:ext uri="{FF2B5EF4-FFF2-40B4-BE49-F238E27FC236}">
                <a16:creationId xmlns:a16="http://schemas.microsoft.com/office/drawing/2014/main" id="{AE1FC033-CFB3-714F-A191-7374C37FEE3F}"/>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89B39560-935B-C34D-B0BC-43023671C654}"/>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76AEE54-94FF-244B-AC45-95E7845EEDFE}"/>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
        <p:nvSpPr>
          <p:cNvPr id="9" name="Text Placeholder 8">
            <a:extLst>
              <a:ext uri="{FF2B5EF4-FFF2-40B4-BE49-F238E27FC236}">
                <a16:creationId xmlns:a16="http://schemas.microsoft.com/office/drawing/2014/main" id="{59F84EC8-3BBD-0746-810E-87CED9B3C043}"/>
              </a:ext>
            </a:extLst>
          </p:cNvPr>
          <p:cNvSpPr>
            <a:spLocks noGrp="1"/>
          </p:cNvSpPr>
          <p:nvPr>
            <p:ph type="body" sz="quarter" idx="13" hasCustomPrompt="1"/>
          </p:nvPr>
        </p:nvSpPr>
        <p:spPr>
          <a:xfrm>
            <a:off x="1531557" y="4144170"/>
            <a:ext cx="9144000" cy="711200"/>
          </a:xfrm>
        </p:spPr>
        <p:txBody>
          <a:bodyPr>
            <a:normAutofit/>
          </a:bodyPr>
          <a:lstStyle>
            <a:lvl1pPr marL="0" indent="0">
              <a:buFontTx/>
              <a:buNone/>
              <a:defRPr sz="2000">
                <a:latin typeface="Calibri" panose="020F0502020204030204" pitchFamily="34" charset="0"/>
                <a:cs typeface="Calibri" panose="020F0502020204030204" pitchFamily="34" charset="0"/>
              </a:defRPr>
            </a:lvl1pPr>
          </a:lstStyle>
          <a:p>
            <a:pPr lvl="0"/>
            <a:r>
              <a:rPr lang="en-US"/>
              <a:t>Date</a:t>
            </a:r>
          </a:p>
        </p:txBody>
      </p:sp>
    </p:spTree>
    <p:extLst>
      <p:ext uri="{BB962C8B-B14F-4D97-AF65-F5344CB8AC3E}">
        <p14:creationId xmlns:p14="http://schemas.microsoft.com/office/powerpoint/2010/main" val="396900080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l - Standar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E36459-6500-F74A-A031-3A47510D72DA}"/>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54B747A9-2438-954B-B26D-E4257248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0D4EC-D5FA-934A-97A0-7995AB9701DB}"/>
              </a:ext>
            </a:extLst>
          </p:cNvPr>
          <p:cNvSpPr>
            <a:spLocks noGrp="1"/>
          </p:cNvSpPr>
          <p:nvPr>
            <p:ph type="sldNum" sz="quarter" idx="12"/>
          </p:nvPr>
        </p:nvSpPr>
        <p:spPr/>
        <p:txBody>
          <a:bodyPr/>
          <a:lstStyle/>
          <a:p>
            <a:fld id="{7DCA3B56-ECA4-F246-9394-58426C04E9F5}" type="slidenum">
              <a:rPr lang="en-US" smtClean="0"/>
              <a:t>‹#›</a:t>
            </a:fld>
            <a:endParaRPr lang="en-US"/>
          </a:p>
        </p:txBody>
      </p:sp>
      <p:pic>
        <p:nvPicPr>
          <p:cNvPr id="8" name="Picture 7">
            <a:extLst>
              <a:ext uri="{FF2B5EF4-FFF2-40B4-BE49-F238E27FC236}">
                <a16:creationId xmlns:a16="http://schemas.microsoft.com/office/drawing/2014/main" id="{46082A8C-83B4-D441-9289-7537A5A65DE2}"/>
              </a:ext>
            </a:extLst>
          </p:cNvPr>
          <p:cNvPicPr>
            <a:picLocks noChangeAspect="1"/>
          </p:cNvPicPr>
          <p:nvPr userDrawn="1"/>
        </p:nvPicPr>
        <p:blipFill>
          <a:blip r:embed="rId2"/>
          <a:stretch>
            <a:fillRect/>
          </a:stretch>
        </p:blipFill>
        <p:spPr>
          <a:xfrm>
            <a:off x="9816549" y="363292"/>
            <a:ext cx="1820509" cy="352229"/>
          </a:xfrm>
          <a:prstGeom prst="rect">
            <a:avLst/>
          </a:prstGeom>
        </p:spPr>
      </p:pic>
      <p:sp>
        <p:nvSpPr>
          <p:cNvPr id="9" name="Title 1">
            <a:extLst>
              <a:ext uri="{FF2B5EF4-FFF2-40B4-BE49-F238E27FC236}">
                <a16:creationId xmlns:a16="http://schemas.microsoft.com/office/drawing/2014/main" id="{1F57ABE5-AF3B-EF4F-BB11-B79EA884303D}"/>
              </a:ext>
            </a:extLst>
          </p:cNvPr>
          <p:cNvSpPr>
            <a:spLocks noGrp="1"/>
          </p:cNvSpPr>
          <p:nvPr>
            <p:ph type="title"/>
          </p:nvPr>
        </p:nvSpPr>
        <p:spPr>
          <a:xfrm>
            <a:off x="925284" y="553807"/>
            <a:ext cx="10515600" cy="1325563"/>
          </a:xfrm>
          <a:prstGeom prst="rect">
            <a:avLst/>
          </a:prstGeom>
        </p:spPr>
        <p:txBody>
          <a:bodyPr/>
          <a:lstStyle/>
          <a:p>
            <a:r>
              <a:rPr lang="en-US"/>
              <a:t>Click to edit Master title style</a:t>
            </a:r>
          </a:p>
        </p:txBody>
      </p:sp>
      <p:sp>
        <p:nvSpPr>
          <p:cNvPr id="10" name="Content Placeholder 2">
            <a:extLst>
              <a:ext uri="{FF2B5EF4-FFF2-40B4-BE49-F238E27FC236}">
                <a16:creationId xmlns:a16="http://schemas.microsoft.com/office/drawing/2014/main" id="{D1DB7C6F-7F97-0B43-9321-8B71A45E36C2}"/>
              </a:ext>
            </a:extLst>
          </p:cNvPr>
          <p:cNvSpPr>
            <a:spLocks noGrp="1"/>
          </p:cNvSpPr>
          <p:nvPr>
            <p:ph idx="1"/>
          </p:nvPr>
        </p:nvSpPr>
        <p:spPr>
          <a:xfrm>
            <a:off x="925284" y="1825625"/>
            <a:ext cx="1042851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1916DFFC-4F22-D043-9E29-352B0592A660}"/>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7487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al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CC69-DA2A-8840-971A-1F680F22BD79}"/>
              </a:ext>
            </a:extLst>
          </p:cNvPr>
          <p:cNvSpPr>
            <a:spLocks noGrp="1"/>
          </p:cNvSpPr>
          <p:nvPr>
            <p:ph type="title"/>
          </p:nvPr>
        </p:nvSpPr>
        <p:spPr>
          <a:xfrm>
            <a:off x="925284" y="55380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C23172-C1A0-DC48-B902-8F7AAF045756}"/>
              </a:ext>
            </a:extLst>
          </p:cNvPr>
          <p:cNvSpPr>
            <a:spLocks noGrp="1"/>
          </p:cNvSpPr>
          <p:nvPr>
            <p:ph idx="1"/>
          </p:nvPr>
        </p:nvSpPr>
        <p:spPr>
          <a:xfrm>
            <a:off x="925284" y="1825625"/>
            <a:ext cx="498203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FFE13-7953-BA4A-B4C4-38A81D2C52F6}"/>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477D94D6-8847-1340-BECF-95006B88B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7DEF0-D404-3C45-A592-9BFC70C08A37}"/>
              </a:ext>
            </a:extLst>
          </p:cNvPr>
          <p:cNvSpPr>
            <a:spLocks noGrp="1"/>
          </p:cNvSpPr>
          <p:nvPr>
            <p:ph type="sldNum" sz="quarter" idx="12"/>
          </p:nvPr>
        </p:nvSpPr>
        <p:spPr/>
        <p:txBody>
          <a:bodyPr/>
          <a:lstStyle/>
          <a:p>
            <a:fld id="{7DCA3B56-ECA4-F246-9394-58426C04E9F5}" type="slidenum">
              <a:rPr lang="en-US" smtClean="0"/>
              <a:t>‹#›</a:t>
            </a:fld>
            <a:endParaRPr lang="en-US"/>
          </a:p>
        </p:txBody>
      </p:sp>
      <p:cxnSp>
        <p:nvCxnSpPr>
          <p:cNvPr id="10" name="Straight Connector 9">
            <a:extLst>
              <a:ext uri="{FF2B5EF4-FFF2-40B4-BE49-F238E27FC236}">
                <a16:creationId xmlns:a16="http://schemas.microsoft.com/office/drawing/2014/main" id="{14CCF8E5-BCB7-3743-BFF2-24F9E6F08237}"/>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B0E9315-9A3F-BD4C-B9B2-BAFDF7F9ECCC}"/>
              </a:ext>
            </a:extLst>
          </p:cNvPr>
          <p:cNvSpPr>
            <a:spLocks noGrp="1"/>
          </p:cNvSpPr>
          <p:nvPr>
            <p:ph idx="13"/>
          </p:nvPr>
        </p:nvSpPr>
        <p:spPr>
          <a:xfrm>
            <a:off x="6284686" y="1825625"/>
            <a:ext cx="498203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94BC2C6-4038-DF45-96D3-AC584861B6C2}"/>
              </a:ext>
            </a:extLst>
          </p:cNvPr>
          <p:cNvPicPr>
            <a:picLocks noChangeAspect="1"/>
          </p:cNvPicPr>
          <p:nvPr userDrawn="1"/>
        </p:nvPicPr>
        <p:blipFill>
          <a:blip r:embed="rId2"/>
          <a:stretch>
            <a:fillRect/>
          </a:stretch>
        </p:blipFill>
        <p:spPr>
          <a:xfrm>
            <a:off x="9816549" y="363292"/>
            <a:ext cx="1820509" cy="352229"/>
          </a:xfrm>
          <a:prstGeom prst="rect">
            <a:avLst/>
          </a:prstGeom>
        </p:spPr>
      </p:pic>
    </p:spTree>
    <p:extLst>
      <p:ext uri="{BB962C8B-B14F-4D97-AF65-F5344CB8AC3E}">
        <p14:creationId xmlns:p14="http://schemas.microsoft.com/office/powerpoint/2010/main" val="5990982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2" name="Rectangle 1"/>
          <p:cNvSpPr/>
          <p:nvPr userDrawn="1"/>
        </p:nvSpPr>
        <p:spPr>
          <a:xfrm>
            <a:off x="0" y="0"/>
            <a:ext cx="1219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5" name="Rectangle 4">
            <a:extLst>
              <a:ext uri="{FF2B5EF4-FFF2-40B4-BE49-F238E27FC236}">
                <a16:creationId xmlns:a16="http://schemas.microsoft.com/office/drawing/2014/main" id="{1A5C0783-18D0-0349-AB71-670B289DCBD0}"/>
              </a:ext>
            </a:extLst>
          </p:cNvPr>
          <p:cNvSpPr/>
          <p:nvPr userDrawn="1"/>
        </p:nvSpPr>
        <p:spPr>
          <a:xfrm>
            <a:off x="0" y="2286000"/>
            <a:ext cx="12192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pic>
        <p:nvPicPr>
          <p:cNvPr id="4" name="Picture 3">
            <a:extLst>
              <a:ext uri="{FF2B5EF4-FFF2-40B4-BE49-F238E27FC236}">
                <a16:creationId xmlns:a16="http://schemas.microsoft.com/office/drawing/2014/main" id="{E20D6580-1DA7-8140-B7CC-E56DFF5CF998}"/>
              </a:ext>
            </a:extLst>
          </p:cNvPr>
          <p:cNvPicPr>
            <a:picLocks noChangeAspect="1"/>
          </p:cNvPicPr>
          <p:nvPr userDrawn="1"/>
        </p:nvPicPr>
        <p:blipFill>
          <a:blip r:embed="rId2"/>
          <a:stretch>
            <a:fillRect/>
          </a:stretch>
        </p:blipFill>
        <p:spPr>
          <a:xfrm>
            <a:off x="9816549" y="363292"/>
            <a:ext cx="1820509" cy="352229"/>
          </a:xfrm>
          <a:prstGeom prst="rect">
            <a:avLst/>
          </a:prstGeom>
        </p:spPr>
      </p:pic>
      <p:sp>
        <p:nvSpPr>
          <p:cNvPr id="6" name="Date Placeholder 3">
            <a:extLst>
              <a:ext uri="{FF2B5EF4-FFF2-40B4-BE49-F238E27FC236}">
                <a16:creationId xmlns:a16="http://schemas.microsoft.com/office/drawing/2014/main" id="{3C069062-4F71-0944-826C-6E856E4FBDFE}"/>
              </a:ext>
            </a:extLst>
          </p:cNvPr>
          <p:cNvSpPr>
            <a:spLocks noGrp="1"/>
          </p:cNvSpPr>
          <p:nvPr>
            <p:ph type="dt" sz="half" idx="10"/>
          </p:nvPr>
        </p:nvSpPr>
        <p:spPr>
          <a:xfrm>
            <a:off x="838200" y="6356350"/>
            <a:ext cx="2743200" cy="365125"/>
          </a:xfrm>
        </p:spPr>
        <p:txBody>
          <a:bodyPr/>
          <a:lstStyle/>
          <a:p>
            <a:fld id="{E0AB49FC-EE39-194E-AD0E-8E6921FEDA79}" type="datetimeFigureOut">
              <a:rPr lang="en-US" smtClean="0"/>
              <a:t>3/24/2025</a:t>
            </a:fld>
            <a:endParaRPr lang="en-US"/>
          </a:p>
        </p:txBody>
      </p:sp>
      <p:sp>
        <p:nvSpPr>
          <p:cNvPr id="7" name="Footer Placeholder 4">
            <a:extLst>
              <a:ext uri="{FF2B5EF4-FFF2-40B4-BE49-F238E27FC236}">
                <a16:creationId xmlns:a16="http://schemas.microsoft.com/office/drawing/2014/main" id="{449805C7-FCDD-7548-8E48-2AB7AFF3971E}"/>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5">
            <a:extLst>
              <a:ext uri="{FF2B5EF4-FFF2-40B4-BE49-F238E27FC236}">
                <a16:creationId xmlns:a16="http://schemas.microsoft.com/office/drawing/2014/main" id="{DD81746B-23B1-6D45-BAF7-8D61830D17B3}"/>
              </a:ext>
            </a:extLst>
          </p:cNvPr>
          <p:cNvSpPr>
            <a:spLocks noGrp="1"/>
          </p:cNvSpPr>
          <p:nvPr>
            <p:ph type="sldNum" sz="quarter" idx="12"/>
          </p:nvPr>
        </p:nvSpPr>
        <p:spPr>
          <a:xfrm>
            <a:off x="8610600" y="6356350"/>
            <a:ext cx="2743200" cy="365125"/>
          </a:xfrm>
        </p:spPr>
        <p:txBody>
          <a:bodyPr/>
          <a:lstStyle/>
          <a:p>
            <a:fld id="{7DCA3B56-ECA4-F246-9394-58426C04E9F5}" type="slidenum">
              <a:rPr lang="en-US" smtClean="0"/>
              <a:t>‹#›</a:t>
            </a:fld>
            <a:endParaRPr lang="en-US"/>
          </a:p>
        </p:txBody>
      </p:sp>
    </p:spTree>
    <p:extLst>
      <p:ext uri="{BB962C8B-B14F-4D97-AF65-F5344CB8AC3E}">
        <p14:creationId xmlns:p14="http://schemas.microsoft.com/office/powerpoint/2010/main" val="18563334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 Standar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F02B22-4D38-294A-8E24-C8E34B8A745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pic>
        <p:nvPicPr>
          <p:cNvPr id="13" name="Picture 12">
            <a:extLst>
              <a:ext uri="{FF2B5EF4-FFF2-40B4-BE49-F238E27FC236}">
                <a16:creationId xmlns:a16="http://schemas.microsoft.com/office/drawing/2014/main" id="{08541C9D-F941-FA4B-B048-F72FFBF4B3B9}"/>
              </a:ext>
            </a:extLst>
          </p:cNvPr>
          <p:cNvPicPr>
            <a:picLocks noChangeAspect="1"/>
          </p:cNvPicPr>
          <p:nvPr userDrawn="1"/>
        </p:nvPicPr>
        <p:blipFill>
          <a:blip r:embed="rId2"/>
          <a:stretch>
            <a:fillRect/>
          </a:stretch>
        </p:blipFill>
        <p:spPr>
          <a:xfrm>
            <a:off x="9825204" y="378822"/>
            <a:ext cx="1782826" cy="343000"/>
          </a:xfrm>
          <a:prstGeom prst="rect">
            <a:avLst/>
          </a:prstGeom>
        </p:spPr>
      </p:pic>
      <p:sp>
        <p:nvSpPr>
          <p:cNvPr id="4" name="Date Placeholder 3">
            <a:extLst>
              <a:ext uri="{FF2B5EF4-FFF2-40B4-BE49-F238E27FC236}">
                <a16:creationId xmlns:a16="http://schemas.microsoft.com/office/drawing/2014/main" id="{D5E36459-6500-F74A-A031-3A47510D72DA}"/>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54B747A9-2438-954B-B26D-E4257248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0D4EC-D5FA-934A-97A0-7995AB9701DB}"/>
              </a:ext>
            </a:extLst>
          </p:cNvPr>
          <p:cNvSpPr>
            <a:spLocks noGrp="1"/>
          </p:cNvSpPr>
          <p:nvPr>
            <p:ph type="sldNum" sz="quarter" idx="12"/>
          </p:nvPr>
        </p:nvSpPr>
        <p:spPr/>
        <p:txBody>
          <a:bodyPr/>
          <a:lstStyle/>
          <a:p>
            <a:fld id="{7DCA3B56-ECA4-F246-9394-58426C04E9F5}" type="slidenum">
              <a:rPr lang="en-US" smtClean="0"/>
              <a:t>‹#›</a:t>
            </a:fld>
            <a:endParaRPr lang="en-US"/>
          </a:p>
        </p:txBody>
      </p:sp>
      <p:sp>
        <p:nvSpPr>
          <p:cNvPr id="9" name="Title 1">
            <a:extLst>
              <a:ext uri="{FF2B5EF4-FFF2-40B4-BE49-F238E27FC236}">
                <a16:creationId xmlns:a16="http://schemas.microsoft.com/office/drawing/2014/main" id="{1F57ABE5-AF3B-EF4F-BB11-B79EA884303D}"/>
              </a:ext>
            </a:extLst>
          </p:cNvPr>
          <p:cNvSpPr>
            <a:spLocks noGrp="1"/>
          </p:cNvSpPr>
          <p:nvPr>
            <p:ph type="title"/>
          </p:nvPr>
        </p:nvSpPr>
        <p:spPr>
          <a:xfrm>
            <a:off x="925284" y="553807"/>
            <a:ext cx="10515600" cy="1325563"/>
          </a:xfrm>
          <a:prstGeom prst="rect">
            <a:avLst/>
          </a:prstGeom>
        </p:spPr>
        <p:txBody>
          <a:bodyPr/>
          <a:lstStyle>
            <a:lvl1pPr>
              <a:defRPr baseline="0">
                <a:solidFill>
                  <a:schemeClr val="accent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D1DB7C6F-7F97-0B43-9321-8B71A45E36C2}"/>
              </a:ext>
            </a:extLst>
          </p:cNvPr>
          <p:cNvSpPr>
            <a:spLocks noGrp="1"/>
          </p:cNvSpPr>
          <p:nvPr>
            <p:ph idx="1"/>
          </p:nvPr>
        </p:nvSpPr>
        <p:spPr>
          <a:xfrm>
            <a:off x="925284" y="1825625"/>
            <a:ext cx="10428516"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1916DFFC-4F22-D043-9E29-352B0592A660}"/>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673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White -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19B52B-89C0-9749-9A91-96441FB3844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 name="Title 1">
            <a:extLst>
              <a:ext uri="{FF2B5EF4-FFF2-40B4-BE49-F238E27FC236}">
                <a16:creationId xmlns:a16="http://schemas.microsoft.com/office/drawing/2014/main" id="{741ACC69-DA2A-8840-971A-1F680F22BD79}"/>
              </a:ext>
            </a:extLst>
          </p:cNvPr>
          <p:cNvSpPr>
            <a:spLocks noGrp="1"/>
          </p:cNvSpPr>
          <p:nvPr>
            <p:ph type="title"/>
          </p:nvPr>
        </p:nvSpPr>
        <p:spPr>
          <a:xfrm>
            <a:off x="925284" y="553807"/>
            <a:ext cx="10515600" cy="1325563"/>
          </a:xfrm>
          <a:prstGeom prst="rect">
            <a:avLst/>
          </a:prstGeom>
        </p:spPr>
        <p:txBody>
          <a:bodyPr/>
          <a:lstStyle>
            <a:lvl1pPr>
              <a:defRPr baseline="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C23172-C1A0-DC48-B902-8F7AAF045756}"/>
              </a:ext>
            </a:extLst>
          </p:cNvPr>
          <p:cNvSpPr>
            <a:spLocks noGrp="1"/>
          </p:cNvSpPr>
          <p:nvPr>
            <p:ph idx="1"/>
          </p:nvPr>
        </p:nvSpPr>
        <p:spPr>
          <a:xfrm>
            <a:off x="925284" y="1825625"/>
            <a:ext cx="4982030"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FFE13-7953-BA4A-B4C4-38A81D2C52F6}"/>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477D94D6-8847-1340-BECF-95006B88B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7DEF0-D404-3C45-A592-9BFC70C08A37}"/>
              </a:ext>
            </a:extLst>
          </p:cNvPr>
          <p:cNvSpPr>
            <a:spLocks noGrp="1"/>
          </p:cNvSpPr>
          <p:nvPr>
            <p:ph type="sldNum" sz="quarter" idx="12"/>
          </p:nvPr>
        </p:nvSpPr>
        <p:spPr/>
        <p:txBody>
          <a:bodyPr/>
          <a:lstStyle/>
          <a:p>
            <a:fld id="{7DCA3B56-ECA4-F246-9394-58426C04E9F5}" type="slidenum">
              <a:rPr lang="en-US" smtClean="0"/>
              <a:t>‹#›</a:t>
            </a:fld>
            <a:endParaRPr lang="en-US"/>
          </a:p>
        </p:txBody>
      </p:sp>
      <p:cxnSp>
        <p:nvCxnSpPr>
          <p:cNvPr id="10" name="Straight Connector 9">
            <a:extLst>
              <a:ext uri="{FF2B5EF4-FFF2-40B4-BE49-F238E27FC236}">
                <a16:creationId xmlns:a16="http://schemas.microsoft.com/office/drawing/2014/main" id="{14CCF8E5-BCB7-3743-BFF2-24F9E6F08237}"/>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B0E9315-9A3F-BD4C-B9B2-BAFDF7F9ECCC}"/>
              </a:ext>
            </a:extLst>
          </p:cNvPr>
          <p:cNvSpPr>
            <a:spLocks noGrp="1"/>
          </p:cNvSpPr>
          <p:nvPr>
            <p:ph idx="13"/>
          </p:nvPr>
        </p:nvSpPr>
        <p:spPr>
          <a:xfrm>
            <a:off x="6284686" y="1825625"/>
            <a:ext cx="4982030"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2A966525-45DC-5242-B8F4-65837E82E7B1}"/>
              </a:ext>
            </a:extLst>
          </p:cNvPr>
          <p:cNvPicPr>
            <a:picLocks noChangeAspect="1"/>
          </p:cNvPicPr>
          <p:nvPr userDrawn="1"/>
        </p:nvPicPr>
        <p:blipFill>
          <a:blip r:embed="rId2"/>
          <a:stretch>
            <a:fillRect/>
          </a:stretch>
        </p:blipFill>
        <p:spPr>
          <a:xfrm>
            <a:off x="9825204" y="378822"/>
            <a:ext cx="1782826" cy="343000"/>
          </a:xfrm>
          <a:prstGeom prst="rect">
            <a:avLst/>
          </a:prstGeom>
        </p:spPr>
      </p:pic>
    </p:spTree>
    <p:extLst>
      <p:ext uri="{BB962C8B-B14F-4D97-AF65-F5344CB8AC3E}">
        <p14:creationId xmlns:p14="http://schemas.microsoft.com/office/powerpoint/2010/main" val="1153552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eal with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71B4D-05CF-8744-B3E4-AD937A363CF5}"/>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3" name="Footer Placeholder 2">
            <a:extLst>
              <a:ext uri="{FF2B5EF4-FFF2-40B4-BE49-F238E27FC236}">
                <a16:creationId xmlns:a16="http://schemas.microsoft.com/office/drawing/2014/main" id="{01F04DF0-417E-9940-838B-373E25472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E1335-9E89-6940-A650-7A2852AC9CBF}"/>
              </a:ext>
            </a:extLst>
          </p:cNvPr>
          <p:cNvSpPr>
            <a:spLocks noGrp="1"/>
          </p:cNvSpPr>
          <p:nvPr>
            <p:ph type="sldNum" sz="quarter" idx="12"/>
          </p:nvPr>
        </p:nvSpPr>
        <p:spPr/>
        <p:txBody>
          <a:bodyPr/>
          <a:lstStyle/>
          <a:p>
            <a:fld id="{7DCA3B56-ECA4-F246-9394-58426C04E9F5}" type="slidenum">
              <a:rPr lang="en-US" smtClean="0"/>
              <a:t>‹#›</a:t>
            </a:fld>
            <a:endParaRPr lang="en-US"/>
          </a:p>
        </p:txBody>
      </p:sp>
      <p:pic>
        <p:nvPicPr>
          <p:cNvPr id="5" name="Picture 4">
            <a:extLst>
              <a:ext uri="{FF2B5EF4-FFF2-40B4-BE49-F238E27FC236}">
                <a16:creationId xmlns:a16="http://schemas.microsoft.com/office/drawing/2014/main" id="{49C14A51-73C9-7246-B365-34F2EC7E9AB9}"/>
              </a:ext>
            </a:extLst>
          </p:cNvPr>
          <p:cNvPicPr>
            <a:picLocks noChangeAspect="1"/>
          </p:cNvPicPr>
          <p:nvPr userDrawn="1"/>
        </p:nvPicPr>
        <p:blipFill>
          <a:blip r:embed="rId2"/>
          <a:stretch>
            <a:fillRect/>
          </a:stretch>
        </p:blipFill>
        <p:spPr>
          <a:xfrm>
            <a:off x="9816549" y="363292"/>
            <a:ext cx="1820509" cy="352229"/>
          </a:xfrm>
          <a:prstGeom prst="rect">
            <a:avLst/>
          </a:prstGeom>
        </p:spPr>
      </p:pic>
    </p:spTree>
    <p:extLst>
      <p:ext uri="{BB962C8B-B14F-4D97-AF65-F5344CB8AC3E}">
        <p14:creationId xmlns:p14="http://schemas.microsoft.com/office/powerpoint/2010/main" val="40248429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with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F2531E-2543-FE44-9E3D-ECDC6E1E5B8C}"/>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 name="Date Placeholder 1">
            <a:extLst>
              <a:ext uri="{FF2B5EF4-FFF2-40B4-BE49-F238E27FC236}">
                <a16:creationId xmlns:a16="http://schemas.microsoft.com/office/drawing/2014/main" id="{35071B4D-05CF-8744-B3E4-AD937A363CF5}"/>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3" name="Footer Placeholder 2">
            <a:extLst>
              <a:ext uri="{FF2B5EF4-FFF2-40B4-BE49-F238E27FC236}">
                <a16:creationId xmlns:a16="http://schemas.microsoft.com/office/drawing/2014/main" id="{01F04DF0-417E-9940-838B-373E25472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E1335-9E89-6940-A650-7A2852AC9CBF}"/>
              </a:ext>
            </a:extLst>
          </p:cNvPr>
          <p:cNvSpPr>
            <a:spLocks noGrp="1"/>
          </p:cNvSpPr>
          <p:nvPr>
            <p:ph type="sldNum" sz="quarter" idx="12"/>
          </p:nvPr>
        </p:nvSpPr>
        <p:spPr/>
        <p:txBody>
          <a:bodyPr/>
          <a:lstStyle/>
          <a:p>
            <a:fld id="{7DCA3B56-ECA4-F246-9394-58426C04E9F5}" type="slidenum">
              <a:rPr lang="en-US" smtClean="0"/>
              <a:t>‹#›</a:t>
            </a:fld>
            <a:endParaRPr lang="en-US"/>
          </a:p>
        </p:txBody>
      </p:sp>
      <p:pic>
        <p:nvPicPr>
          <p:cNvPr id="6" name="Picture 5">
            <a:extLst>
              <a:ext uri="{FF2B5EF4-FFF2-40B4-BE49-F238E27FC236}">
                <a16:creationId xmlns:a16="http://schemas.microsoft.com/office/drawing/2014/main" id="{943F9229-9A88-414F-B266-E1DB4DDB940B}"/>
              </a:ext>
            </a:extLst>
          </p:cNvPr>
          <p:cNvPicPr>
            <a:picLocks noChangeAspect="1"/>
          </p:cNvPicPr>
          <p:nvPr userDrawn="1"/>
        </p:nvPicPr>
        <p:blipFill>
          <a:blip r:embed="rId2"/>
          <a:stretch>
            <a:fillRect/>
          </a:stretch>
        </p:blipFill>
        <p:spPr>
          <a:xfrm>
            <a:off x="9825204" y="378822"/>
            <a:ext cx="1782826" cy="343000"/>
          </a:xfrm>
          <a:prstGeom prst="rect">
            <a:avLst/>
          </a:prstGeom>
        </p:spPr>
      </p:pic>
    </p:spTree>
    <p:extLst>
      <p:ext uri="{BB962C8B-B14F-4D97-AF65-F5344CB8AC3E}">
        <p14:creationId xmlns:p14="http://schemas.microsoft.com/office/powerpoint/2010/main" val="6706890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Only - Teal Bkgr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12092217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Only - White Bkgr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89E746-CA58-7241-B348-299A8B80945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46C375A3-6754-A643-BE7D-1492105DD237}"/>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35113948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FF32D7-1D5C-9144-8C4D-CDCFE914D02C}"/>
              </a:ext>
            </a:extLst>
          </p:cNvPr>
          <p:cNvSpPr/>
          <p:nvPr userDrawn="1"/>
        </p:nvSpPr>
        <p:spPr>
          <a:xfrm>
            <a:off x="9595556" y="248356"/>
            <a:ext cx="225777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6403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D1CD-586E-7C48-92C6-8793726AB739}"/>
              </a:ext>
            </a:extLst>
          </p:cNvPr>
          <p:cNvSpPr>
            <a:spLocks noGrp="1"/>
          </p:cNvSpPr>
          <p:nvPr>
            <p:ph type="title"/>
          </p:nvPr>
        </p:nvSpPr>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585055-CA4B-3D43-9B2F-26AA67FD8B3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7E479-61C3-2149-B5A0-3B2086B79C36}"/>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BBB89671-746A-4E4B-8079-FC9BE81B748C}"/>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66123441-2CD5-C840-BEEE-593A1896F543}"/>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5741251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89E746-CA58-7241-B348-299A8B80945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014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6" name="Picture Placeholder 3"/>
          <p:cNvSpPr>
            <a:spLocks noGrp="1"/>
          </p:cNvSpPr>
          <p:nvPr>
            <p:ph type="pic" sz="quarter" idx="12"/>
          </p:nvPr>
        </p:nvSpPr>
        <p:spPr>
          <a:xfrm>
            <a:off x="6096001" y="3"/>
            <a:ext cx="6096000" cy="5591908"/>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2163926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FCB7-C750-6943-A8ED-245816970036}"/>
              </a:ext>
            </a:extLst>
          </p:cNvPr>
          <p:cNvSpPr>
            <a:spLocks noGrp="1"/>
          </p:cNvSpPr>
          <p:nvPr>
            <p:ph type="title"/>
          </p:nvPr>
        </p:nvSpPr>
        <p:spPr>
          <a:xfrm>
            <a:off x="831850" y="1709738"/>
            <a:ext cx="10515600" cy="2852737"/>
          </a:xfrm>
        </p:spPr>
        <p:txBody>
          <a:bodyPr anchor="b"/>
          <a:lstStyle>
            <a:lvl1pPr>
              <a:defRPr sz="6000">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94A21F4-090C-914C-82C8-8716C1B90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0068AE-138D-9C43-BED9-A7270C042E9F}"/>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AD127567-3B8F-3143-8294-2EEFDDCA6F15}"/>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D17E6301-EDF4-6F48-9533-E04807C651E6}"/>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41697349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CEA3-E800-6845-80F4-A78B84948965}"/>
              </a:ext>
            </a:extLst>
          </p:cNvPr>
          <p:cNvSpPr>
            <a:spLocks noGrp="1"/>
          </p:cNvSpPr>
          <p:nvPr>
            <p:ph type="title"/>
          </p:nvPr>
        </p:nvSpPr>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1A16156-3D2F-C042-903B-55E185B7A7EC}"/>
              </a:ext>
            </a:extLst>
          </p:cNvPr>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67C3CF-A7FD-6444-AB59-4DE27725CF27}"/>
              </a:ext>
            </a:extLst>
          </p:cNvPr>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F28E9-8A82-CC47-9913-E23339704962}"/>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6" name="Footer Placeholder 5">
            <a:extLst>
              <a:ext uri="{FF2B5EF4-FFF2-40B4-BE49-F238E27FC236}">
                <a16:creationId xmlns:a16="http://schemas.microsoft.com/office/drawing/2014/main" id="{13AA419F-321D-0E4A-A330-C0EB7C5A9743}"/>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a:extLst>
              <a:ext uri="{FF2B5EF4-FFF2-40B4-BE49-F238E27FC236}">
                <a16:creationId xmlns:a16="http://schemas.microsoft.com/office/drawing/2014/main" id="{5F7E8588-1679-9F49-B145-D674B1D4492F}"/>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821391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D77C1-7405-F44F-86AD-0BD950D99B7B}"/>
              </a:ext>
            </a:extLst>
          </p:cNvPr>
          <p:cNvSpPr>
            <a:spLocks noGrp="1"/>
          </p:cNvSpPr>
          <p:nvPr>
            <p:ph type="title"/>
          </p:nvPr>
        </p:nvSpPr>
        <p:spPr>
          <a:xfrm>
            <a:off x="839788" y="365125"/>
            <a:ext cx="10515600" cy="1325563"/>
          </a:xfrm>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AB60E1DF-8CBF-5343-9B41-05C6ECABE4AB}"/>
              </a:ext>
            </a:extLst>
          </p:cNvPr>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0238BE-7CDD-794D-A239-745A636E0619}"/>
              </a:ext>
            </a:extLst>
          </p:cNvPr>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0C4FD2-DFEB-344B-AC3F-7941DBE24330}"/>
              </a:ext>
            </a:extLst>
          </p:cNvPr>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C8ED6-ADE9-DA49-8979-A6087F140E84}"/>
              </a:ext>
            </a:extLst>
          </p:cNvPr>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5FFEF4-3078-7E43-81B2-E9CDC72C7729}"/>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8" name="Footer Placeholder 7">
            <a:extLst>
              <a:ext uri="{FF2B5EF4-FFF2-40B4-BE49-F238E27FC236}">
                <a16:creationId xmlns:a16="http://schemas.microsoft.com/office/drawing/2014/main" id="{1516CE2F-F11D-3445-95D6-6A4FCFA7CF57}"/>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9" name="Slide Number Placeholder 8">
            <a:extLst>
              <a:ext uri="{FF2B5EF4-FFF2-40B4-BE49-F238E27FC236}">
                <a16:creationId xmlns:a16="http://schemas.microsoft.com/office/drawing/2014/main" id="{6E9F9FAE-C504-104E-BD61-B247BE5E60EE}"/>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1032772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F649-86C8-9347-9881-AAB48D457025}"/>
              </a:ext>
            </a:extLst>
          </p:cNvPr>
          <p:cNvSpPr>
            <a:spLocks noGrp="1"/>
          </p:cNvSpPr>
          <p:nvPr>
            <p:ph type="title"/>
          </p:nvPr>
        </p:nvSpPr>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A0134DA9-A91B-A949-95BE-B57068B08F38}"/>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4" name="Footer Placeholder 3">
            <a:extLst>
              <a:ext uri="{FF2B5EF4-FFF2-40B4-BE49-F238E27FC236}">
                <a16:creationId xmlns:a16="http://schemas.microsoft.com/office/drawing/2014/main" id="{BFC7AC46-89B2-0A46-99CF-914E6AA12E84}"/>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5" name="Slide Number Placeholder 4">
            <a:extLst>
              <a:ext uri="{FF2B5EF4-FFF2-40B4-BE49-F238E27FC236}">
                <a16:creationId xmlns:a16="http://schemas.microsoft.com/office/drawing/2014/main" id="{4221D2EF-C1F4-A24E-9B64-2197F947AC94}"/>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35540081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A13B5-DD4C-F14C-B362-7AFEBC616816}"/>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3" name="Footer Placeholder 2">
            <a:extLst>
              <a:ext uri="{FF2B5EF4-FFF2-40B4-BE49-F238E27FC236}">
                <a16:creationId xmlns:a16="http://schemas.microsoft.com/office/drawing/2014/main" id="{80CDAF84-D6EE-7C46-85A3-5ABB0B76A64C}"/>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4" name="Slide Number Placeholder 3">
            <a:extLst>
              <a:ext uri="{FF2B5EF4-FFF2-40B4-BE49-F238E27FC236}">
                <a16:creationId xmlns:a16="http://schemas.microsoft.com/office/drawing/2014/main" id="{FEE62EEF-0741-494E-A63A-5F09084F6F6E}"/>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9282424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37AA-B9BE-A043-B5B2-46FDC685B8FD}"/>
              </a:ext>
            </a:extLst>
          </p:cNvPr>
          <p:cNvSpPr>
            <a:spLocks noGrp="1"/>
          </p:cNvSpPr>
          <p:nvPr>
            <p:ph type="title"/>
          </p:nvPr>
        </p:nvSpPr>
        <p:spPr>
          <a:xfrm>
            <a:off x="839788" y="457200"/>
            <a:ext cx="3932237" cy="1600200"/>
          </a:xfrm>
        </p:spPr>
        <p:txBody>
          <a:bodyPr anchor="b"/>
          <a:lstStyle>
            <a:lvl1pPr>
              <a:defRPr sz="3200">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4C76042-1391-9244-9396-F13FF1713007}"/>
              </a:ext>
            </a:extLst>
          </p:cNvPr>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FA4CD8-4F07-8A48-9559-4575737C69F0}"/>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CC10A-D76D-AE4D-BADC-FED72667FF8B}"/>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6" name="Footer Placeholder 5">
            <a:extLst>
              <a:ext uri="{FF2B5EF4-FFF2-40B4-BE49-F238E27FC236}">
                <a16:creationId xmlns:a16="http://schemas.microsoft.com/office/drawing/2014/main" id="{EC425C1E-0F6E-5647-82B0-B05689A093DF}"/>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a:extLst>
              <a:ext uri="{FF2B5EF4-FFF2-40B4-BE49-F238E27FC236}">
                <a16:creationId xmlns:a16="http://schemas.microsoft.com/office/drawing/2014/main" id="{FB318EF2-CF86-D94F-9279-BE3320560F76}"/>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28537077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1ACD-8E73-DB4A-BE41-BDB21C48FDA9}"/>
              </a:ext>
            </a:extLst>
          </p:cNvPr>
          <p:cNvSpPr>
            <a:spLocks noGrp="1"/>
          </p:cNvSpPr>
          <p:nvPr>
            <p:ph type="title"/>
          </p:nvPr>
        </p:nvSpPr>
        <p:spPr>
          <a:xfrm>
            <a:off x="839788" y="457200"/>
            <a:ext cx="3932237" cy="1600200"/>
          </a:xfrm>
        </p:spPr>
        <p:txBody>
          <a:bodyPr anchor="b"/>
          <a:lstStyle>
            <a:lvl1pPr>
              <a:defRPr sz="3200">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FFEF70DA-F950-A744-82FC-BB48FFFDC2F3}"/>
              </a:ext>
            </a:extLst>
          </p:cNvPr>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DB23B-276E-6346-BDE9-BF1F96274CB7}"/>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60606-CA11-2243-B2D5-B8D4EBE77281}"/>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6" name="Footer Placeholder 5">
            <a:extLst>
              <a:ext uri="{FF2B5EF4-FFF2-40B4-BE49-F238E27FC236}">
                <a16:creationId xmlns:a16="http://schemas.microsoft.com/office/drawing/2014/main" id="{07E54265-5405-AC45-8EE4-F3A37C480F75}"/>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a:extLst>
              <a:ext uri="{FF2B5EF4-FFF2-40B4-BE49-F238E27FC236}">
                <a16:creationId xmlns:a16="http://schemas.microsoft.com/office/drawing/2014/main" id="{281DAFF3-979F-8A4C-857A-C7DB599474F0}"/>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10281745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49D40AC5-996B-E94A-A0F1-4601020D2A44}"/>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0571051-9440-0E40-A428-F4747DF9F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DE516B-3CA4-064D-A205-440FE137B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61A3-1EFA-CE4C-A9CA-CD8B4AA64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CCD9B258-4F34-2248-8672-EFA3F63E6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68501807-F305-794E-8BFB-1E56927B2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DCA3B56-ECA4-F246-9394-58426C04E9F5}" type="slidenum">
              <a:rPr lang="en-US" smtClean="0"/>
              <a:t>‹#›</a:t>
            </a:fld>
            <a:endParaRPr lang="en-US"/>
          </a:p>
        </p:txBody>
      </p:sp>
      <p:pic>
        <p:nvPicPr>
          <p:cNvPr id="17" name="Picture 16">
            <a:extLst>
              <a:ext uri="{FF2B5EF4-FFF2-40B4-BE49-F238E27FC236}">
                <a16:creationId xmlns:a16="http://schemas.microsoft.com/office/drawing/2014/main" id="{09A7D979-96A4-CC40-9E2E-03E4112B8C3E}"/>
              </a:ext>
            </a:extLst>
          </p:cNvPr>
          <p:cNvPicPr>
            <a:picLocks noChangeAspect="1"/>
          </p:cNvPicPr>
          <p:nvPr userDrawn="1"/>
        </p:nvPicPr>
        <p:blipFill>
          <a:blip r:embed="rId12"/>
          <a:stretch>
            <a:fillRect/>
          </a:stretch>
        </p:blipFill>
        <p:spPr>
          <a:xfrm>
            <a:off x="10031388" y="370621"/>
            <a:ext cx="1702486" cy="327900"/>
          </a:xfrm>
          <a:prstGeom prst="rect">
            <a:avLst/>
          </a:prstGeom>
        </p:spPr>
      </p:pic>
    </p:spTree>
    <p:extLst>
      <p:ext uri="{BB962C8B-B14F-4D97-AF65-F5344CB8AC3E}">
        <p14:creationId xmlns:p14="http://schemas.microsoft.com/office/powerpoint/2010/main" val="4278563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txStyles>
    <p:titleStyle>
      <a:lvl1pPr algn="l" defTabSz="914400" rtl="0" eaLnBrk="1" latinLnBrk="0" hangingPunct="1">
        <a:lnSpc>
          <a:spcPct val="90000"/>
        </a:lnSpc>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33515-0D52-DE4A-8DEC-EE5C7E123FE3}"/>
              </a:ext>
            </a:extLst>
          </p:cNvPr>
          <p:cNvSpPr>
            <a:spLocks noGrp="1"/>
          </p:cNvSpPr>
          <p:nvPr>
            <p:ph type="title"/>
          </p:nvPr>
        </p:nvSpPr>
        <p:spPr>
          <a:xfrm>
            <a:off x="957942" y="365125"/>
            <a:ext cx="1039585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5EEAE7-999B-454D-A099-6A62C95216C6}"/>
              </a:ext>
            </a:extLst>
          </p:cNvPr>
          <p:cNvSpPr>
            <a:spLocks noGrp="1"/>
          </p:cNvSpPr>
          <p:nvPr>
            <p:ph type="body" idx="1"/>
          </p:nvPr>
        </p:nvSpPr>
        <p:spPr>
          <a:xfrm>
            <a:off x="957942" y="1825625"/>
            <a:ext cx="10395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4EA12-ED44-C241-BB32-611F1AB5C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19790AB7-7E0B-C946-825C-51442F4C0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358575-E8B4-944D-A323-71CA59F57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2930010907"/>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Lst>
  <p:transition/>
  <p:txStyles>
    <p:titleStyle>
      <a:lvl1pPr algn="l" defTabSz="914400" rtl="0" eaLnBrk="1" latinLnBrk="0" hangingPunct="1">
        <a:lnSpc>
          <a:spcPct val="90000"/>
        </a:lnSpc>
        <a:spcBef>
          <a:spcPct val="0"/>
        </a:spcBef>
        <a:buNone/>
        <a:defRPr sz="3200" b="1" i="0"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8364508-4D67-5F32-939B-57A15A3CF5B0}"/>
              </a:ext>
            </a:extLst>
          </p:cNvPr>
          <p:cNvGrpSpPr/>
          <p:nvPr/>
        </p:nvGrpSpPr>
        <p:grpSpPr>
          <a:xfrm>
            <a:off x="1798606" y="0"/>
            <a:ext cx="10393395" cy="6858000"/>
            <a:chOff x="1798606" y="0"/>
            <a:chExt cx="10393395" cy="6858000"/>
          </a:xfrm>
        </p:grpSpPr>
        <p:sp>
          <p:nvSpPr>
            <p:cNvPr id="6" name="Rectangle 5">
              <a:extLst>
                <a:ext uri="{FF2B5EF4-FFF2-40B4-BE49-F238E27FC236}">
                  <a16:creationId xmlns:a16="http://schemas.microsoft.com/office/drawing/2014/main" id="{E3F28A3A-EAC4-0C23-844B-8E431BF5682C}"/>
                </a:ext>
              </a:extLst>
            </p:cNvPr>
            <p:cNvSpPr/>
            <p:nvPr/>
          </p:nvSpPr>
          <p:spPr>
            <a:xfrm>
              <a:off x="6096001"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3" name="Picture 2" descr="A picture containing text, clipart&#10;&#10;Description automatically generated">
              <a:extLst>
                <a:ext uri="{FF2B5EF4-FFF2-40B4-BE49-F238E27FC236}">
                  <a16:creationId xmlns:a16="http://schemas.microsoft.com/office/drawing/2014/main" id="{0030843F-984B-F590-EA30-7F01E2787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606" y="3179169"/>
              <a:ext cx="2592745" cy="498997"/>
            </a:xfrm>
            <a:prstGeom prst="rect">
              <a:avLst/>
            </a:prstGeom>
          </p:spPr>
        </p:pic>
        <p:pic>
          <p:nvPicPr>
            <p:cNvPr id="8" name="Picture 7" descr="Logo&#10;&#10;Description automatically generated">
              <a:extLst>
                <a:ext uri="{FF2B5EF4-FFF2-40B4-BE49-F238E27FC236}">
                  <a16:creationId xmlns:a16="http://schemas.microsoft.com/office/drawing/2014/main" id="{C753557E-E4B6-DF53-8BD7-FA96526A6A49}"/>
                </a:ext>
              </a:extLst>
            </p:cNvPr>
            <p:cNvPicPr>
              <a:picLocks noChangeAspect="1"/>
            </p:cNvPicPr>
            <p:nvPr/>
          </p:nvPicPr>
          <p:blipFill>
            <a:blip r:embed="rId4">
              <a:extLst>
                <a:ext uri="{28A0092B-C50C-407E-A947-70E740481C1C}">
                  <a14:useLocalDpi xmlns:a14="http://schemas.microsoft.com/office/drawing/2010/main" val="0"/>
                </a:ext>
              </a:extLst>
            </a:blip>
            <a:srcRect t="13610" r="11831" b="24392"/>
            <a:stretch>
              <a:fillRect/>
            </a:stretch>
          </p:blipFill>
          <p:spPr>
            <a:xfrm>
              <a:off x="7442396" y="3195928"/>
              <a:ext cx="3403210" cy="465480"/>
            </a:xfrm>
            <a:prstGeom prst="rect">
              <a:avLst/>
            </a:prstGeom>
          </p:spPr>
        </p:pic>
      </p:grpSp>
    </p:spTree>
    <p:extLst>
      <p:ext uri="{BB962C8B-B14F-4D97-AF65-F5344CB8AC3E}">
        <p14:creationId xmlns:p14="http://schemas.microsoft.com/office/powerpoint/2010/main" val="33542155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C0C4F-27E7-3E17-E8FB-A6FB72B829DE}"/>
              </a:ext>
            </a:extLst>
          </p:cNvPr>
          <p:cNvSpPr txBox="1"/>
          <p:nvPr/>
        </p:nvSpPr>
        <p:spPr>
          <a:xfrm>
            <a:off x="1009105" y="1685107"/>
            <a:ext cx="9594244" cy="830997"/>
          </a:xfrm>
          <a:prstGeom prst="rect">
            <a:avLst/>
          </a:prstGeom>
          <a:noFill/>
        </p:spPr>
        <p:txBody>
          <a:bodyPr wrap="square" rtlCol="0">
            <a:noAutofit/>
          </a:bodyPr>
          <a:lstStyle/>
          <a:p>
            <a:pPr rtl="0"/>
            <a:r>
              <a:rPr lang="fr-CA" sz="4800" b="0" i="0" u="none" strike="noStrike">
                <a:latin typeface="Segoe UI Semibold"/>
                <a:cs typeface="Segoe UI Semibold"/>
              </a:rPr>
              <a:t>Appareil en tant que service</a:t>
            </a:r>
          </a:p>
        </p:txBody>
      </p:sp>
      <p:pic>
        <p:nvPicPr>
          <p:cNvPr id="4" name="Picture 3" descr="A picture containing text, clipart&#10;&#10;Description automatically generated">
            <a:extLst>
              <a:ext uri="{FF2B5EF4-FFF2-40B4-BE49-F238E27FC236}">
                <a16:creationId xmlns:a16="http://schemas.microsoft.com/office/drawing/2014/main" id="{C35FF7D2-857B-1A9C-39FB-F5DF3EFAF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50" y="5363509"/>
            <a:ext cx="2165685" cy="416806"/>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56F56E71-49F8-E711-9230-119DC499BAAA}"/>
              </a:ext>
            </a:extLst>
          </p:cNvPr>
          <p:cNvPicPr>
            <a:picLocks noChangeAspect="1"/>
          </p:cNvPicPr>
          <p:nvPr/>
        </p:nvPicPr>
        <p:blipFill>
          <a:blip r:embed="rId4">
            <a:extLst>
              <a:ext uri="{28A0092B-C50C-407E-A947-70E740481C1C}">
                <a14:useLocalDpi xmlns:a14="http://schemas.microsoft.com/office/drawing/2010/main" val="0"/>
              </a:ext>
            </a:extLst>
          </a:blip>
          <a:srcRect t="13712" r="11045" b="24510"/>
          <a:stretch>
            <a:fillRect/>
          </a:stretch>
        </p:blipFill>
        <p:spPr>
          <a:xfrm>
            <a:off x="4091315" y="5362733"/>
            <a:ext cx="2787948" cy="376129"/>
          </a:xfrm>
          <a:prstGeom prst="rect">
            <a:avLst/>
          </a:prstGeom>
        </p:spPr>
      </p:pic>
      <p:sp>
        <p:nvSpPr>
          <p:cNvPr id="5" name="TextBox 4">
            <a:extLst>
              <a:ext uri="{FF2B5EF4-FFF2-40B4-BE49-F238E27FC236}">
                <a16:creationId xmlns:a16="http://schemas.microsoft.com/office/drawing/2014/main" id="{8AA2C514-1DEF-39B9-9D38-2758003897D5}"/>
              </a:ext>
            </a:extLst>
          </p:cNvPr>
          <p:cNvSpPr txBox="1"/>
          <p:nvPr/>
        </p:nvSpPr>
        <p:spPr>
          <a:xfrm>
            <a:off x="1019738" y="1126383"/>
            <a:ext cx="9594244" cy="523220"/>
          </a:xfrm>
          <a:prstGeom prst="rect">
            <a:avLst/>
          </a:prstGeom>
          <a:noFill/>
        </p:spPr>
        <p:txBody>
          <a:bodyPr wrap="square" rtlCol="0">
            <a:noAutofit/>
          </a:bodyPr>
          <a:lstStyle/>
          <a:p>
            <a:pPr rtl="0"/>
            <a:r>
              <a:rPr lang="fr-CA" sz="2800" b="0" i="0" u="none" strike="noStrike">
                <a:solidFill>
                  <a:srgbClr val="13C1D8"/>
                </a:solidFill>
                <a:latin typeface="Segoe UI"/>
                <a:cs typeface="Segoe UI"/>
              </a:rPr>
              <a:t>Série Surface :</a:t>
            </a:r>
            <a:endParaRPr lang="en-US" sz="2800">
              <a:solidFill>
                <a:srgbClr val="13C1D8"/>
              </a:solidFill>
              <a:latin typeface="Segoe UI" panose="020B0502040204020203" pitchFamily="34" charset="0"/>
              <a:cs typeface="Segoe UI" panose="020B0502040204020203" pitchFamily="34" charset="0"/>
            </a:endParaRPr>
          </a:p>
        </p:txBody>
      </p:sp>
      <p:sp>
        <p:nvSpPr>
          <p:cNvPr id="6" name="TextBox 2">
            <a:extLst>
              <a:ext uri="{FF2B5EF4-FFF2-40B4-BE49-F238E27FC236}">
                <a16:creationId xmlns:a16="http://schemas.microsoft.com/office/drawing/2014/main" id="{C78C23CB-68D5-4B61-FAC8-9A8EE09C16C3}"/>
              </a:ext>
            </a:extLst>
          </p:cNvPr>
          <p:cNvSpPr txBox="1"/>
          <p:nvPr/>
        </p:nvSpPr>
        <p:spPr>
          <a:xfrm>
            <a:off x="1009105" y="3272195"/>
            <a:ext cx="7780302" cy="2585323"/>
          </a:xfrm>
          <a:prstGeom prst="rect">
            <a:avLst/>
          </a:prstGeom>
          <a:noFill/>
        </p:spPr>
        <p:txBody>
          <a:bodyPr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fr-CA" sz="1400" b="0" i="0" u="none" strike="noStrike">
                <a:latin typeface="Segoe UI Semilight"/>
                <a:cs typeface="Segoe UI Semilight"/>
              </a:rPr>
              <a:t>Présenté par :</a:t>
            </a:r>
          </a:p>
          <a:p>
            <a:pPr rtl="0"/>
            <a:r>
              <a:rPr lang="fr-CA" sz="2200" b="0" i="0" u="none" strike="noStrike">
                <a:solidFill>
                  <a:srgbClr val="13C1D8"/>
                </a:solidFill>
                <a:latin typeface="Segoe UI"/>
                <a:cs typeface="Segoe UI"/>
              </a:rPr>
              <a:t>Mahvish Khan </a:t>
            </a:r>
            <a:endParaRPr lang="en-US" sz="1400">
              <a:solidFill>
                <a:srgbClr val="000000"/>
              </a:solidFill>
              <a:latin typeface="Segoe UI Semilight" panose="020B0402040204020203" pitchFamily="34" charset="0"/>
              <a:cs typeface="Segoe UI Semilight" panose="020B0402040204020203" pitchFamily="34" charset="0"/>
            </a:endParaRPr>
          </a:p>
          <a:p>
            <a:pPr rtl="0"/>
            <a:r>
              <a:rPr lang="fr-CA" sz="1200" b="0" i="0" u="none" strike="noStrike">
                <a:latin typeface="Segoe UI Semilight"/>
                <a:cs typeface="Segoe UI Semilight"/>
              </a:rPr>
              <a:t>Superviseur du développement des affaires – Appareils Surface, hubs et MTR</a:t>
            </a:r>
            <a:endParaRPr lang="en-US" sz="2200">
              <a:solidFill>
                <a:srgbClr val="13C1D8"/>
              </a:solidFill>
              <a:latin typeface="Segoe UI"/>
              <a:cs typeface="Segoe UI"/>
            </a:endParaRPr>
          </a:p>
          <a:p>
            <a:pPr rtl="0"/>
            <a:r>
              <a:rPr lang="fr-CA" sz="1200" b="0" i="0" u="none" strike="noStrike">
                <a:latin typeface="Segoe UI Semilight"/>
                <a:cs typeface="Segoe UI Semilight"/>
              </a:rPr>
              <a:t>TD SYNNEX Canada </a:t>
            </a:r>
          </a:p>
          <a:p>
            <a:pPr rtl="0"/>
            <a:r>
              <a:rPr lang="fr-CA" sz="2200" b="0" i="0" u="none" strike="noStrike">
                <a:solidFill>
                  <a:srgbClr val="13C1D8"/>
                </a:solidFill>
                <a:latin typeface="Segoe UI"/>
                <a:cs typeface="Segoe UI"/>
              </a:rPr>
              <a:t>Gurbir Singh</a:t>
            </a:r>
          </a:p>
          <a:p>
            <a:pPr rtl="0"/>
            <a:r>
              <a:rPr lang="fr-CA" sz="1200" b="0" i="0" u="none" strike="noStrike">
                <a:solidFill>
                  <a:srgbClr val="FFFFFF"/>
                </a:solidFill>
                <a:latin typeface="Segoe UI Semilight"/>
                <a:cs typeface="Segoe UI Semilight"/>
              </a:rPr>
              <a:t>Gestionnaire du développement des affaires – Appareils Surface et hubs</a:t>
            </a:r>
          </a:p>
          <a:p>
            <a:pPr rtl="0"/>
            <a:r>
              <a:rPr lang="fr-CA" sz="1200" b="0" i="0" u="none" strike="noStrike">
                <a:solidFill>
                  <a:srgbClr val="FFFFFF"/>
                </a:solidFill>
                <a:latin typeface="Segoe UI Semilight"/>
                <a:cs typeface="Segoe UI Semilight"/>
              </a:rPr>
              <a:t>TD SYNNEX Canada </a:t>
            </a:r>
          </a:p>
          <a:p>
            <a:endParaRPr lang="en-US" sz="1200">
              <a:solidFill>
                <a:srgbClr val="FFFFFF"/>
              </a:solidFill>
              <a:latin typeface="Segoe UI Semilight"/>
              <a:cs typeface="Segoe UI Semilight"/>
            </a:endParaRPr>
          </a:p>
          <a:p>
            <a:endParaRPr lang="en-US" sz="2200">
              <a:solidFill>
                <a:srgbClr val="13C1D8"/>
              </a:solidFill>
              <a:latin typeface="Segoe UI"/>
              <a:cs typeface="Segoe UI"/>
            </a:endParaRPr>
          </a:p>
          <a:p>
            <a:endParaRPr lang="en-US" sz="2200">
              <a:solidFill>
                <a:srgbClr val="13C1D8"/>
              </a:solidFill>
              <a:latin typeface="Segoe UI"/>
              <a:cs typeface="Segoe UI"/>
            </a:endParaRPr>
          </a:p>
        </p:txBody>
      </p:sp>
    </p:spTree>
    <p:extLst>
      <p:ext uri="{BB962C8B-B14F-4D97-AF65-F5344CB8AC3E}">
        <p14:creationId xmlns:p14="http://schemas.microsoft.com/office/powerpoint/2010/main" val="28884358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8B8A5C-7EDB-121C-BA68-8DB0B763C6E8}"/>
              </a:ext>
            </a:extLst>
          </p:cNvPr>
          <p:cNvSpPr/>
          <p:nvPr/>
        </p:nvSpPr>
        <p:spPr>
          <a:xfrm>
            <a:off x="0" y="4138359"/>
            <a:ext cx="12192000" cy="27912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TextBox 28">
            <a:extLst>
              <a:ext uri="{FF2B5EF4-FFF2-40B4-BE49-F238E27FC236}">
                <a16:creationId xmlns:a16="http://schemas.microsoft.com/office/drawing/2014/main" id="{412519C2-9617-CB6B-8526-F83CE06846E9}"/>
              </a:ext>
            </a:extLst>
          </p:cNvPr>
          <p:cNvSpPr txBox="1"/>
          <p:nvPr/>
        </p:nvSpPr>
        <p:spPr>
          <a:xfrm>
            <a:off x="713713" y="647246"/>
            <a:ext cx="2334162" cy="430887"/>
          </a:xfrm>
          <a:prstGeom prst="rect">
            <a:avLst/>
          </a:prstGeom>
          <a:noFill/>
        </p:spPr>
        <p:txBody>
          <a:bodyPr wrap="square" rtlCol="0">
            <a:noAutofit/>
          </a:bodyPr>
          <a:lstStyle/>
          <a:p>
            <a:pPr rtl="0"/>
            <a:r>
              <a:rPr lang="fr-CA" sz="2200" b="0" i="0" u="none" strike="noStrike" dirty="0">
                <a:latin typeface="Segoe UI Semibold"/>
                <a:cs typeface="Segoe UI Semibold"/>
              </a:rPr>
              <a:t>Vue d’ensemble :</a:t>
            </a:r>
          </a:p>
        </p:txBody>
      </p:sp>
      <p:sp>
        <p:nvSpPr>
          <p:cNvPr id="6" name="TextBox 5">
            <a:extLst>
              <a:ext uri="{FF2B5EF4-FFF2-40B4-BE49-F238E27FC236}">
                <a16:creationId xmlns:a16="http://schemas.microsoft.com/office/drawing/2014/main" id="{4D0CEE55-0791-B066-B29B-F445F1A42C53}"/>
              </a:ext>
            </a:extLst>
          </p:cNvPr>
          <p:cNvSpPr txBox="1"/>
          <p:nvPr/>
        </p:nvSpPr>
        <p:spPr>
          <a:xfrm>
            <a:off x="713712" y="1032970"/>
            <a:ext cx="10861741" cy="1492716"/>
          </a:xfrm>
          <a:prstGeom prst="rect">
            <a:avLst/>
          </a:prstGeom>
          <a:noFill/>
        </p:spPr>
        <p:txBody>
          <a:bodyPr wrap="square" rtlCol="0">
            <a:noAutofit/>
          </a:bodyPr>
          <a:lstStyle/>
          <a:p>
            <a:pPr rtl="0"/>
            <a:r>
              <a:rPr lang="fr-CA" sz="1300" b="0" i="0" u="none" strike="noStrike" dirty="0">
                <a:latin typeface="Segoe UI Semilight"/>
                <a:cs typeface="Segoe UI Semilight"/>
              </a:rPr>
              <a:t>Les produits Microsoft Surface for entreprise sont fantastiques, mais les contraintes budgétaires des utilisateurs finaux peuvent être un obstacle à la conclusion d’une vente. Même si les promotions continues sur la surface sont convaincantes, les utilisateurs finaux diront parfois que leur budget est déjà alloué. Un autre obstacle courant est lorsque leur propre limite de crédit avec TD SYNNEX est déjà à pleine capacité, ce qui peut vous empêcher d’obtenir plus d’opportunités.</a:t>
            </a:r>
          </a:p>
          <a:p>
            <a:endParaRPr lang="en-US" sz="1300" dirty="0">
              <a:latin typeface="Segoe UI Semilight" panose="020B0402040204020203" pitchFamily="34" charset="0"/>
              <a:cs typeface="Segoe UI Semilight" panose="020B0402040204020203" pitchFamily="34" charset="0"/>
            </a:endParaRPr>
          </a:p>
          <a:p>
            <a:pPr rtl="0"/>
            <a:r>
              <a:rPr lang="fr-CA" sz="1300" b="0" i="0" u="none" strike="noStrike" dirty="0">
                <a:latin typeface="Segoe UI Semilight"/>
                <a:cs typeface="Segoe UI Semilight"/>
              </a:rPr>
              <a:t>Il y a une solution! </a:t>
            </a:r>
            <a:r>
              <a:rPr lang="fr-CA" sz="1300" b="0" i="0" u="none" strike="noStrike" dirty="0">
                <a:solidFill>
                  <a:srgbClr val="13C1D8"/>
                </a:solidFill>
                <a:latin typeface="Segoe UI Semilight"/>
                <a:cs typeface="Segoe UI Semilight"/>
              </a:rPr>
              <a:t>TD SYNNEX Capital </a:t>
            </a:r>
            <a:r>
              <a:rPr lang="fr-CA" sz="1300" b="0" i="0" u="none" strike="noStrike" dirty="0">
                <a:latin typeface="Segoe UI Semilight"/>
                <a:cs typeface="Segoe UI Semilight"/>
              </a:rPr>
              <a:t>peut contribuer à accélérer l’obtention de nouveaux contrats en offrant un abonnement de paiement pouvant aller jusqu’à 60 mois, directement auprès des utilisateurs finaux, grâce à notre offre « Appareil en tant que service ». Cela permettra aux utilisateurs finaux d’acheter des appareils Surface + accessoires/logiciels + protection contre les accidents sans avoir à payer la totalité du prix d’achat! Et tout ce que vous fermez par l’entremise de TD SYNNEX Capital demeure hors de votre compte à terme ouvert avec TD SYNNEX!</a:t>
            </a:r>
          </a:p>
        </p:txBody>
      </p:sp>
      <p:sp>
        <p:nvSpPr>
          <p:cNvPr id="7" name="TextBox 6">
            <a:extLst>
              <a:ext uri="{FF2B5EF4-FFF2-40B4-BE49-F238E27FC236}">
                <a16:creationId xmlns:a16="http://schemas.microsoft.com/office/drawing/2014/main" id="{9B101908-6020-AC46-F4F5-13D4F6248AE9}"/>
              </a:ext>
            </a:extLst>
          </p:cNvPr>
          <p:cNvSpPr txBox="1"/>
          <p:nvPr/>
        </p:nvSpPr>
        <p:spPr>
          <a:xfrm>
            <a:off x="696165" y="2887409"/>
            <a:ext cx="2334162" cy="430887"/>
          </a:xfrm>
          <a:prstGeom prst="rect">
            <a:avLst/>
          </a:prstGeom>
          <a:noFill/>
        </p:spPr>
        <p:txBody>
          <a:bodyPr wrap="square" rtlCol="0">
            <a:noAutofit/>
          </a:bodyPr>
          <a:lstStyle/>
          <a:p>
            <a:pPr rtl="0"/>
            <a:r>
              <a:rPr lang="fr-CA" sz="2200" b="0" i="0" u="none" strike="noStrike">
                <a:latin typeface="Segoe UI Semibold"/>
                <a:cs typeface="Segoe UI Semibold"/>
              </a:rPr>
              <a:t>Exigences :</a:t>
            </a:r>
          </a:p>
        </p:txBody>
      </p:sp>
      <p:sp>
        <p:nvSpPr>
          <p:cNvPr id="8" name="TextBox 7">
            <a:extLst>
              <a:ext uri="{FF2B5EF4-FFF2-40B4-BE49-F238E27FC236}">
                <a16:creationId xmlns:a16="http://schemas.microsoft.com/office/drawing/2014/main" id="{7EE05B56-2197-008B-10AA-D2D081A5ED38}"/>
              </a:ext>
            </a:extLst>
          </p:cNvPr>
          <p:cNvSpPr txBox="1"/>
          <p:nvPr/>
        </p:nvSpPr>
        <p:spPr>
          <a:xfrm>
            <a:off x="696164" y="3347021"/>
            <a:ext cx="10879289" cy="492443"/>
          </a:xfrm>
          <a:prstGeom prst="rect">
            <a:avLst/>
          </a:prstGeom>
          <a:noFill/>
        </p:spPr>
        <p:txBody>
          <a:bodyPr wrap="square" rtlCol="0">
            <a:noAutofit/>
          </a:bodyPr>
          <a:lstStyle/>
          <a:p>
            <a:pPr rtl="0"/>
            <a:r>
              <a:rPr lang="fr-CA" sz="1300" b="0" i="0" u="none" strike="noStrike">
                <a:latin typeface="Segoe UI Semilight"/>
                <a:cs typeface="Segoe UI Semilight"/>
              </a:rPr>
              <a:t>Pour bénéficier de l’offre Surface « Appareil en tant que service », (a) la commande totale doit avoir une valeur minimale de 5 000 $ CA, (b) au moins 70 % du coût total doit être consacré au matériel, et (c) la commande doit inclure une garantie de protection contre les accidents pendant toute la durée du service d’abonnement. </a:t>
            </a:r>
          </a:p>
        </p:txBody>
      </p:sp>
      <p:pic>
        <p:nvPicPr>
          <p:cNvPr id="4" name="Picture 3" descr="A white text on a black background&#10;&#10;Description automatically generated">
            <a:extLst>
              <a:ext uri="{FF2B5EF4-FFF2-40B4-BE49-F238E27FC236}">
                <a16:creationId xmlns:a16="http://schemas.microsoft.com/office/drawing/2014/main" id="{BA978811-EF86-EA0C-4D90-7B7CCFB60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894" y="393762"/>
            <a:ext cx="2804560" cy="350569"/>
          </a:xfrm>
          <a:prstGeom prst="rect">
            <a:avLst/>
          </a:prstGeom>
        </p:spPr>
      </p:pic>
      <p:grpSp>
        <p:nvGrpSpPr>
          <p:cNvPr id="48" name="Group 47">
            <a:extLst>
              <a:ext uri="{FF2B5EF4-FFF2-40B4-BE49-F238E27FC236}">
                <a16:creationId xmlns:a16="http://schemas.microsoft.com/office/drawing/2014/main" id="{5C35BAF8-7373-4370-9573-75B8F6C30183}"/>
              </a:ext>
            </a:extLst>
          </p:cNvPr>
          <p:cNvGrpSpPr/>
          <p:nvPr/>
        </p:nvGrpSpPr>
        <p:grpSpPr>
          <a:xfrm>
            <a:off x="1104237" y="4592235"/>
            <a:ext cx="2741879" cy="1722970"/>
            <a:chOff x="889000" y="4544529"/>
            <a:chExt cx="2741879" cy="1722970"/>
          </a:xfrm>
        </p:grpSpPr>
        <p:pic>
          <p:nvPicPr>
            <p:cNvPr id="15" name="Picture 14" descr="A computer with a black background&#10;&#10;Description automatically generated">
              <a:extLst>
                <a:ext uri="{FF2B5EF4-FFF2-40B4-BE49-F238E27FC236}">
                  <a16:creationId xmlns:a16="http://schemas.microsoft.com/office/drawing/2014/main" id="{E457DD4A-50A8-1129-797C-23D090C2733E}"/>
                </a:ext>
              </a:extLst>
            </p:cNvPr>
            <p:cNvPicPr>
              <a:picLocks noChangeAspect="1"/>
            </p:cNvPicPr>
            <p:nvPr/>
          </p:nvPicPr>
          <p:blipFill>
            <a:blip r:embed="rId4">
              <a:extLst>
                <a:ext uri="{28A0092B-C50C-407E-A947-70E740481C1C}">
                  <a14:useLocalDpi xmlns:a14="http://schemas.microsoft.com/office/drawing/2010/main" val="0"/>
                </a:ext>
              </a:extLst>
            </a:blip>
            <a:srcRect l="19568" r="4572" b="5902"/>
            <a:stretch>
              <a:fillRect/>
            </a:stretch>
          </p:blipFill>
          <p:spPr>
            <a:xfrm>
              <a:off x="889000" y="4544529"/>
              <a:ext cx="2469384" cy="1722970"/>
            </a:xfrm>
            <a:prstGeom prst="rect">
              <a:avLst/>
            </a:prstGeom>
          </p:spPr>
        </p:pic>
        <p:grpSp>
          <p:nvGrpSpPr>
            <p:cNvPr id="34" name="Group 33">
              <a:extLst>
                <a:ext uri="{FF2B5EF4-FFF2-40B4-BE49-F238E27FC236}">
                  <a16:creationId xmlns:a16="http://schemas.microsoft.com/office/drawing/2014/main" id="{5E95E56F-434C-7EF7-F0A5-A57C5E517DC3}"/>
                </a:ext>
              </a:extLst>
            </p:cNvPr>
            <p:cNvGrpSpPr/>
            <p:nvPr/>
          </p:nvGrpSpPr>
          <p:grpSpPr>
            <a:xfrm>
              <a:off x="3085889" y="4730124"/>
              <a:ext cx="544990" cy="1351780"/>
              <a:chOff x="4004561" y="4666853"/>
              <a:chExt cx="544990" cy="1351780"/>
            </a:xfrm>
          </p:grpSpPr>
          <p:grpSp>
            <p:nvGrpSpPr>
              <p:cNvPr id="28" name="Group 27">
                <a:extLst>
                  <a:ext uri="{FF2B5EF4-FFF2-40B4-BE49-F238E27FC236}">
                    <a16:creationId xmlns:a16="http://schemas.microsoft.com/office/drawing/2014/main" id="{05FBBA1C-4200-4CAE-048F-1DF0C6CCC75D}"/>
                  </a:ext>
                </a:extLst>
              </p:cNvPr>
              <p:cNvGrpSpPr/>
              <p:nvPr/>
            </p:nvGrpSpPr>
            <p:grpSpPr>
              <a:xfrm>
                <a:off x="4005972" y="5476462"/>
                <a:ext cx="542172" cy="542171"/>
                <a:chOff x="4005972" y="5476462"/>
                <a:chExt cx="542172" cy="542171"/>
              </a:xfrm>
            </p:grpSpPr>
            <p:pic>
              <p:nvPicPr>
                <p:cNvPr id="18" name="Picture 17" descr="A blue shield with a white cross&#10;&#10;Description automatically generated">
                  <a:extLst>
                    <a:ext uri="{FF2B5EF4-FFF2-40B4-BE49-F238E27FC236}">
                      <a16:creationId xmlns:a16="http://schemas.microsoft.com/office/drawing/2014/main" id="{265203B8-D5EF-FC55-F65A-F0DA5EC27C95}"/>
                    </a:ext>
                  </a:extLst>
                </p:cNvPr>
                <p:cNvPicPr>
                  <a:picLocks noChangeAspect="1"/>
                </p:cNvPicPr>
                <p:nvPr/>
              </p:nvPicPr>
              <p:blipFill>
                <a:blip r:embed="rId5">
                  <a:extLst>
                    <a:ext uri="{28A0092B-C50C-407E-A947-70E740481C1C}">
                      <a14:useLocalDpi xmlns:a14="http://schemas.microsoft.com/office/drawing/2010/main" val="0"/>
                    </a:ext>
                  </a:extLst>
                </a:blip>
                <a:srcRect l="19044" r="18139"/>
                <a:stretch>
                  <a:fillRect/>
                </a:stretch>
              </p:blipFill>
              <p:spPr>
                <a:xfrm>
                  <a:off x="4005973" y="5498335"/>
                  <a:ext cx="542171" cy="485488"/>
                </a:xfrm>
                <a:prstGeom prst="rect">
                  <a:avLst/>
                </a:prstGeom>
              </p:spPr>
            </p:pic>
            <p:sp>
              <p:nvSpPr>
                <p:cNvPr id="25" name="Rectangle 24">
                  <a:extLst>
                    <a:ext uri="{FF2B5EF4-FFF2-40B4-BE49-F238E27FC236}">
                      <a16:creationId xmlns:a16="http://schemas.microsoft.com/office/drawing/2014/main" id="{8DA9192D-DC9C-4EC6-6FB5-785E183CB836}"/>
                    </a:ext>
                  </a:extLst>
                </p:cNvPr>
                <p:cNvSpPr/>
                <p:nvPr/>
              </p:nvSpPr>
              <p:spPr>
                <a:xfrm>
                  <a:off x="4005972" y="5476462"/>
                  <a:ext cx="542171" cy="542171"/>
                </a:xfrm>
                <a:prstGeom prst="rect">
                  <a:avLst/>
                </a:prstGeom>
                <a:noFill/>
                <a:ln w="28575">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grpSp>
            <p:nvGrpSpPr>
              <p:cNvPr id="32" name="Group 31">
                <a:extLst>
                  <a:ext uri="{FF2B5EF4-FFF2-40B4-BE49-F238E27FC236}">
                    <a16:creationId xmlns:a16="http://schemas.microsoft.com/office/drawing/2014/main" id="{D0A33FC0-94C8-8C7F-AE4B-93110BDCA661}"/>
                  </a:ext>
                </a:extLst>
              </p:cNvPr>
              <p:cNvGrpSpPr/>
              <p:nvPr/>
            </p:nvGrpSpPr>
            <p:grpSpPr>
              <a:xfrm>
                <a:off x="4004561" y="4666853"/>
                <a:ext cx="544990" cy="542171"/>
                <a:chOff x="4004561" y="4666853"/>
                <a:chExt cx="544990" cy="542171"/>
              </a:xfrm>
            </p:grpSpPr>
            <p:sp>
              <p:nvSpPr>
                <p:cNvPr id="26" name="Rectangle 25">
                  <a:extLst>
                    <a:ext uri="{FF2B5EF4-FFF2-40B4-BE49-F238E27FC236}">
                      <a16:creationId xmlns:a16="http://schemas.microsoft.com/office/drawing/2014/main" id="{D40D2D69-8824-3C13-55D4-5F5B09B46EB7}"/>
                    </a:ext>
                  </a:extLst>
                </p:cNvPr>
                <p:cNvSpPr/>
                <p:nvPr/>
              </p:nvSpPr>
              <p:spPr>
                <a:xfrm>
                  <a:off x="4005972" y="4666853"/>
                  <a:ext cx="542171" cy="542171"/>
                </a:xfrm>
                <a:prstGeom prst="rect">
                  <a:avLst/>
                </a:prstGeom>
                <a:noFill/>
                <a:ln w="28575">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31" name="Picture 30" descr="A black stylus on a white background&#10;&#10;Description automatically generated">
                  <a:extLst>
                    <a:ext uri="{FF2B5EF4-FFF2-40B4-BE49-F238E27FC236}">
                      <a16:creationId xmlns:a16="http://schemas.microsoft.com/office/drawing/2014/main" id="{0E2AF570-C6FA-117C-45D3-547461B1CC46}"/>
                    </a:ext>
                  </a:extLst>
                </p:cNvPr>
                <p:cNvPicPr>
                  <a:picLocks noChangeAspect="1"/>
                </p:cNvPicPr>
                <p:nvPr/>
              </p:nvPicPr>
              <p:blipFill>
                <a:blip r:embed="rId6">
                  <a:extLst>
                    <a:ext uri="{28A0092B-C50C-407E-A947-70E740481C1C}">
                      <a14:useLocalDpi xmlns:a14="http://schemas.microsoft.com/office/drawing/2010/main" val="0"/>
                    </a:ext>
                  </a:extLst>
                </a:blip>
                <a:srcRect t="45677" b="45233"/>
                <a:stretch>
                  <a:fillRect/>
                </a:stretch>
              </p:blipFill>
              <p:spPr>
                <a:xfrm rot="2559789">
                  <a:off x="4004561" y="4894036"/>
                  <a:ext cx="544990" cy="64252"/>
                </a:xfrm>
                <a:prstGeom prst="rect">
                  <a:avLst/>
                </a:prstGeom>
              </p:spPr>
            </p:pic>
          </p:grpSp>
          <p:sp>
            <p:nvSpPr>
              <p:cNvPr id="33" name="Plus Sign 32">
                <a:extLst>
                  <a:ext uri="{FF2B5EF4-FFF2-40B4-BE49-F238E27FC236}">
                    <a16:creationId xmlns:a16="http://schemas.microsoft.com/office/drawing/2014/main" id="{E954F27A-CF85-A9AE-DD0F-BA5937F23744}"/>
                  </a:ext>
                </a:extLst>
              </p:cNvPr>
              <p:cNvSpPr/>
              <p:nvPr/>
            </p:nvSpPr>
            <p:spPr>
              <a:xfrm>
                <a:off x="4217513" y="5264878"/>
                <a:ext cx="133765" cy="133765"/>
              </a:xfrm>
              <a:prstGeom prst="mathPlus">
                <a:avLst>
                  <a:gd name="adj1" fmla="val 9278"/>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grpSp>
      <p:grpSp>
        <p:nvGrpSpPr>
          <p:cNvPr id="74" name="Group 73">
            <a:extLst>
              <a:ext uri="{FF2B5EF4-FFF2-40B4-BE49-F238E27FC236}">
                <a16:creationId xmlns:a16="http://schemas.microsoft.com/office/drawing/2014/main" id="{3AA5372D-3DBA-01DF-7AAD-7DC056EA25E7}"/>
              </a:ext>
            </a:extLst>
          </p:cNvPr>
          <p:cNvGrpSpPr/>
          <p:nvPr/>
        </p:nvGrpSpPr>
        <p:grpSpPr>
          <a:xfrm>
            <a:off x="4392063" y="4587446"/>
            <a:ext cx="2574522" cy="1507354"/>
            <a:chOff x="4001538" y="4539740"/>
            <a:chExt cx="2574522" cy="1507354"/>
          </a:xfrm>
        </p:grpSpPr>
        <p:grpSp>
          <p:nvGrpSpPr>
            <p:cNvPr id="61" name="Group 60">
              <a:extLst>
                <a:ext uri="{FF2B5EF4-FFF2-40B4-BE49-F238E27FC236}">
                  <a16:creationId xmlns:a16="http://schemas.microsoft.com/office/drawing/2014/main" id="{19FB4EAC-3970-0FE3-09E6-5D86DD11D057}"/>
                </a:ext>
              </a:extLst>
            </p:cNvPr>
            <p:cNvGrpSpPr/>
            <p:nvPr/>
          </p:nvGrpSpPr>
          <p:grpSpPr>
            <a:xfrm>
              <a:off x="4001538" y="4539740"/>
              <a:ext cx="2469383" cy="1335806"/>
              <a:chOff x="3967451" y="4486905"/>
              <a:chExt cx="2469383" cy="1335806"/>
            </a:xfrm>
          </p:grpSpPr>
          <p:sp>
            <p:nvSpPr>
              <p:cNvPr id="50" name="TextBox 49">
                <a:extLst>
                  <a:ext uri="{FF2B5EF4-FFF2-40B4-BE49-F238E27FC236}">
                    <a16:creationId xmlns:a16="http://schemas.microsoft.com/office/drawing/2014/main" id="{D559B94D-F4D5-CE9B-6F4E-94AC2221C4AC}"/>
                  </a:ext>
                </a:extLst>
              </p:cNvPr>
              <p:cNvSpPr txBox="1"/>
              <p:nvPr/>
            </p:nvSpPr>
            <p:spPr>
              <a:xfrm>
                <a:off x="3967451" y="4486905"/>
                <a:ext cx="2469383" cy="600164"/>
              </a:xfrm>
              <a:prstGeom prst="rect">
                <a:avLst/>
              </a:prstGeom>
              <a:noFill/>
            </p:spPr>
            <p:txBody>
              <a:bodyPr wrap="square" rtlCol="0">
                <a:noAutofit/>
              </a:bodyPr>
              <a:lstStyle/>
              <a:p>
                <a:pPr rtl="0"/>
                <a:r>
                  <a:rPr lang="fr-CA" sz="1100" b="0" i="0" u="none" strike="noStrike" dirty="0">
                    <a:solidFill>
                      <a:srgbClr val="000000"/>
                    </a:solidFill>
                    <a:latin typeface="Segoe UI Semibold"/>
                    <a:cs typeface="Segoe UI Semibold"/>
                  </a:rPr>
                  <a:t>Ordinateur portable Microsoft Surface Studio 2 (i7/16/512/RTX4050) + Slim Pen2 + Plan complet pour entreprise de 3 ans</a:t>
                </a:r>
              </a:p>
            </p:txBody>
          </p:sp>
          <p:sp>
            <p:nvSpPr>
              <p:cNvPr id="51" name="TextBox 50">
                <a:extLst>
                  <a:ext uri="{FF2B5EF4-FFF2-40B4-BE49-F238E27FC236}">
                    <a16:creationId xmlns:a16="http://schemas.microsoft.com/office/drawing/2014/main" id="{08BA254B-B1DF-1983-C302-0D536D311474}"/>
                  </a:ext>
                </a:extLst>
              </p:cNvPr>
              <p:cNvSpPr txBox="1"/>
              <p:nvPr/>
            </p:nvSpPr>
            <p:spPr>
              <a:xfrm>
                <a:off x="3967452" y="5345657"/>
                <a:ext cx="567559" cy="477054"/>
              </a:xfrm>
              <a:prstGeom prst="rect">
                <a:avLst/>
              </a:prstGeom>
              <a:noFill/>
            </p:spPr>
            <p:txBody>
              <a:bodyPr wrap="square" rtlCol="0">
                <a:noAutofit/>
              </a:bodyPr>
              <a:lstStyle/>
              <a:p>
                <a:pPr rtl="0"/>
                <a:r>
                  <a:rPr lang="fr-CA" sz="1400" b="0" i="0" u="none" strike="noStrike">
                    <a:solidFill>
                      <a:srgbClr val="000000"/>
                    </a:solidFill>
                    <a:latin typeface="Segoe UI Semibold"/>
                    <a:cs typeface="Segoe UI Semibold"/>
                  </a:rPr>
                  <a:t>5</a:t>
                </a:r>
                <a:r>
                  <a:rPr lang="fr-CA" sz="1100" b="0" i="0" u="none" strike="noStrike">
                    <a:solidFill>
                      <a:srgbClr val="000000"/>
                    </a:solidFill>
                    <a:latin typeface="Segoe UI Semilight"/>
                    <a:cs typeface="Segoe UI Semilight"/>
                  </a:rPr>
                  <a:t> utilisateurs</a:t>
                </a:r>
              </a:p>
            </p:txBody>
          </p:sp>
          <p:sp>
            <p:nvSpPr>
              <p:cNvPr id="52" name="TextBox 51">
                <a:extLst>
                  <a:ext uri="{FF2B5EF4-FFF2-40B4-BE49-F238E27FC236}">
                    <a16:creationId xmlns:a16="http://schemas.microsoft.com/office/drawing/2014/main" id="{93CB1163-C260-2569-8CEB-7FB71BF2B2B9}"/>
                  </a:ext>
                </a:extLst>
              </p:cNvPr>
              <p:cNvSpPr txBox="1"/>
              <p:nvPr/>
            </p:nvSpPr>
            <p:spPr>
              <a:xfrm>
                <a:off x="4731877" y="5345657"/>
                <a:ext cx="857565" cy="477054"/>
              </a:xfrm>
              <a:prstGeom prst="rect">
                <a:avLst/>
              </a:prstGeom>
              <a:noFill/>
            </p:spPr>
            <p:txBody>
              <a:bodyPr wrap="square" rtlCol="0">
                <a:noAutofit/>
              </a:bodyPr>
              <a:lstStyle/>
              <a:p>
                <a:pPr rtl="0"/>
                <a:r>
                  <a:rPr lang="fr-CA" sz="1400" b="0" i="0" u="none" strike="noStrike">
                    <a:solidFill>
                      <a:srgbClr val="000000"/>
                    </a:solidFill>
                    <a:latin typeface="Segoe UI Semibold"/>
                    <a:cs typeface="Segoe UI Semibold"/>
                  </a:rPr>
                  <a:t>36</a:t>
                </a:r>
                <a:r>
                  <a:rPr lang="fr-CA" sz="1400" b="0" i="0" u="none" strike="noStrike">
                    <a:solidFill>
                      <a:srgbClr val="000000"/>
                    </a:solidFill>
                    <a:latin typeface="Segoe UI Semilight"/>
                    <a:cs typeface="Segoe UI Semilight"/>
                  </a:rPr>
                  <a:t> </a:t>
                </a:r>
                <a:r>
                  <a:rPr lang="fr-CA" sz="1100" b="0" i="0" u="none" strike="noStrike">
                    <a:solidFill>
                      <a:srgbClr val="000000"/>
                    </a:solidFill>
                    <a:latin typeface="Segoe UI Semilight"/>
                    <a:cs typeface="Segoe UI Semilight"/>
                  </a:rPr>
                  <a:t>mois</a:t>
                </a:r>
              </a:p>
            </p:txBody>
          </p:sp>
          <p:sp>
            <p:nvSpPr>
              <p:cNvPr id="53" name="Oval 52">
                <a:extLst>
                  <a:ext uri="{FF2B5EF4-FFF2-40B4-BE49-F238E27FC236}">
                    <a16:creationId xmlns:a16="http://schemas.microsoft.com/office/drawing/2014/main" id="{DFE03B24-11BE-6942-6F67-CA5E0A943F94}"/>
                  </a:ext>
                </a:extLst>
              </p:cNvPr>
              <p:cNvSpPr/>
              <p:nvPr/>
            </p:nvSpPr>
            <p:spPr>
              <a:xfrm>
                <a:off x="4542489" y="5494014"/>
                <a:ext cx="45719" cy="45719"/>
              </a:xfrm>
              <a:prstGeom prst="ellipse">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cxnSp>
          <p:nvCxnSpPr>
            <p:cNvPr id="67" name="Straight Connector 66">
              <a:extLst>
                <a:ext uri="{FF2B5EF4-FFF2-40B4-BE49-F238E27FC236}">
                  <a16:creationId xmlns:a16="http://schemas.microsoft.com/office/drawing/2014/main" id="{5B9CF160-0BA7-92C0-676B-ECE8FE1066E8}"/>
                </a:ext>
              </a:extLst>
            </p:cNvPr>
            <p:cNvCxnSpPr/>
            <p:nvPr/>
          </p:nvCxnSpPr>
          <p:spPr>
            <a:xfrm>
              <a:off x="4084320" y="6047094"/>
              <a:ext cx="24917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532A7606-585E-DCC3-A8FB-967B7270FBE0}"/>
              </a:ext>
            </a:extLst>
          </p:cNvPr>
          <p:cNvSpPr txBox="1"/>
          <p:nvPr/>
        </p:nvSpPr>
        <p:spPr>
          <a:xfrm>
            <a:off x="7961108" y="4716750"/>
            <a:ext cx="3131229" cy="1384995"/>
          </a:xfrm>
          <a:prstGeom prst="rect">
            <a:avLst/>
          </a:prstGeom>
          <a:noFill/>
        </p:spPr>
        <p:txBody>
          <a:bodyPr wrap="square" rtlCol="0">
            <a:noAutofit/>
          </a:bodyPr>
          <a:lstStyle/>
          <a:p>
            <a:pPr rtl="0"/>
            <a:r>
              <a:rPr lang="fr-CA" sz="1800" b="0" i="0" u="none" strike="noStrike">
                <a:solidFill>
                  <a:srgbClr val="000000"/>
                </a:solidFill>
                <a:latin typeface="Segoe UI"/>
                <a:cs typeface="Segoe UI"/>
              </a:rPr>
              <a:t>Paiement mensuel de</a:t>
            </a:r>
          </a:p>
          <a:p>
            <a:endParaRPr lang="en-US" sz="300" strike="sngStrike">
              <a:solidFill>
                <a:srgbClr val="000000"/>
              </a:solidFill>
              <a:latin typeface="Segoe UI" panose="020B0502040204020203" pitchFamily="34" charset="0"/>
              <a:cs typeface="Segoe UI" panose="020B0502040204020203" pitchFamily="34" charset="0"/>
            </a:endParaRPr>
          </a:p>
          <a:p>
            <a:pPr rtl="0"/>
            <a:r>
              <a:rPr lang="fr-CA" sz="1800" b="0" i="0" u="none" strike="sngStrike">
                <a:solidFill>
                  <a:srgbClr val="C0C2C4"/>
                </a:solidFill>
                <a:latin typeface="Segoe UI Semilight"/>
                <a:cs typeface="Segoe UI Semilight"/>
              </a:rPr>
              <a:t>4 018,98 $</a:t>
            </a:r>
            <a:endParaRPr lang="en-US">
              <a:solidFill>
                <a:srgbClr val="005758"/>
              </a:solidFill>
              <a:latin typeface="Segoe UI Semilight" panose="020B0402040204020203" pitchFamily="34" charset="0"/>
              <a:cs typeface="Segoe UI Semilight" panose="020B0402040204020203" pitchFamily="34" charset="0"/>
            </a:endParaRPr>
          </a:p>
          <a:p>
            <a:pPr rtl="0"/>
            <a:r>
              <a:rPr lang="fr-CA" sz="4500" b="0" i="0" u="none" strike="noStrike">
                <a:solidFill>
                  <a:srgbClr val="005758"/>
                </a:solidFill>
                <a:latin typeface="Segoe UI Semilight"/>
                <a:cs typeface="Segoe UI Semilight"/>
              </a:rPr>
              <a:t>111,64 $ </a:t>
            </a:r>
            <a:r>
              <a:rPr lang="fr-CA" sz="1200" b="0" i="0" u="none" strike="noStrike">
                <a:solidFill>
                  <a:srgbClr val="005758"/>
                </a:solidFill>
                <a:latin typeface="Segoe UI Semilight"/>
                <a:cs typeface="Segoe UI Semilight"/>
              </a:rPr>
              <a:t>par utilisateur*</a:t>
            </a:r>
          </a:p>
        </p:txBody>
      </p:sp>
      <p:sp>
        <p:nvSpPr>
          <p:cNvPr id="73" name="TextBox 72">
            <a:extLst>
              <a:ext uri="{FF2B5EF4-FFF2-40B4-BE49-F238E27FC236}">
                <a16:creationId xmlns:a16="http://schemas.microsoft.com/office/drawing/2014/main" id="{7C80C3EF-887F-6334-BACE-1435CCE02F33}"/>
              </a:ext>
            </a:extLst>
          </p:cNvPr>
          <p:cNvSpPr txBox="1"/>
          <p:nvPr/>
        </p:nvSpPr>
        <p:spPr>
          <a:xfrm>
            <a:off x="9899602" y="6375566"/>
            <a:ext cx="1609176" cy="215444"/>
          </a:xfrm>
          <a:prstGeom prst="rect">
            <a:avLst/>
          </a:prstGeom>
          <a:noFill/>
        </p:spPr>
        <p:txBody>
          <a:bodyPr wrap="square" rtlCol="0">
            <a:noAutofit/>
          </a:bodyPr>
          <a:lstStyle/>
          <a:p>
            <a:pPr algn="r" rtl="0"/>
            <a:r>
              <a:rPr lang="fr-CA" sz="800" b="0" i="1" u="none" strike="noStrike">
                <a:solidFill>
                  <a:srgbClr val="888B8D"/>
                </a:solidFill>
                <a:latin typeface="Segoe UI Semilight"/>
                <a:cs typeface="Segoe UI Semilight"/>
              </a:rPr>
              <a:t>*calcul d’un échantillon uniquement</a:t>
            </a:r>
          </a:p>
        </p:txBody>
      </p:sp>
    </p:spTree>
    <p:extLst>
      <p:ext uri="{BB962C8B-B14F-4D97-AF65-F5344CB8AC3E}">
        <p14:creationId xmlns:p14="http://schemas.microsoft.com/office/powerpoint/2010/main" val="35353480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784B5-B3CD-4735-2332-F4925304B89F}"/>
              </a:ext>
            </a:extLst>
          </p:cNvPr>
          <p:cNvSpPr/>
          <p:nvPr/>
        </p:nvSpPr>
        <p:spPr>
          <a:xfrm>
            <a:off x="0" y="0"/>
            <a:ext cx="12192000" cy="12404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TextBox 2">
            <a:extLst>
              <a:ext uri="{FF2B5EF4-FFF2-40B4-BE49-F238E27FC236}">
                <a16:creationId xmlns:a16="http://schemas.microsoft.com/office/drawing/2014/main" id="{E4FA32FF-8EDA-58BC-F272-C829353444DC}"/>
              </a:ext>
            </a:extLst>
          </p:cNvPr>
          <p:cNvSpPr txBox="1"/>
          <p:nvPr/>
        </p:nvSpPr>
        <p:spPr>
          <a:xfrm>
            <a:off x="582192" y="297034"/>
            <a:ext cx="8903714" cy="646331"/>
          </a:xfrm>
          <a:prstGeom prst="rect">
            <a:avLst/>
          </a:prstGeom>
          <a:noFill/>
        </p:spPr>
        <p:txBody>
          <a:bodyPr wrap="square" rtlCol="0">
            <a:noAutofit/>
          </a:bodyPr>
          <a:lstStyle/>
          <a:p>
            <a:pPr rtl="0"/>
            <a:r>
              <a:rPr lang="fr-CA" sz="3600" b="0" i="0" u="none" strike="noStrike">
                <a:latin typeface="Segoe UI Semibold"/>
                <a:cs typeface="Segoe UI Semibold"/>
              </a:rPr>
              <a:t>Processus de commande DaaS</a:t>
            </a:r>
          </a:p>
        </p:txBody>
      </p:sp>
      <p:grpSp>
        <p:nvGrpSpPr>
          <p:cNvPr id="47" name="Group 46">
            <a:extLst>
              <a:ext uri="{FF2B5EF4-FFF2-40B4-BE49-F238E27FC236}">
                <a16:creationId xmlns:a16="http://schemas.microsoft.com/office/drawing/2014/main" id="{E43AECC9-1AE9-D8F4-F0B4-ED4CE5A239BF}"/>
              </a:ext>
            </a:extLst>
          </p:cNvPr>
          <p:cNvGrpSpPr/>
          <p:nvPr/>
        </p:nvGrpSpPr>
        <p:grpSpPr>
          <a:xfrm>
            <a:off x="622337" y="1630372"/>
            <a:ext cx="11002858" cy="843340"/>
            <a:chOff x="622337" y="1663027"/>
            <a:chExt cx="11002858" cy="843340"/>
          </a:xfrm>
        </p:grpSpPr>
        <p:sp>
          <p:nvSpPr>
            <p:cNvPr id="23" name="TextBox 22">
              <a:extLst>
                <a:ext uri="{FF2B5EF4-FFF2-40B4-BE49-F238E27FC236}">
                  <a16:creationId xmlns:a16="http://schemas.microsoft.com/office/drawing/2014/main" id="{6DCCCB15-4EE4-0269-D240-81E9377F6B90}"/>
                </a:ext>
              </a:extLst>
            </p:cNvPr>
            <p:cNvSpPr txBox="1"/>
            <p:nvPr/>
          </p:nvSpPr>
          <p:spPr>
            <a:xfrm>
              <a:off x="650103" y="1663027"/>
              <a:ext cx="10961208" cy="584775"/>
            </a:xfrm>
            <a:prstGeom prst="rect">
              <a:avLst/>
            </a:prstGeom>
            <a:noFill/>
          </p:spPr>
          <p:txBody>
            <a:bodyPr wrap="square" rtlCol="0">
              <a:noAutofit/>
            </a:bodyPr>
            <a:lstStyle/>
            <a:p>
              <a:pPr rtl="0"/>
              <a:r>
                <a:rPr lang="fr-CA" sz="1600" b="0" i="0" u="none" strike="noStrike" dirty="0">
                  <a:solidFill>
                    <a:srgbClr val="000000"/>
                  </a:solidFill>
                  <a:latin typeface="Segoe UI Semilight"/>
                  <a:cs typeface="Segoe UI Semilight"/>
                </a:rPr>
                <a:t>Les utilisateurs finaux peuvent profiter des promotions et des programmes de tarification de Surface en cours (pour les offres plus importantes) afin de réduire le coût global de l’abonnement. Les utilisateurs finaux peuvent également reporter leurs paiements, mais les revendeurs sont payés dès le quatrième trimestre.  </a:t>
              </a:r>
              <a:endParaRPr lang="en-US" sz="1400" dirty="0">
                <a:solidFill>
                  <a:srgbClr val="000000"/>
                </a:solidFill>
                <a:latin typeface="Segoe UI Semilight" panose="020B0402040204020203" pitchFamily="34" charset="0"/>
                <a:cs typeface="Segoe UI Semilight" panose="020B0402040204020203" pitchFamily="34" charset="0"/>
              </a:endParaRPr>
            </a:p>
          </p:txBody>
        </p:sp>
        <p:cxnSp>
          <p:nvCxnSpPr>
            <p:cNvPr id="6" name="Straight Connector 5">
              <a:extLst>
                <a:ext uri="{FF2B5EF4-FFF2-40B4-BE49-F238E27FC236}">
                  <a16:creationId xmlns:a16="http://schemas.microsoft.com/office/drawing/2014/main" id="{4B1E2C26-4D87-23C4-924D-96898CB9F3C9}"/>
                </a:ext>
              </a:extLst>
            </p:cNvPr>
            <p:cNvCxnSpPr/>
            <p:nvPr/>
          </p:nvCxnSpPr>
          <p:spPr>
            <a:xfrm>
              <a:off x="622337" y="2506367"/>
              <a:ext cx="1100285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954C5FA7-C099-7E29-8866-6AA7FF3E17A3}"/>
              </a:ext>
            </a:extLst>
          </p:cNvPr>
          <p:cNvSpPr txBox="1"/>
          <p:nvPr/>
        </p:nvSpPr>
        <p:spPr>
          <a:xfrm>
            <a:off x="580688" y="5300510"/>
            <a:ext cx="11458912" cy="861774"/>
          </a:xfrm>
          <a:prstGeom prst="rect">
            <a:avLst/>
          </a:prstGeom>
          <a:noFill/>
        </p:spPr>
        <p:txBody>
          <a:bodyPr wrap="square" rtlCol="0">
            <a:noAutofit/>
          </a:bodyPr>
          <a:lstStyle/>
          <a:p>
            <a:pPr rtl="0"/>
            <a:r>
              <a:rPr lang="fr-CA" sz="1800" b="0" i="0" u="none" strike="noStrike">
                <a:solidFill>
                  <a:srgbClr val="005758"/>
                </a:solidFill>
                <a:latin typeface="Segoe UI Semilight"/>
                <a:cs typeface="Segoe UI Semilight"/>
              </a:rPr>
              <a:t>Prêt à commencer à offrir du financement avec TD SYNNEX Capital?</a:t>
            </a:r>
          </a:p>
          <a:p>
            <a:endParaRPr lang="en-US" sz="1600">
              <a:solidFill>
                <a:srgbClr val="005758"/>
              </a:solidFill>
              <a:latin typeface="Segoe UI Semilight" panose="020B0402040204020203" pitchFamily="34" charset="0"/>
              <a:cs typeface="Segoe UI Semilight" panose="020B0402040204020203" pitchFamily="34" charset="0"/>
            </a:endParaRPr>
          </a:p>
          <a:p>
            <a:pPr rtl="0"/>
            <a:r>
              <a:rPr lang="fr-CA" sz="1600" b="0" i="0" u="none" strike="noStrike">
                <a:solidFill>
                  <a:srgbClr val="000000"/>
                </a:solidFill>
                <a:latin typeface="Segoe UI Semilight"/>
                <a:cs typeface="Segoe UI Semilight"/>
              </a:rPr>
              <a:t>Envoyez un courriel à notre expert DaaS : </a:t>
            </a:r>
            <a:r>
              <a:rPr lang="fr-CA" sz="1600" b="0" i="0" u="none" strike="noStrike">
                <a:solidFill>
                  <a:srgbClr val="13C1D8"/>
                </a:solidFill>
                <a:latin typeface="Segoe UI Semilight"/>
                <a:cs typeface="Segoe UI Semilight"/>
              </a:rPr>
              <a:t>Rhonel</a:t>
            </a:r>
            <a:r>
              <a:rPr lang="fr-CA" sz="1600" b="0" i="0" u="none" strike="noStrike">
                <a:solidFill>
                  <a:srgbClr val="000000"/>
                </a:solidFill>
                <a:latin typeface="Segoe UI Semilight"/>
                <a:cs typeface="Segoe UI Semilight"/>
              </a:rPr>
              <a:t> à l’adresse rhonel.dimaranan@tdsynnex.com. </a:t>
            </a:r>
          </a:p>
        </p:txBody>
      </p:sp>
      <p:grpSp>
        <p:nvGrpSpPr>
          <p:cNvPr id="13" name="Group 12">
            <a:extLst>
              <a:ext uri="{FF2B5EF4-FFF2-40B4-BE49-F238E27FC236}">
                <a16:creationId xmlns:a16="http://schemas.microsoft.com/office/drawing/2014/main" id="{B9797F88-9798-831C-BC9A-F07689C9E11B}"/>
              </a:ext>
            </a:extLst>
          </p:cNvPr>
          <p:cNvGrpSpPr/>
          <p:nvPr/>
        </p:nvGrpSpPr>
        <p:grpSpPr>
          <a:xfrm>
            <a:off x="1251551" y="2917991"/>
            <a:ext cx="9688898" cy="1407519"/>
            <a:chOff x="1069974" y="2917991"/>
            <a:chExt cx="9688898" cy="1407519"/>
          </a:xfrm>
        </p:grpSpPr>
        <p:sp>
          <p:nvSpPr>
            <p:cNvPr id="5" name="Arrow: Chevron 4">
              <a:extLst>
                <a:ext uri="{FF2B5EF4-FFF2-40B4-BE49-F238E27FC236}">
                  <a16:creationId xmlns:a16="http://schemas.microsoft.com/office/drawing/2014/main" id="{5015230B-B524-5F8A-05D4-23EBF5D44EC8}"/>
                </a:ext>
              </a:extLst>
            </p:cNvPr>
            <p:cNvSpPr/>
            <p:nvPr/>
          </p:nvSpPr>
          <p:spPr>
            <a:xfrm>
              <a:off x="1069974" y="2917991"/>
              <a:ext cx="2545933" cy="1407519"/>
            </a:xfrm>
            <a:prstGeom prst="chevron">
              <a:avLst>
                <a:gd name="adj" fmla="val 21732"/>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0" name="Arrow: Chevron 9">
              <a:extLst>
                <a:ext uri="{FF2B5EF4-FFF2-40B4-BE49-F238E27FC236}">
                  <a16:creationId xmlns:a16="http://schemas.microsoft.com/office/drawing/2014/main" id="{A669F382-E24D-136F-3363-11EF85C0EA66}"/>
                </a:ext>
              </a:extLst>
            </p:cNvPr>
            <p:cNvSpPr/>
            <p:nvPr/>
          </p:nvSpPr>
          <p:spPr>
            <a:xfrm>
              <a:off x="3448739" y="2917991"/>
              <a:ext cx="2545933" cy="1407519"/>
            </a:xfrm>
            <a:prstGeom prst="chevron">
              <a:avLst>
                <a:gd name="adj" fmla="val 21732"/>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1" name="Arrow: Chevron 10">
              <a:extLst>
                <a:ext uri="{FF2B5EF4-FFF2-40B4-BE49-F238E27FC236}">
                  <a16:creationId xmlns:a16="http://schemas.microsoft.com/office/drawing/2014/main" id="{48ED02F1-804C-82C9-946E-688ED8CCA7E6}"/>
                </a:ext>
              </a:extLst>
            </p:cNvPr>
            <p:cNvSpPr/>
            <p:nvPr/>
          </p:nvSpPr>
          <p:spPr>
            <a:xfrm>
              <a:off x="5834174" y="2917991"/>
              <a:ext cx="2545933" cy="1407519"/>
            </a:xfrm>
            <a:prstGeom prst="chevron">
              <a:avLst>
                <a:gd name="adj" fmla="val 21732"/>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2" name="Arrow: Chevron 11">
              <a:extLst>
                <a:ext uri="{FF2B5EF4-FFF2-40B4-BE49-F238E27FC236}">
                  <a16:creationId xmlns:a16="http://schemas.microsoft.com/office/drawing/2014/main" id="{124552B0-11C5-7F6C-75D0-DA67F842C6CF}"/>
                </a:ext>
              </a:extLst>
            </p:cNvPr>
            <p:cNvSpPr/>
            <p:nvPr/>
          </p:nvSpPr>
          <p:spPr>
            <a:xfrm>
              <a:off x="8212939" y="2917991"/>
              <a:ext cx="2545933" cy="1407519"/>
            </a:xfrm>
            <a:prstGeom prst="chevron">
              <a:avLst>
                <a:gd name="adj" fmla="val 21732"/>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grpSp>
      <p:sp>
        <p:nvSpPr>
          <p:cNvPr id="14" name="TextBox 13">
            <a:extLst>
              <a:ext uri="{FF2B5EF4-FFF2-40B4-BE49-F238E27FC236}">
                <a16:creationId xmlns:a16="http://schemas.microsoft.com/office/drawing/2014/main" id="{891CA705-57F9-6C62-34DF-E8E09DA3E7CB}"/>
              </a:ext>
            </a:extLst>
          </p:cNvPr>
          <p:cNvSpPr txBox="1"/>
          <p:nvPr/>
        </p:nvSpPr>
        <p:spPr>
          <a:xfrm>
            <a:off x="1540530" y="2989840"/>
            <a:ext cx="2160684" cy="892552"/>
          </a:xfrm>
          <a:prstGeom prst="rect">
            <a:avLst/>
          </a:prstGeom>
          <a:noFill/>
        </p:spPr>
        <p:txBody>
          <a:bodyPr wrap="square" rtlCol="0">
            <a:noAutofit/>
          </a:bodyPr>
          <a:lstStyle/>
          <a:p>
            <a:pPr rtl="0"/>
            <a:r>
              <a:rPr lang="fr-CA" sz="1300" b="0" i="0" u="none" strike="noStrike" dirty="0">
                <a:latin typeface="Segoe UI Semilight"/>
                <a:cs typeface="Segoe UI Semilight"/>
              </a:rPr>
              <a:t>Le représentant/équipe de vente de TD SYNNEX fournira le coût du revendeur qui tient compte des promotions et autres rabais applicables.</a:t>
            </a:r>
          </a:p>
        </p:txBody>
      </p:sp>
      <p:sp>
        <p:nvSpPr>
          <p:cNvPr id="15" name="TextBox 14">
            <a:extLst>
              <a:ext uri="{FF2B5EF4-FFF2-40B4-BE49-F238E27FC236}">
                <a16:creationId xmlns:a16="http://schemas.microsoft.com/office/drawing/2014/main" id="{B45AE707-1B53-FD51-A78F-79DA39C0BCA4}"/>
              </a:ext>
            </a:extLst>
          </p:cNvPr>
          <p:cNvSpPr txBox="1"/>
          <p:nvPr/>
        </p:nvSpPr>
        <p:spPr>
          <a:xfrm>
            <a:off x="3974239" y="2979641"/>
            <a:ext cx="2096504" cy="1092607"/>
          </a:xfrm>
          <a:prstGeom prst="rect">
            <a:avLst/>
          </a:prstGeom>
          <a:noFill/>
        </p:spPr>
        <p:txBody>
          <a:bodyPr wrap="square" rtlCol="0">
            <a:noAutofit/>
          </a:bodyPr>
          <a:lstStyle/>
          <a:p>
            <a:pPr rtl="0"/>
            <a:r>
              <a:rPr lang="fr-CA" sz="1300" b="0" i="0" u="none" strike="noStrike" dirty="0">
                <a:latin typeface="Segoe UI Semilight"/>
                <a:cs typeface="Segoe UI Semilight"/>
              </a:rPr>
              <a:t>TD SYNNEX Capital proposera le coût mensuel de l’utilisateur final en fonction de la juste valeur marchande de la commande (MSRP).</a:t>
            </a:r>
          </a:p>
        </p:txBody>
      </p:sp>
      <p:sp>
        <p:nvSpPr>
          <p:cNvPr id="19" name="TextBox 18">
            <a:extLst>
              <a:ext uri="{FF2B5EF4-FFF2-40B4-BE49-F238E27FC236}">
                <a16:creationId xmlns:a16="http://schemas.microsoft.com/office/drawing/2014/main" id="{FAF4B540-9E83-4593-3BF8-2ED2B5A1D0BB}"/>
              </a:ext>
            </a:extLst>
          </p:cNvPr>
          <p:cNvSpPr txBox="1"/>
          <p:nvPr/>
        </p:nvSpPr>
        <p:spPr>
          <a:xfrm>
            <a:off x="6316766" y="2889816"/>
            <a:ext cx="2087169" cy="1092607"/>
          </a:xfrm>
          <a:prstGeom prst="rect">
            <a:avLst/>
          </a:prstGeom>
          <a:noFill/>
        </p:spPr>
        <p:txBody>
          <a:bodyPr wrap="square" rtlCol="0">
            <a:noAutofit/>
          </a:bodyPr>
          <a:lstStyle/>
          <a:p>
            <a:pPr rtl="0"/>
            <a:r>
              <a:rPr lang="fr-CA" sz="1300" b="0" i="0" u="none" strike="noStrike" dirty="0">
                <a:latin typeface="Segoe UI Semilight"/>
                <a:cs typeface="Segoe UI Semilight"/>
              </a:rPr>
              <a:t>Le revendeur indiquera s’il souhaite donner suite à la proposition ou fournir le coût mensuel pour l’utilisateur final, en tenant compte de la marge supplémentaire.</a:t>
            </a:r>
          </a:p>
        </p:txBody>
      </p:sp>
      <p:sp>
        <p:nvSpPr>
          <p:cNvPr id="20" name="TextBox 19">
            <a:extLst>
              <a:ext uri="{FF2B5EF4-FFF2-40B4-BE49-F238E27FC236}">
                <a16:creationId xmlns:a16="http://schemas.microsoft.com/office/drawing/2014/main" id="{C14C4E05-3462-0415-C226-B0DEB8FDE630}"/>
              </a:ext>
            </a:extLst>
          </p:cNvPr>
          <p:cNvSpPr txBox="1"/>
          <p:nvPr/>
        </p:nvSpPr>
        <p:spPr>
          <a:xfrm>
            <a:off x="8753782" y="2972940"/>
            <a:ext cx="2026169" cy="1092607"/>
          </a:xfrm>
          <a:prstGeom prst="rect">
            <a:avLst/>
          </a:prstGeom>
          <a:noFill/>
        </p:spPr>
        <p:txBody>
          <a:bodyPr wrap="square" rtlCol="0">
            <a:noAutofit/>
          </a:bodyPr>
          <a:lstStyle/>
          <a:p>
            <a:pPr rtl="0"/>
            <a:r>
              <a:rPr lang="fr-CA" sz="1300" b="0" i="0" u="none" strike="noStrike" dirty="0">
                <a:latin typeface="Segoe UI Semilight"/>
                <a:cs typeface="Segoe UI Semilight"/>
              </a:rPr>
              <a:t>TD SYNNEX Capital effectuera une évaluation formelle du crédit de l’utilisateur final. Une fois approuvé, le client signe le contrat </a:t>
            </a:r>
            <a:r>
              <a:rPr lang="fr-CA" sz="1300" b="0" i="0" u="none" strike="noStrike" dirty="0" err="1">
                <a:latin typeface="Segoe UI Semilight"/>
                <a:cs typeface="Segoe UI Semilight"/>
              </a:rPr>
              <a:t>DaaS</a:t>
            </a:r>
            <a:r>
              <a:rPr lang="fr-CA" sz="1300" b="0" i="0" u="none" strike="noStrike" dirty="0">
                <a:latin typeface="Segoe UI Semilight"/>
                <a:cs typeface="Segoe UI Semilight"/>
              </a:rPr>
              <a:t>.</a:t>
            </a:r>
          </a:p>
        </p:txBody>
      </p:sp>
      <p:pic>
        <p:nvPicPr>
          <p:cNvPr id="8" name="Picture 7" descr="A white text on a black background&#10;&#10;Description automatically generated">
            <a:extLst>
              <a:ext uri="{FF2B5EF4-FFF2-40B4-BE49-F238E27FC236}">
                <a16:creationId xmlns:a16="http://schemas.microsoft.com/office/drawing/2014/main" id="{856E0B0B-8C71-97A8-E14E-5DD238DF9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894" y="393762"/>
            <a:ext cx="2804560" cy="350569"/>
          </a:xfrm>
          <a:prstGeom prst="rect">
            <a:avLst/>
          </a:prstGeom>
        </p:spPr>
      </p:pic>
    </p:spTree>
    <p:extLst>
      <p:ext uri="{BB962C8B-B14F-4D97-AF65-F5344CB8AC3E}">
        <p14:creationId xmlns:p14="http://schemas.microsoft.com/office/powerpoint/2010/main" val="30020989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C0C4F-27E7-3E17-E8FB-A6FB72B829DE}"/>
              </a:ext>
            </a:extLst>
          </p:cNvPr>
          <p:cNvSpPr txBox="1"/>
          <p:nvPr/>
        </p:nvSpPr>
        <p:spPr>
          <a:xfrm>
            <a:off x="1080150" y="1877785"/>
            <a:ext cx="10134602" cy="1138773"/>
          </a:xfrm>
          <a:prstGeom prst="rect">
            <a:avLst/>
          </a:prstGeom>
          <a:noFill/>
        </p:spPr>
        <p:txBody>
          <a:bodyPr wrap="square" rtlCol="0">
            <a:noAutofit/>
          </a:bodyPr>
          <a:lstStyle/>
          <a:p>
            <a:pPr rtl="0"/>
            <a:r>
              <a:rPr lang="fr-CA" sz="4000" b="0" i="0" u="none" strike="noStrike">
                <a:latin typeface="Segoe UI Semibold"/>
                <a:cs typeface="Segoe UI Semibold"/>
              </a:rPr>
              <a:t>Des questions? Envoyez-nous un courriel à</a:t>
            </a:r>
            <a:endParaRPr lang="en-US" sz="4000">
              <a:latin typeface="Segoe UI Semilight" panose="020B0402040204020203" pitchFamily="34" charset="0"/>
              <a:cs typeface="Segoe UI Semilight" panose="020B0402040204020203" pitchFamily="34" charset="0"/>
              <a:sym typeface="Wingdings" panose="05000000000000000000" pitchFamily="2" charset="2"/>
            </a:endParaRPr>
          </a:p>
          <a:p>
            <a:pPr rtl="0"/>
            <a:r>
              <a:rPr lang="fr-CA" sz="2800" b="0" i="0" u="none" strike="noStrike">
                <a:latin typeface="Segoe UI Semilight"/>
                <a:cs typeface="Segoe UI Semilight"/>
                <a:sym typeface="Wingdings"/>
              </a:rPr>
              <a:t>MicrosoftSurfaceCA@tdsynnex.com</a:t>
            </a:r>
            <a:endParaRPr lang="en-US" sz="2800">
              <a:latin typeface="Segoe UI Semilight" panose="020B0402040204020203" pitchFamily="34" charset="0"/>
              <a:cs typeface="Segoe UI Semilight" panose="020B0402040204020203" pitchFamily="34" charset="0"/>
            </a:endParaRPr>
          </a:p>
        </p:txBody>
      </p:sp>
      <p:pic>
        <p:nvPicPr>
          <p:cNvPr id="3" name="Picture 2" descr="A picture containing text, clipart&#10;&#10;Description automatically generated">
            <a:extLst>
              <a:ext uri="{FF2B5EF4-FFF2-40B4-BE49-F238E27FC236}">
                <a16:creationId xmlns:a16="http://schemas.microsoft.com/office/drawing/2014/main" id="{F0FC9E7B-010D-F140-3523-328A0D887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50" y="5363509"/>
            <a:ext cx="2165685" cy="416806"/>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C37908AA-5DB6-CD27-B1C3-7490C1E338AA}"/>
              </a:ext>
            </a:extLst>
          </p:cNvPr>
          <p:cNvPicPr>
            <a:picLocks noChangeAspect="1"/>
          </p:cNvPicPr>
          <p:nvPr/>
        </p:nvPicPr>
        <p:blipFill>
          <a:blip r:embed="rId4">
            <a:extLst>
              <a:ext uri="{28A0092B-C50C-407E-A947-70E740481C1C}">
                <a14:useLocalDpi xmlns:a14="http://schemas.microsoft.com/office/drawing/2010/main" val="0"/>
              </a:ext>
            </a:extLst>
          </a:blip>
          <a:srcRect t="13712" r="11045" b="24510"/>
          <a:stretch>
            <a:fillRect/>
          </a:stretch>
        </p:blipFill>
        <p:spPr>
          <a:xfrm>
            <a:off x="4091315" y="5362733"/>
            <a:ext cx="2787948" cy="376129"/>
          </a:xfrm>
          <a:prstGeom prst="rect">
            <a:avLst/>
          </a:prstGeom>
        </p:spPr>
      </p:pic>
    </p:spTree>
    <p:extLst>
      <p:ext uri="{BB962C8B-B14F-4D97-AF65-F5344CB8AC3E}">
        <p14:creationId xmlns:p14="http://schemas.microsoft.com/office/powerpoint/2010/main" val="164862450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8.0.7"/>
  <p:tag name="AS_OS" val="Unix 5.10.228.219"/>
  <p:tag name="AS_RELEASE_DATE" val="2024.11.14"/>
  <p:tag name="AS_TITLE" val="Aspose.Slides for .NET6"/>
  <p:tag name="AS_VERSION" val="24.11"/>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ark Theme">
  <a:themeElements>
    <a:clrScheme name="TD Synnexccd814">
      <a:dk1>
        <a:srgbClr val="005758"/>
      </a:dk1>
      <a:lt1>
        <a:srgbClr val="FFFFFF"/>
      </a:lt1>
      <a:dk2>
        <a:srgbClr val="000000"/>
      </a:dk2>
      <a:lt2>
        <a:srgbClr val="06BDD4"/>
      </a:lt2>
      <a:accent1>
        <a:srgbClr val="616469"/>
      </a:accent1>
      <a:accent2>
        <a:srgbClr val="CCD814"/>
      </a:accent2>
      <a:accent3>
        <a:srgbClr val="003030"/>
      </a:accent3>
      <a:accent4>
        <a:srgbClr val="FEFFFF"/>
      </a:accent4>
      <a:accent5>
        <a:srgbClr val="FEFFFF"/>
      </a:accent5>
      <a:accent6>
        <a:srgbClr val="FEFFFF"/>
      </a:accent6>
      <a:hlink>
        <a:srgbClr val="06BDD4"/>
      </a:hlink>
      <a:folHlink>
        <a:srgbClr val="06BDD4"/>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D SYNNEX Corporate Theme">
  <a:themeElements>
    <a:clrScheme name="TD SYNNEX Color Palette">
      <a:dk1>
        <a:srgbClr val="005758"/>
      </a:dk1>
      <a:lt1>
        <a:srgbClr val="FFFFFF"/>
      </a:lt1>
      <a:dk2>
        <a:srgbClr val="003030"/>
      </a:dk2>
      <a:lt2>
        <a:srgbClr val="00C1D3"/>
      </a:lt2>
      <a:accent1>
        <a:srgbClr val="005758"/>
      </a:accent1>
      <a:accent2>
        <a:srgbClr val="CCD814"/>
      </a:accent2>
      <a:accent3>
        <a:srgbClr val="00C1D3"/>
      </a:accent3>
      <a:accent4>
        <a:srgbClr val="888B8D"/>
      </a:accent4>
      <a:accent5>
        <a:srgbClr val="636669"/>
      </a:accent5>
      <a:accent6>
        <a:srgbClr val="003030"/>
      </a:accent6>
      <a:hlink>
        <a:srgbClr val="CCD814"/>
      </a:hlink>
      <a:folHlink>
        <a:srgbClr val="888B8D"/>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TDSYNNEXPowerpointTemplate" id="{36894E8A-3883-8441-A1E7-E5D71D278C60}" vid="{61752F37-9637-0149-9ED0-31E719606C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3340</TotalTime>
  <Words>535</Words>
  <Application>Microsoft Office PowerPoint</Application>
  <PresentationFormat>Widescreen</PresentationFormat>
  <Paragraphs>40</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Segoe UI</vt:lpstr>
      <vt:lpstr>Segoe UI Semibold</vt:lpstr>
      <vt:lpstr>Segoe UI Semilight</vt:lpstr>
      <vt:lpstr>Dark Theme</vt:lpstr>
      <vt:lpstr>TD SYNNEX Corporate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Device-as-a-Service</dc:title>
  <dc:creator>Ken.Ramos@tdsynnex.com</dc:creator>
  <cp:lastModifiedBy>Copeland, Jackie</cp:lastModifiedBy>
  <cp:revision>51</cp:revision>
  <dcterms:created xsi:type="dcterms:W3CDTF">2022-03-30T14:00:13Z</dcterms:created>
  <dcterms:modified xsi:type="dcterms:W3CDTF">2025-03-24T14:38:51Z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3c400-78e7-4d42-982d-273adef68ef9_ActionId">
    <vt:lpwstr>d7a7b2d2-d583-4434-908e-0755e6fcd0e7</vt:lpwstr>
  </property>
  <property fmtid="{D5CDD505-2E9C-101B-9397-08002B2CF9AE}" pid="3" name="MSIP_Label_3a23c400-78e7-4d42-982d-273adef68ef9_ContentBits">
    <vt:lpwstr>0</vt:lpwstr>
  </property>
  <property fmtid="{D5CDD505-2E9C-101B-9397-08002B2CF9AE}" pid="4" name="MSIP_Label_3a23c400-78e7-4d42-982d-273adef68ef9_Enabled">
    <vt:lpwstr>true</vt:lpwstr>
  </property>
  <property fmtid="{D5CDD505-2E9C-101B-9397-08002B2CF9AE}" pid="5" name="MSIP_Label_3a23c400-78e7-4d42-982d-273adef68ef9_Method">
    <vt:lpwstr>Standard</vt:lpwstr>
  </property>
  <property fmtid="{D5CDD505-2E9C-101B-9397-08002B2CF9AE}" pid="6" name="MSIP_Label_3a23c400-78e7-4d42-982d-273adef68ef9_Name">
    <vt:lpwstr>3a23c400-78e7-4d42-982d-273adef68ef9</vt:lpwstr>
  </property>
  <property fmtid="{D5CDD505-2E9C-101B-9397-08002B2CF9AE}" pid="7" name="MSIP_Label_3a23c400-78e7-4d42-982d-273adef68ef9_SetDate">
    <vt:lpwstr>2022-08-23T13:51:55Z</vt:lpwstr>
  </property>
  <property fmtid="{D5CDD505-2E9C-101B-9397-08002B2CF9AE}" pid="8" name="MSIP_Label_3a23c400-78e7-4d42-982d-273adef68ef9_SiteId">
    <vt:lpwstr>7fe14ab6-8f5d-4139-84bf-cd8aed0ee6b9</vt:lpwstr>
  </property>
</Properties>
</file>