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9"/>
  </p:notesMasterIdLst>
  <p:sldIdLst>
    <p:sldId id="463" r:id="rId3"/>
    <p:sldId id="469" r:id="rId4"/>
    <p:sldId id="468" r:id="rId5"/>
    <p:sldId id="471" r:id="rId6"/>
    <p:sldId id="472" r:id="rId7"/>
    <p:sldId id="4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C1D8"/>
    <a:srgbClr val="000000"/>
    <a:srgbClr val="005758"/>
    <a:srgbClr val="004C4C"/>
    <a:srgbClr val="1B3152"/>
    <a:srgbClr val="FFFFFF"/>
    <a:srgbClr val="2A4E82"/>
    <a:srgbClr val="52A1D6"/>
    <a:srgbClr val="5E8ACA"/>
    <a:srgbClr val="FEB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3" autoAdjust="0"/>
    <p:restoredTop sz="93467" autoAdjust="0"/>
  </p:normalViewPr>
  <p:slideViewPr>
    <p:cSldViewPr snapToGrid="0">
      <p:cViewPr varScale="1">
        <p:scale>
          <a:sx n="89" d="100"/>
          <a:sy n="89" d="100"/>
        </p:scale>
        <p:origin x="94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gh, Gurbir" userId="S::t902427x@tdsynnex.com::1d532cfc-df51-4033-b30e-38b4b4cf3dbb" providerId="AD" clId="Web-{8E730838-CCC0-46E3-AB74-41411194D646}"/>
    <pc:docChg chg="delSld modSld">
      <pc:chgData name="Singh, Gurbir" userId="S::t902427x@tdsynnex.com::1d532cfc-df51-4033-b30e-38b4b4cf3dbb" providerId="AD" clId="Web-{8E730838-CCC0-46E3-AB74-41411194D646}" dt="2025-02-05T19:16:31.512" v="79"/>
      <pc:docMkLst>
        <pc:docMk/>
      </pc:docMkLst>
      <pc:sldChg chg="addSp delSp modSp">
        <pc:chgData name="Singh, Gurbir" userId="S::t902427x@tdsynnex.com::1d532cfc-df51-4033-b30e-38b4b4cf3dbb" providerId="AD" clId="Web-{8E730838-CCC0-46E3-AB74-41411194D646}" dt="2025-02-05T19:13:47.772" v="63" actId="14100"/>
        <pc:sldMkLst>
          <pc:docMk/>
          <pc:sldMk cId="3362813471" sldId="468"/>
        </pc:sldMkLst>
        <pc:spChg chg="mod">
          <ac:chgData name="Singh, Gurbir" userId="S::t902427x@tdsynnex.com::1d532cfc-df51-4033-b30e-38b4b4cf3dbb" providerId="AD" clId="Web-{8E730838-CCC0-46E3-AB74-41411194D646}" dt="2025-02-05T19:09:33.467" v="17" actId="20577"/>
          <ac:spMkLst>
            <pc:docMk/>
            <pc:sldMk cId="3362813471" sldId="468"/>
            <ac:spMk id="3" creationId="{79DE366F-BCC4-1642-362B-B3D419C622B3}"/>
          </ac:spMkLst>
        </pc:spChg>
        <pc:spChg chg="add mod">
          <ac:chgData name="Singh, Gurbir" userId="S::t902427x@tdsynnex.com::1d532cfc-df51-4033-b30e-38b4b4cf3dbb" providerId="AD" clId="Web-{8E730838-CCC0-46E3-AB74-41411194D646}" dt="2025-02-05T19:13:47.772" v="63" actId="14100"/>
          <ac:spMkLst>
            <pc:docMk/>
            <pc:sldMk cId="3362813471" sldId="468"/>
            <ac:spMk id="7" creationId="{700280FB-1778-077B-660C-7C0F6FC53DD6}"/>
          </ac:spMkLst>
        </pc:spChg>
        <pc:picChg chg="add mod">
          <ac:chgData name="Singh, Gurbir" userId="S::t902427x@tdsynnex.com::1d532cfc-df51-4033-b30e-38b4b4cf3dbb" providerId="AD" clId="Web-{8E730838-CCC0-46E3-AB74-41411194D646}" dt="2025-02-05T19:10:39.016" v="23" actId="1076"/>
          <ac:picMkLst>
            <pc:docMk/>
            <pc:sldMk cId="3362813471" sldId="468"/>
            <ac:picMk id="4" creationId="{1F6780F1-36A1-7ADD-5CEC-04A9005277D9}"/>
          </ac:picMkLst>
        </pc:picChg>
      </pc:sldChg>
      <pc:sldChg chg="del">
        <pc:chgData name="Singh, Gurbir" userId="S::t902427x@tdsynnex.com::1d532cfc-df51-4033-b30e-38b4b4cf3dbb" providerId="AD" clId="Web-{8E730838-CCC0-46E3-AB74-41411194D646}" dt="2025-02-05T19:13:38.553" v="60"/>
        <pc:sldMkLst>
          <pc:docMk/>
          <pc:sldMk cId="1059064069" sldId="470"/>
        </pc:sldMkLst>
      </pc:sldChg>
      <pc:sldChg chg="addSp delSp modSp">
        <pc:chgData name="Singh, Gurbir" userId="S::t902427x@tdsynnex.com::1d532cfc-df51-4033-b30e-38b4b4cf3dbb" providerId="AD" clId="Web-{8E730838-CCC0-46E3-AB74-41411194D646}" dt="2025-02-05T19:14:48.446" v="74" actId="14100"/>
        <pc:sldMkLst>
          <pc:docMk/>
          <pc:sldMk cId="2912850989" sldId="471"/>
        </pc:sldMkLst>
        <pc:spChg chg="mod">
          <ac:chgData name="Singh, Gurbir" userId="S::t902427x@tdsynnex.com::1d532cfc-df51-4033-b30e-38b4b4cf3dbb" providerId="AD" clId="Web-{8E730838-CCC0-46E3-AB74-41411194D646}" dt="2025-02-05T19:13:23.271" v="55" actId="20577"/>
          <ac:spMkLst>
            <pc:docMk/>
            <pc:sldMk cId="2912850989" sldId="471"/>
            <ac:spMk id="3" creationId="{79DE366F-BCC4-1642-362B-B3D419C622B3}"/>
          </ac:spMkLst>
        </pc:spChg>
        <pc:spChg chg="add mod">
          <ac:chgData name="Singh, Gurbir" userId="S::t902427x@tdsynnex.com::1d532cfc-df51-4033-b30e-38b4b4cf3dbb" providerId="AD" clId="Web-{8E730838-CCC0-46E3-AB74-41411194D646}" dt="2025-02-05T19:14:48.446" v="74" actId="14100"/>
          <ac:spMkLst>
            <pc:docMk/>
            <pc:sldMk cId="2912850989" sldId="471"/>
            <ac:spMk id="6" creationId="{DC73955B-8CBC-EA18-39B4-BC5CA39A3961}"/>
          </ac:spMkLst>
        </pc:spChg>
        <pc:picChg chg="add mod">
          <ac:chgData name="Singh, Gurbir" userId="S::t902427x@tdsynnex.com::1d532cfc-df51-4033-b30e-38b4b4cf3dbb" providerId="AD" clId="Web-{8E730838-CCC0-46E3-AB74-41411194D646}" dt="2025-02-05T19:13:32.350" v="59" actId="1076"/>
          <ac:picMkLst>
            <pc:docMk/>
            <pc:sldMk cId="2912850989" sldId="471"/>
            <ac:picMk id="2" creationId="{5F178021-BA46-8665-FE56-558B63DFDC2C}"/>
          </ac:picMkLst>
        </pc:picChg>
      </pc:sldChg>
      <pc:sldChg chg="del">
        <pc:chgData name="Singh, Gurbir" userId="S::t902427x@tdsynnex.com::1d532cfc-df51-4033-b30e-38b4b4cf3dbb" providerId="AD" clId="Web-{8E730838-CCC0-46E3-AB74-41411194D646}" dt="2025-02-05T19:13:39.256" v="61"/>
        <pc:sldMkLst>
          <pc:docMk/>
          <pc:sldMk cId="328436409" sldId="472"/>
        </pc:sldMkLst>
      </pc:sldChg>
      <pc:sldChg chg="addSp delSp modSp del">
        <pc:chgData name="Singh, Gurbir" userId="S::t902427x@tdsynnex.com::1d532cfc-df51-4033-b30e-38b4b4cf3dbb" providerId="AD" clId="Web-{8E730838-CCC0-46E3-AB74-41411194D646}" dt="2025-02-05T19:16:31.512" v="79"/>
        <pc:sldMkLst>
          <pc:docMk/>
          <pc:sldMk cId="2843115983" sldId="473"/>
        </pc:sldMkLst>
      </pc:sldChg>
    </pc:docChg>
  </pc:docChgLst>
  <pc:docChgLst>
    <pc:chgData name="Peden, Julie" userId="76b378dc-2911-4d68-a377-5c4e20a51ce1" providerId="ADAL" clId="{C0A222D6-6B56-456A-9257-B800A13005AA}"/>
    <pc:docChg chg="undo custSel modSld">
      <pc:chgData name="Peden, Julie" userId="76b378dc-2911-4d68-a377-5c4e20a51ce1" providerId="ADAL" clId="{C0A222D6-6B56-456A-9257-B800A13005AA}" dt="2025-02-13T21:39:38.457" v="12" actId="20577"/>
      <pc:docMkLst>
        <pc:docMk/>
      </pc:docMkLst>
      <pc:sldChg chg="modSp mod">
        <pc:chgData name="Peden, Julie" userId="76b378dc-2911-4d68-a377-5c4e20a51ce1" providerId="ADAL" clId="{C0A222D6-6B56-456A-9257-B800A13005AA}" dt="2025-02-13T21:39:38.457" v="12" actId="20577"/>
        <pc:sldMkLst>
          <pc:docMk/>
          <pc:sldMk cId="3933033645" sldId="466"/>
        </pc:sldMkLst>
        <pc:spChg chg="mod">
          <ac:chgData name="Peden, Julie" userId="76b378dc-2911-4d68-a377-5c4e20a51ce1" providerId="ADAL" clId="{C0A222D6-6B56-456A-9257-B800A13005AA}" dt="2025-02-13T21:39:38.457" v="12" actId="20577"/>
          <ac:spMkLst>
            <pc:docMk/>
            <pc:sldMk cId="3933033645" sldId="466"/>
            <ac:spMk id="4" creationId="{5CB491F6-5315-207E-5F84-59728E6E5F44}"/>
          </ac:spMkLst>
        </pc:spChg>
      </pc:sldChg>
      <pc:sldChg chg="addSp delSp modSp mod">
        <pc:chgData name="Peden, Julie" userId="76b378dc-2911-4d68-a377-5c4e20a51ce1" providerId="ADAL" clId="{C0A222D6-6B56-456A-9257-B800A13005AA}" dt="2025-02-13T21:39:17.216" v="6"/>
        <pc:sldMkLst>
          <pc:docMk/>
          <pc:sldMk cId="2434235463" sldId="469"/>
        </pc:sldMkLst>
        <pc:spChg chg="add mod">
          <ac:chgData name="Peden, Julie" userId="76b378dc-2911-4d68-a377-5c4e20a51ce1" providerId="ADAL" clId="{C0A222D6-6B56-456A-9257-B800A13005AA}" dt="2025-02-13T21:39:17.216" v="6"/>
          <ac:spMkLst>
            <pc:docMk/>
            <pc:sldMk cId="2434235463" sldId="469"/>
            <ac:spMk id="7" creationId="{FBB13994-C8B9-2FE5-73E7-93E946F094F1}"/>
          </ac:spMkLst>
        </pc:spChg>
        <pc:picChg chg="add del">
          <ac:chgData name="Peden, Julie" userId="76b378dc-2911-4d68-a377-5c4e20a51ce1" providerId="ADAL" clId="{C0A222D6-6B56-456A-9257-B800A13005AA}" dt="2025-02-13T21:39:14.357" v="5" actId="478"/>
          <ac:picMkLst>
            <pc:docMk/>
            <pc:sldMk cId="2434235463" sldId="469"/>
            <ac:picMk id="4" creationId="{C35FF7D2-857B-1A9C-39FB-F5DF3EFAF0DC}"/>
          </ac:picMkLst>
        </pc:picChg>
        <pc:picChg chg="add del">
          <ac:chgData name="Peden, Julie" userId="76b378dc-2911-4d68-a377-5c4e20a51ce1" providerId="ADAL" clId="{C0A222D6-6B56-456A-9257-B800A13005AA}" dt="2025-02-13T21:39:13.585" v="4" actId="478"/>
          <ac:picMkLst>
            <pc:docMk/>
            <pc:sldMk cId="2434235463" sldId="469"/>
            <ac:picMk id="10" creationId="{56F56E71-49F8-E711-9230-119DC499BAAA}"/>
          </ac:picMkLst>
        </pc:picChg>
      </pc:sldChg>
    </pc:docChg>
  </pc:docChgLst>
  <pc:docChgLst>
    <pc:chgData name="Khan, Mahvish" userId="S::t065956b@tdsynnex.com::c2f68f3b-a4ce-45f4-9545-ca4be9b63d27" providerId="AD" clId="Web-{F01D860A-D25B-E361-4BA2-0F19A7D5365E}"/>
    <pc:docChg chg="addSld delSld">
      <pc:chgData name="Khan, Mahvish" userId="S::t065956b@tdsynnex.com::c2f68f3b-a4ce-45f4-9545-ca4be9b63d27" providerId="AD" clId="Web-{F01D860A-D25B-E361-4BA2-0F19A7D5365E}" dt="2025-02-13T20:48:11.172" v="3"/>
      <pc:docMkLst>
        <pc:docMk/>
      </pc:docMkLst>
      <pc:sldChg chg="del">
        <pc:chgData name="Khan, Mahvish" userId="S::t065956b@tdsynnex.com::c2f68f3b-a4ce-45f4-9545-ca4be9b63d27" providerId="AD" clId="Web-{F01D860A-D25B-E361-4BA2-0F19A7D5365E}" dt="2025-02-13T20:47:56.952" v="0"/>
        <pc:sldMkLst>
          <pc:docMk/>
          <pc:sldMk cId="676862120" sldId="467"/>
        </pc:sldMkLst>
      </pc:sldChg>
      <pc:sldChg chg="add">
        <pc:chgData name="Khan, Mahvish" userId="S::t065956b@tdsynnex.com::c2f68f3b-a4ce-45f4-9545-ca4be9b63d27" providerId="AD" clId="Web-{F01D860A-D25B-E361-4BA2-0F19A7D5365E}" dt="2025-02-13T20:48:04.187" v="2"/>
        <pc:sldMkLst>
          <pc:docMk/>
          <pc:sldMk cId="2242573817" sldId="470"/>
        </pc:sldMkLst>
      </pc:sldChg>
      <pc:sldChg chg="new del">
        <pc:chgData name="Khan, Mahvish" userId="S::t065956b@tdsynnex.com::c2f68f3b-a4ce-45f4-9545-ca4be9b63d27" providerId="AD" clId="Web-{F01D860A-D25B-E361-4BA2-0F19A7D5365E}" dt="2025-02-13T20:48:11.172" v="3"/>
        <pc:sldMkLst>
          <pc:docMk/>
          <pc:sldMk cId="1843114649" sldId="473"/>
        </pc:sldMkLst>
      </pc:sldChg>
    </pc:docChg>
  </pc:docChgLst>
  <pc:docChgLst>
    <pc:chgData name="Peden, Julie" userId="76b378dc-2911-4d68-a377-5c4e20a51ce1" providerId="ADAL" clId="{DFEAE301-8DCA-4F38-BC7A-F387A980C60E}"/>
    <pc:docChg chg="delSld">
      <pc:chgData name="Peden, Julie" userId="76b378dc-2911-4d68-a377-5c4e20a51ce1" providerId="ADAL" clId="{DFEAE301-8DCA-4F38-BC7A-F387A980C60E}" dt="2025-03-18T20:01:36.995" v="0" actId="47"/>
      <pc:docMkLst>
        <pc:docMk/>
      </pc:docMkLst>
      <pc:sldChg chg="del">
        <pc:chgData name="Peden, Julie" userId="76b378dc-2911-4d68-a377-5c4e20a51ce1" providerId="ADAL" clId="{DFEAE301-8DCA-4F38-BC7A-F387A980C60E}" dt="2025-03-18T20:01:36.995" v="0" actId="47"/>
        <pc:sldMkLst>
          <pc:docMk/>
          <pc:sldMk cId="2242573817" sldId="470"/>
        </pc:sldMkLst>
      </pc:sldChg>
    </pc:docChg>
  </pc:docChgLst>
  <pc:docChgLst>
    <pc:chgData name="Khan, Mahvish" userId="S::t065956b@tdsynnex.com::c2f68f3b-a4ce-45f4-9545-ca4be9b63d27" providerId="AD" clId="Web-{B37CD4F4-DB87-FA00-C5AF-166AEDAD95AC}"/>
    <pc:docChg chg="modSld">
      <pc:chgData name="Khan, Mahvish" userId="S::t065956b@tdsynnex.com::c2f68f3b-a4ce-45f4-9545-ca4be9b63d27" providerId="AD" clId="Web-{B37CD4F4-DB87-FA00-C5AF-166AEDAD95AC}" dt="2025-02-05T18:55:13.427" v="0" actId="20577"/>
      <pc:docMkLst>
        <pc:docMk/>
      </pc:docMkLst>
      <pc:sldChg chg="modSp">
        <pc:chgData name="Khan, Mahvish" userId="S::t065956b@tdsynnex.com::c2f68f3b-a4ce-45f4-9545-ca4be9b63d27" providerId="AD" clId="Web-{B37CD4F4-DB87-FA00-C5AF-166AEDAD95AC}" dt="2025-02-05T18:55:13.427" v="0" actId="20577"/>
        <pc:sldMkLst>
          <pc:docMk/>
          <pc:sldMk cId="2434235463" sldId="469"/>
        </pc:sldMkLst>
      </pc:sldChg>
    </pc:docChg>
  </pc:docChgLst>
  <pc:docChgLst>
    <pc:chgData name="Khan, Mahvish" userId="S::t065956b@tdsynnex.com::c2f68f3b-a4ce-45f4-9545-ca4be9b63d27" providerId="AD" clId="Web-{5A187B37-88D3-A61B-DD9F-A7942C17E1BC}"/>
    <pc:docChg chg="modSld">
      <pc:chgData name="Khan, Mahvish" userId="S::t065956b@tdsynnex.com::c2f68f3b-a4ce-45f4-9545-ca4be9b63d27" providerId="AD" clId="Web-{5A187B37-88D3-A61B-DD9F-A7942C17E1BC}" dt="2025-02-05T18:49:09.366" v="10" actId="20577"/>
      <pc:docMkLst>
        <pc:docMk/>
      </pc:docMkLst>
      <pc:sldChg chg="modSp">
        <pc:chgData name="Khan, Mahvish" userId="S::t065956b@tdsynnex.com::c2f68f3b-a4ce-45f4-9545-ca4be9b63d27" providerId="AD" clId="Web-{5A187B37-88D3-A61B-DD9F-A7942C17E1BC}" dt="2025-02-05T18:49:09.366" v="10" actId="20577"/>
        <pc:sldMkLst>
          <pc:docMk/>
          <pc:sldMk cId="2434235463" sldId="469"/>
        </pc:sldMkLst>
      </pc:sldChg>
    </pc:docChg>
  </pc:docChgLst>
  <pc:docChgLst>
    <pc:chgData name="Peden, Julie" userId="76b378dc-2911-4d68-a377-5c4e20a51ce1" providerId="ADAL" clId="{A7191D5C-AA1E-47F2-82EC-F2AC1D9F769C}"/>
    <pc:docChg chg="undo custSel addSld modSld sldOrd">
      <pc:chgData name="Peden, Julie" userId="76b378dc-2911-4d68-a377-5c4e20a51ce1" providerId="ADAL" clId="{A7191D5C-AA1E-47F2-82EC-F2AC1D9F769C}" dt="2024-04-29T18:54:26.772" v="161" actId="20577"/>
      <pc:docMkLst>
        <pc:docMk/>
      </pc:docMkLst>
      <pc:sldChg chg="addSp delSp modSp mod">
        <pc:chgData name="Peden, Julie" userId="76b378dc-2911-4d68-a377-5c4e20a51ce1" providerId="ADAL" clId="{A7191D5C-AA1E-47F2-82EC-F2AC1D9F769C}" dt="2024-04-29T18:53:20.722" v="157"/>
        <pc:sldMkLst>
          <pc:docMk/>
          <pc:sldMk cId="3933033645" sldId="466"/>
        </pc:sldMkLst>
      </pc:sldChg>
      <pc:sldChg chg="addSp delSp modSp mod">
        <pc:chgData name="Peden, Julie" userId="76b378dc-2911-4d68-a377-5c4e20a51ce1" providerId="ADAL" clId="{A7191D5C-AA1E-47F2-82EC-F2AC1D9F769C}" dt="2024-04-29T18:51:10.488" v="95" actId="20577"/>
        <pc:sldMkLst>
          <pc:docMk/>
          <pc:sldMk cId="3362813471" sldId="468"/>
        </pc:sldMkLst>
      </pc:sldChg>
      <pc:sldChg chg="modSp mod">
        <pc:chgData name="Peden, Julie" userId="76b378dc-2911-4d68-a377-5c4e20a51ce1" providerId="ADAL" clId="{A7191D5C-AA1E-47F2-82EC-F2AC1D9F769C}" dt="2024-04-29T18:54:26.772" v="161" actId="20577"/>
        <pc:sldMkLst>
          <pc:docMk/>
          <pc:sldMk cId="2434235463" sldId="469"/>
        </pc:sldMkLst>
      </pc:sldChg>
      <pc:sldChg chg="addSp delSp modSp add mod ord">
        <pc:chgData name="Peden, Julie" userId="76b378dc-2911-4d68-a377-5c4e20a51ce1" providerId="ADAL" clId="{A7191D5C-AA1E-47F2-82EC-F2AC1D9F769C}" dt="2024-04-29T18:51:28.717" v="116" actId="14100"/>
        <pc:sldMkLst>
          <pc:docMk/>
          <pc:sldMk cId="1059064069" sldId="470"/>
        </pc:sldMkLst>
      </pc:sldChg>
      <pc:sldChg chg="addSp delSp modSp add mod">
        <pc:chgData name="Peden, Julie" userId="76b378dc-2911-4d68-a377-5c4e20a51ce1" providerId="ADAL" clId="{A7191D5C-AA1E-47F2-82EC-F2AC1D9F769C}" dt="2024-04-29T18:51:16.723" v="105" actId="20577"/>
        <pc:sldMkLst>
          <pc:docMk/>
          <pc:sldMk cId="2912850989" sldId="471"/>
        </pc:sldMkLst>
      </pc:sldChg>
      <pc:sldChg chg="addSp delSp modSp add mod">
        <pc:chgData name="Peden, Julie" userId="76b378dc-2911-4d68-a377-5c4e20a51ce1" providerId="ADAL" clId="{A7191D5C-AA1E-47F2-82EC-F2AC1D9F769C}" dt="2024-04-29T18:51:43.768" v="129" actId="14100"/>
        <pc:sldMkLst>
          <pc:docMk/>
          <pc:sldMk cId="328436409" sldId="472"/>
        </pc:sldMkLst>
      </pc:sldChg>
      <pc:sldChg chg="addSp delSp modSp add mod">
        <pc:chgData name="Peden, Julie" userId="76b378dc-2911-4d68-a377-5c4e20a51ce1" providerId="ADAL" clId="{A7191D5C-AA1E-47F2-82EC-F2AC1D9F769C}" dt="2024-04-29T18:52:43.085" v="155" actId="1076"/>
        <pc:sldMkLst>
          <pc:docMk/>
          <pc:sldMk cId="2843115983" sldId="473"/>
        </pc:sldMkLst>
      </pc:sldChg>
    </pc:docChg>
  </pc:docChgLst>
  <pc:docChgLst>
    <pc:chgData name="Singh, Gurbir" userId="S::t902427x@tdsynnex.com::1d532cfc-df51-4033-b30e-38b4b4cf3dbb" providerId="AD" clId="Web-{9C8C238A-D8B4-4269-B1C9-69222FAA1625}"/>
    <pc:docChg chg="addSld modSld">
      <pc:chgData name="Singh, Gurbir" userId="S::t902427x@tdsynnex.com::1d532cfc-df51-4033-b30e-38b4b4cf3dbb" providerId="AD" clId="Web-{9C8C238A-D8B4-4269-B1C9-69222FAA1625}" dt="2025-02-05T19:18:42.166" v="32" actId="20577"/>
      <pc:docMkLst>
        <pc:docMk/>
      </pc:docMkLst>
      <pc:sldChg chg="addSp delSp modSp add replId">
        <pc:chgData name="Singh, Gurbir" userId="S::t902427x@tdsynnex.com::1d532cfc-df51-4033-b30e-38b4b4cf3dbb" providerId="AD" clId="Web-{9C8C238A-D8B4-4269-B1C9-69222FAA1625}" dt="2025-02-05T19:18:42.166" v="32" actId="20577"/>
        <pc:sldMkLst>
          <pc:docMk/>
          <pc:sldMk cId="386231796" sldId="472"/>
        </pc:sldMkLst>
        <pc:spChg chg="mod">
          <ac:chgData name="Singh, Gurbir" userId="S::t902427x@tdsynnex.com::1d532cfc-df51-4033-b30e-38b4b4cf3dbb" providerId="AD" clId="Web-{9C8C238A-D8B4-4269-B1C9-69222FAA1625}" dt="2025-02-05T19:18:42.166" v="32" actId="20577"/>
          <ac:spMkLst>
            <pc:docMk/>
            <pc:sldMk cId="386231796" sldId="472"/>
            <ac:spMk id="3" creationId="{4877C56C-A6F7-9368-90A2-5DA3F35FD95B}"/>
          </ac:spMkLst>
        </pc:spChg>
        <pc:picChg chg="add mod">
          <ac:chgData name="Singh, Gurbir" userId="S::t902427x@tdsynnex.com::1d532cfc-df51-4033-b30e-38b4b4cf3dbb" providerId="AD" clId="Web-{9C8C238A-D8B4-4269-B1C9-69222FAA1625}" dt="2025-02-05T19:18:27.415" v="5" actId="14100"/>
          <ac:picMkLst>
            <pc:docMk/>
            <pc:sldMk cId="386231796" sldId="472"/>
            <ac:picMk id="4" creationId="{E5C67A70-AD6E-5564-64ED-0FF1C9942BC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92BC4-B991-4D9C-9ED8-AC8221CA8173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70148-6ADC-40F6-A8FC-13D902D73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1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70148-6ADC-40F6-A8FC-13D902D73A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84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670148-6ADC-40F6-A8FC-13D902D73A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193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70148-6ADC-40F6-A8FC-13D902D73A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88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1783C-B2EF-8848-A85D-B4A77396D6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3772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CCD81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40A042-DA84-E248-BB14-31FF8DE5A0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55245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FC033-CFB3-714F-A191-7374C37FE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0AB49FC-EE39-194E-AD0E-8E6921FEDA7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39560-935B-C34D-B0BC-43023671C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AEE54-94FF-244B-AC45-95E7845EE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DCA3B56-ECA4-F246-9394-58426C04E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9F84EC8-3BBD-0746-810E-87CED9B3C0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1557" y="4144170"/>
            <a:ext cx="9144000" cy="711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6900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- 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36459-6500-F74A-A031-3A47510D7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49FC-EE39-194E-AD0E-8E6921FEDA7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747A9-2438-954B-B26D-E4257248C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0D4EC-D5FA-934A-97A0-7995AB970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3B56-ECA4-F246-9394-58426C04E9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082A8C-83B4-D441-9289-7537A5A65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6549" y="363292"/>
            <a:ext cx="1820509" cy="35222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F57ABE5-AF3B-EF4F-BB11-B79EA884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55380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DB7C6F-7F97-0B43-9321-8B71A45E3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84" y="1825625"/>
            <a:ext cx="1042851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16DFFC-4F22-D043-9E29-352B0592A660}"/>
              </a:ext>
            </a:extLst>
          </p:cNvPr>
          <p:cNvCxnSpPr/>
          <p:nvPr userDrawn="1"/>
        </p:nvCxnSpPr>
        <p:spPr>
          <a:xfrm>
            <a:off x="1051820" y="730975"/>
            <a:ext cx="943117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74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al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ACC69-DA2A-8840-971A-1F680F22B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55380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23172-C1A0-DC48-B902-8F7AAF045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84" y="1825625"/>
            <a:ext cx="498203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FFE13-7953-BA4A-B4C4-38A81D2C5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49FC-EE39-194E-AD0E-8E6921FEDA7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D94D6-8847-1340-BECF-95006B88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7DEF0-D404-3C45-A592-9BFC70C0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3B56-ECA4-F246-9394-58426C04E9F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CCF8E5-BCB7-3743-BFF2-24F9E6F08237}"/>
              </a:ext>
            </a:extLst>
          </p:cNvPr>
          <p:cNvCxnSpPr/>
          <p:nvPr userDrawn="1"/>
        </p:nvCxnSpPr>
        <p:spPr>
          <a:xfrm>
            <a:off x="1051820" y="730975"/>
            <a:ext cx="943117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B0E9315-9A3F-BD4C-B9B2-BAFDF7F9EC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4686" y="1825625"/>
            <a:ext cx="498203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4BC2C6-4038-DF45-96D3-AC584861B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6549" y="363292"/>
            <a:ext cx="1820509" cy="35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9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5C0783-18D0-0349-AB71-670B289DCBD0}"/>
              </a:ext>
            </a:extLst>
          </p:cNvPr>
          <p:cNvSpPr/>
          <p:nvPr userDrawn="1"/>
        </p:nvSpPr>
        <p:spPr>
          <a:xfrm>
            <a:off x="0" y="2286000"/>
            <a:ext cx="12192000" cy="45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0D6580-1DA7-8140-B7CC-E56DFF5CF9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6549" y="363292"/>
            <a:ext cx="1820509" cy="352229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C069062-4F71-0944-826C-6E856E4F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0AB49FC-EE39-194E-AD0E-8E6921FEDA7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49805C7-FCDD-7548-8E48-2AB7AFF39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D81746B-23B1-6D45-BAF7-8D61830D1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CA3B56-ECA4-F246-9394-58426C04E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33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EF02B22-4D38-294A-8E24-C8E34B8A74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541C9D-F941-FA4B-B048-F72FFBF4B3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25204" y="378822"/>
            <a:ext cx="1782826" cy="3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36459-6500-F74A-A031-3A47510D7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49FC-EE39-194E-AD0E-8E6921FEDA7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747A9-2438-954B-B26D-E4257248C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0D4EC-D5FA-934A-97A0-7995AB970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3B56-ECA4-F246-9394-58426C04E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57ABE5-AF3B-EF4F-BB11-B79EA884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55380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DB7C6F-7F97-0B43-9321-8B71A45E3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84" y="1825625"/>
            <a:ext cx="10428516" cy="435133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16DFFC-4F22-D043-9E29-352B0592A660}"/>
              </a:ext>
            </a:extLst>
          </p:cNvPr>
          <p:cNvCxnSpPr/>
          <p:nvPr userDrawn="1"/>
        </p:nvCxnSpPr>
        <p:spPr>
          <a:xfrm>
            <a:off x="1051820" y="730975"/>
            <a:ext cx="943117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86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19B52B-89C0-9749-9A91-96441FB384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ACC69-DA2A-8840-971A-1F680F22B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55380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23172-C1A0-DC48-B902-8F7AAF045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84" y="1825625"/>
            <a:ext cx="4982030" cy="435133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FFE13-7953-BA4A-B4C4-38A81D2C5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49FC-EE39-194E-AD0E-8E6921FEDA7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D94D6-8847-1340-BECF-95006B88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7DEF0-D404-3C45-A592-9BFC70C0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3B56-ECA4-F246-9394-58426C04E9F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CCF8E5-BCB7-3743-BFF2-24F9E6F08237}"/>
              </a:ext>
            </a:extLst>
          </p:cNvPr>
          <p:cNvCxnSpPr/>
          <p:nvPr userDrawn="1"/>
        </p:nvCxnSpPr>
        <p:spPr>
          <a:xfrm>
            <a:off x="1051820" y="730975"/>
            <a:ext cx="943117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B0E9315-9A3F-BD4C-B9B2-BAFDF7F9EC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4686" y="1825625"/>
            <a:ext cx="4982030" cy="435133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966525-45DC-5242-B8F4-65837E82E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25204" y="378822"/>
            <a:ext cx="1782826" cy="3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5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al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71B4D-05CF-8744-B3E4-AD937A363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49FC-EE39-194E-AD0E-8E6921FEDA7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F04DF0-417E-9940-838B-373E25472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E1335-9E89-6940-A650-7A2852AC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3B56-ECA4-F246-9394-58426C04E9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C14A51-73C9-7246-B365-34F2EC7E9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6549" y="363292"/>
            <a:ext cx="1820509" cy="35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42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F2531E-2543-FE44-9E3D-ECDC6E1E5B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71B4D-05CF-8744-B3E4-AD937A363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49FC-EE39-194E-AD0E-8E6921FEDA7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F04DF0-417E-9940-838B-373E25472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E1335-9E89-6940-A650-7A2852AC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3B56-ECA4-F246-9394-58426C04E9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3F9229-9A88-414F-B266-E1DB4DDB94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25204" y="378822"/>
            <a:ext cx="1782826" cy="3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89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Only - Teal 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922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- White 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89E746-CA58-7241-B348-299A8B8094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375A3-6754-A643-BE7D-1492105DD2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139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FF32D7-1D5C-9144-8C4D-CDCFE914D02C}"/>
              </a:ext>
            </a:extLst>
          </p:cNvPr>
          <p:cNvSpPr/>
          <p:nvPr userDrawn="1"/>
        </p:nvSpPr>
        <p:spPr>
          <a:xfrm>
            <a:off x="9595556" y="248356"/>
            <a:ext cx="2257777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40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D1CD-586E-7C48-92C6-8793726A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D81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85055-CA4B-3D43-9B2F-26AA67FD8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7E479-61C3-2149-B5A0-3B2086B79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0AB49FC-EE39-194E-AD0E-8E6921FEDA7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89671-746A-4E4B-8079-FC9BE81B7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23441-2CD5-C840-BEEE-593A1896F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DCA3B56-ECA4-F246-9394-58426C04E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25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89E746-CA58-7241-B348-299A8B8094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6001" y="3"/>
            <a:ext cx="6096000" cy="55919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6392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8FCB7-C750-6943-A8ED-245816970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CCD81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A21F4-090C-914C-82C8-8716C1B90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068AE-138D-9C43-BED9-A7270C042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0AB49FC-EE39-194E-AD0E-8E6921FEDA7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27567-3B8F-3143-8294-2EEFDDCA6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E6301-EDF4-6F48-9533-E04807C65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DCA3B56-ECA4-F246-9394-58426C04E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3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CEA3-E800-6845-80F4-A78B84948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D81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16156-3D2F-C042-903B-55E185B7A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7C3CF-A7FD-6444-AB59-4DE27725C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F28E9-8A82-CC47-9913-E2333970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0AB49FC-EE39-194E-AD0E-8E6921FEDA7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A419F-321D-0E4A-A330-C0EB7C5A9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E8588-1679-9F49-B145-D674B1D44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DCA3B56-ECA4-F246-9394-58426C04E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9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D77C1-7405-F44F-86AD-0BD950D99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CCD81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0E1DF-8CBF-5343-9B41-05C6ECABE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238BE-7CDD-794D-A239-745A636E0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0C4FD2-DFEB-344B-AC3F-7941DBE243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AC8ED6-ADE9-DA49-8979-A6087F140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5FFEF4-3078-7E43-81B2-E9CDC72C7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0AB49FC-EE39-194E-AD0E-8E6921FEDA7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16CE2F-F11D-3445-95D6-6A4FCFA7C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9F9FAE-C504-104E-BD61-B247BE5E6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DCA3B56-ECA4-F246-9394-58426C04E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7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7F649-86C8-9347-9881-AAB48D457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D81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134DA9-A91B-A949-95BE-B57068B08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0AB49FC-EE39-194E-AD0E-8E6921FEDA7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C7AC46-89B2-0A46-99CF-914E6AA12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21D2EF-C1F4-A24E-9B64-2197F947A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DCA3B56-ECA4-F246-9394-58426C04E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0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8A13B5-DD4C-F14C-B362-7AFEBC616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0AB49FC-EE39-194E-AD0E-8E6921FEDA7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CDAF84-D6EE-7C46-85A3-5ABB0B76A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62EEF-0741-494E-A63A-5F09084F6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DCA3B56-ECA4-F246-9394-58426C04E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4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37AA-B9BE-A043-B5B2-46FDC685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CCD81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76042-1391-9244-9396-F13FF1713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A4CD8-4F07-8A48-9559-4575737C6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CC10A-D76D-AE4D-BADC-FED72667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0AB49FC-EE39-194E-AD0E-8E6921FEDA7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25C1E-0F6E-5647-82B0-B05689A09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18EF2-CF86-D94F-9279-BE332056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DCA3B56-ECA4-F246-9394-58426C04E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0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A1ACD-8E73-DB4A-BE41-BDB21C48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CCD81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F70DA-F950-A744-82FC-BB48FFFDC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DB23B-276E-6346-BDE9-BF1F96274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60606-CA11-2243-B2D5-B8D4EBE77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0AB49FC-EE39-194E-AD0E-8E6921FEDA7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54265-5405-AC45-8EE4-F3A37C48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1DAFF3-979F-8A4C-857A-C7DB5994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DCA3B56-ECA4-F246-9394-58426C04E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7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49D40AC5-996B-E94A-A0F1-4601020D2A4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571051-9440-0E40-A428-F4747DF9F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E516B-3CA4-064D-A205-440FE137B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261A3-1EFA-CE4C-A9CA-CD8B4AA64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0AB49FC-EE39-194E-AD0E-8E6921FEDA7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9B258-4F34-2248-8672-EFA3F63E6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01807-F305-794E-8BFB-1E56927B2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CA3B56-ECA4-F246-9394-58426C04E9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A7D979-96A4-CC40-9E2E-03E4112B8C3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10031388" y="370621"/>
            <a:ext cx="1702486" cy="32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6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F33515-0D52-DE4A-8DEC-EE5C7E123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2" y="365125"/>
            <a:ext cx="103958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EEAE7-999B-454D-A099-6A62C9521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942" y="1825625"/>
            <a:ext cx="103958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4EA12-ED44-C241-BB32-611F1AB5C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B49FC-EE39-194E-AD0E-8E6921FEDA7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90AB7-7E0B-C946-825C-51442F4C01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58575-E8B4-944D-A323-71CA59F57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A3B56-ECA4-F246-9394-58426C04E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10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8364508-4D67-5F32-939B-57A15A3CF5B0}"/>
              </a:ext>
            </a:extLst>
          </p:cNvPr>
          <p:cNvGrpSpPr/>
          <p:nvPr/>
        </p:nvGrpSpPr>
        <p:grpSpPr>
          <a:xfrm>
            <a:off x="1798606" y="0"/>
            <a:ext cx="10393395" cy="6858000"/>
            <a:chOff x="1798606" y="0"/>
            <a:chExt cx="10393395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F28A3A-EAC4-0C23-844B-8E431BF5682C}"/>
                </a:ext>
              </a:extLst>
            </p:cNvPr>
            <p:cNvSpPr/>
            <p:nvPr/>
          </p:nvSpPr>
          <p:spPr>
            <a:xfrm>
              <a:off x="6096001" y="0"/>
              <a:ext cx="60960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0030843F-984B-F590-EA30-7F01E2787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8606" y="3179169"/>
              <a:ext cx="2592745" cy="498997"/>
            </a:xfrm>
            <a:prstGeom prst="rect">
              <a:avLst/>
            </a:prstGeom>
          </p:spPr>
        </p:pic>
        <p:pic>
          <p:nvPicPr>
            <p:cNvPr id="8" name="Picture 7" descr="Logo&#10;&#10;Description automatically generated">
              <a:extLst>
                <a:ext uri="{FF2B5EF4-FFF2-40B4-BE49-F238E27FC236}">
                  <a16:creationId xmlns:a16="http://schemas.microsoft.com/office/drawing/2014/main" id="{C753557E-E4B6-DF53-8BD7-FA96526A6A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10" r="11831" b="24392"/>
            <a:stretch/>
          </p:blipFill>
          <p:spPr>
            <a:xfrm>
              <a:off x="7442396" y="3195928"/>
              <a:ext cx="3403210" cy="465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4215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5C0C4F-27E7-3E17-E8FB-A6FB72B829DE}"/>
              </a:ext>
            </a:extLst>
          </p:cNvPr>
          <p:cNvSpPr txBox="1"/>
          <p:nvPr/>
        </p:nvSpPr>
        <p:spPr>
          <a:xfrm>
            <a:off x="1009105" y="1685107"/>
            <a:ext cx="95942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Microsoft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Surface Warranty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and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TD SYNNEX Warranty Options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35FF7D2-857B-1A9C-39FB-F5DF3EFAF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50" y="5363509"/>
            <a:ext cx="2165685" cy="416806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6F56E71-49F8-E711-9230-119DC499BA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2" r="11045" b="24510"/>
          <a:stretch/>
        </p:blipFill>
        <p:spPr>
          <a:xfrm>
            <a:off x="4091315" y="5362733"/>
            <a:ext cx="2787948" cy="3761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A2C514-1DEF-39B9-9D38-2758003897D5}"/>
              </a:ext>
            </a:extLst>
          </p:cNvPr>
          <p:cNvSpPr txBox="1"/>
          <p:nvPr/>
        </p:nvSpPr>
        <p:spPr>
          <a:xfrm>
            <a:off x="1019738" y="1126383"/>
            <a:ext cx="9594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3C1D8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Surface Series: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B13994-C8B9-2FE5-73E7-93E946F094F1}"/>
              </a:ext>
            </a:extLst>
          </p:cNvPr>
          <p:cNvSpPr txBox="1"/>
          <p:nvPr/>
        </p:nvSpPr>
        <p:spPr>
          <a:xfrm>
            <a:off x="1080150" y="3510900"/>
            <a:ext cx="7780302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Presented by:</a:t>
            </a:r>
          </a:p>
          <a:p>
            <a:r>
              <a:rPr lang="en-US" sz="2200" dirty="0">
                <a:solidFill>
                  <a:srgbClr val="13C1D8"/>
                </a:solidFill>
                <a:latin typeface="Segoe UI"/>
                <a:cs typeface="Segoe UI"/>
              </a:rPr>
              <a:t>Mahvish Khan </a:t>
            </a:r>
            <a:endParaRPr lang="en-US" sz="1400" dirty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1200" dirty="0">
                <a:latin typeface="Segoe UI Semilight"/>
                <a:cs typeface="Segoe UI Semilight"/>
              </a:rPr>
              <a:t>Supervisor of Business Development  - Surface Devices, Hubs and MTR</a:t>
            </a:r>
            <a:endParaRPr lang="en-US" sz="2200" dirty="0">
              <a:solidFill>
                <a:srgbClr val="13C1D8"/>
              </a:solidFill>
              <a:latin typeface="Segoe UI"/>
              <a:cs typeface="Segoe UI"/>
            </a:endParaRPr>
          </a:p>
          <a:p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TD SYNNEX Canada </a:t>
            </a:r>
          </a:p>
          <a:p>
            <a:r>
              <a:rPr lang="en-US" sz="2200" dirty="0">
                <a:solidFill>
                  <a:srgbClr val="13C1D8"/>
                </a:solidFill>
                <a:latin typeface="Segoe UI"/>
                <a:cs typeface="Segoe UI"/>
              </a:rPr>
              <a:t>Gurbir Singh</a:t>
            </a:r>
          </a:p>
          <a:p>
            <a:r>
              <a:rPr lang="en-US" sz="1200" dirty="0">
                <a:solidFill>
                  <a:srgbClr val="FFFFFF"/>
                </a:solidFill>
                <a:latin typeface="Segoe UI Semilight"/>
                <a:cs typeface="Segoe UI Semilight"/>
              </a:rPr>
              <a:t>Business Development Manager - Surface Devices and Hubs</a:t>
            </a:r>
          </a:p>
          <a:p>
            <a:r>
              <a:rPr lang="en-US" sz="1200" dirty="0">
                <a:solidFill>
                  <a:srgbClr val="FFFFFF"/>
                </a:solidFill>
                <a:latin typeface="Segoe UI Semilight"/>
                <a:cs typeface="Segoe UI Semilight"/>
              </a:rPr>
              <a:t>TD SYNNEX Canada </a:t>
            </a:r>
          </a:p>
          <a:p>
            <a:endParaRPr lang="en-US" sz="1200" dirty="0">
              <a:solidFill>
                <a:srgbClr val="FFFFFF"/>
              </a:solidFill>
              <a:latin typeface="Segoe UI Semilight"/>
              <a:cs typeface="Segoe UI Semilight"/>
            </a:endParaRPr>
          </a:p>
          <a:p>
            <a:endParaRPr lang="en-US" sz="2200" dirty="0">
              <a:solidFill>
                <a:srgbClr val="13C1D8"/>
              </a:solidFill>
              <a:latin typeface="Segoe UI"/>
              <a:cs typeface="Segoe UI"/>
            </a:endParaRPr>
          </a:p>
          <a:p>
            <a:endParaRPr lang="en-US" sz="2200" dirty="0">
              <a:solidFill>
                <a:srgbClr val="13C1D8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43423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DE366F-BCC4-1642-362B-B3D419C622B3}"/>
              </a:ext>
            </a:extLst>
          </p:cNvPr>
          <p:cNvSpPr txBox="1"/>
          <p:nvPr/>
        </p:nvSpPr>
        <p:spPr>
          <a:xfrm>
            <a:off x="866209" y="650388"/>
            <a:ext cx="1044651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dirty="0">
                <a:solidFill>
                  <a:srgbClr val="005758"/>
                </a:solidFill>
                <a:latin typeface="Segoe UI Semibold"/>
                <a:cs typeface="Segoe UI Semibold"/>
              </a:rPr>
              <a:t>Microsoft Surface Warranties </a:t>
            </a:r>
            <a:endParaRPr lang="en-US" sz="4000" dirty="0">
              <a:solidFill>
                <a:srgbClr val="005758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6780F1-36A1-7ADD-5CEC-04A900527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78" y="1537047"/>
            <a:ext cx="11014927" cy="39387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0280FB-1778-077B-660C-7C0F6FC53DD6}"/>
              </a:ext>
            </a:extLst>
          </p:cNvPr>
          <p:cNvSpPr txBox="1"/>
          <p:nvPr/>
        </p:nvSpPr>
        <p:spPr>
          <a:xfrm>
            <a:off x="864229" y="5677756"/>
            <a:ext cx="7362456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000" b="1" cap="all" dirty="0">
                <a:solidFill>
                  <a:srgbClr val="000000"/>
                </a:solidFill>
              </a:rPr>
              <a:t>reminders:</a:t>
            </a:r>
            <a:endParaRPr lang="en-US" sz="1000" dirty="0"/>
          </a:p>
          <a:p>
            <a:pPr marL="171450" indent="-171450">
              <a:buFont typeface="Arial"/>
              <a:buChar char="•"/>
            </a:pPr>
            <a:r>
              <a:rPr lang="en-GB" sz="800" dirty="0">
                <a:solidFill>
                  <a:srgbClr val="000000"/>
                </a:solidFill>
                <a:ea typeface="+mn-lt"/>
                <a:cs typeface="+mn-lt"/>
              </a:rPr>
              <a:t>Resellers who have not completed the onboarding process are not authorized to sell Surface warranty protection plans.</a:t>
            </a:r>
            <a:endParaRPr lang="en-GB" dirty="0">
              <a:cs typeface="Arial" panose="020B0604020202020204"/>
            </a:endParaRPr>
          </a:p>
          <a:p>
            <a:pPr marL="171450" indent="-171450">
              <a:buFont typeface="Arial"/>
              <a:buChar char="•"/>
            </a:pPr>
            <a:r>
              <a:rPr lang="en-GB" sz="800" dirty="0">
                <a:solidFill>
                  <a:srgbClr val="000000"/>
                </a:solidFill>
                <a:ea typeface="+mn-lt"/>
                <a:cs typeface="+mn-lt"/>
              </a:rPr>
              <a:t>A warranty protection plan for a Surface device must be sold within </a:t>
            </a:r>
            <a:r>
              <a:rPr lang="en-GB" sz="800" dirty="0">
                <a:solidFill>
                  <a:srgbClr val="000000"/>
                </a:solidFill>
                <a:latin typeface="Lucida Console"/>
                <a:cs typeface="Arial"/>
              </a:rPr>
              <a:t>45 calendar days</a:t>
            </a:r>
            <a:r>
              <a:rPr lang="en-GB" sz="800" dirty="0">
                <a:solidFill>
                  <a:srgbClr val="000000"/>
                </a:solidFill>
                <a:ea typeface="+mn-lt"/>
                <a:cs typeface="+mn-lt"/>
              </a:rPr>
              <a:t> of the device's distributor invoice date.</a:t>
            </a:r>
            <a:endParaRPr lang="en-GB" dirty="0">
              <a:cs typeface="Arial" panose="020B0604020202020204"/>
            </a:endParaRPr>
          </a:p>
          <a:p>
            <a:pPr marL="171450" indent="-171450">
              <a:buFont typeface="Arial"/>
              <a:buChar char="•"/>
            </a:pPr>
            <a:r>
              <a:rPr lang="en-GB" sz="800" dirty="0">
                <a:solidFill>
                  <a:srgbClr val="000000"/>
                </a:solidFill>
                <a:ea typeface="+mn-lt"/>
                <a:cs typeface="+mn-lt"/>
              </a:rPr>
              <a:t>An end-user email address is required for all warranty orders; reseller email addresses cannot be used on behalf of the end user.</a:t>
            </a:r>
            <a:endParaRPr lang="en-GB" dirty="0">
              <a:cs typeface="Arial" panose="020B0604020202020204"/>
            </a:endParaRPr>
          </a:p>
          <a:p>
            <a:pPr marL="171450" indent="-171450">
              <a:buFont typeface="Arial"/>
              <a:buChar char="•"/>
            </a:pPr>
            <a:r>
              <a:rPr lang="en-GB" sz="800" dirty="0">
                <a:solidFill>
                  <a:srgbClr val="000000"/>
                </a:solidFill>
                <a:ea typeface="+mn-lt"/>
                <a:cs typeface="+mn-lt"/>
              </a:rPr>
              <a:t>Microsoft strictly enforces these rules and will decline any orders placed after the allowed period or missing end-user information.</a:t>
            </a:r>
            <a:endParaRPr lang="en-GB" dirty="0">
              <a:cs typeface="Arial" panose="020B0604020202020204"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13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DE366F-BCC4-1642-362B-B3D419C622B3}"/>
              </a:ext>
            </a:extLst>
          </p:cNvPr>
          <p:cNvSpPr txBox="1"/>
          <p:nvPr/>
        </p:nvSpPr>
        <p:spPr>
          <a:xfrm>
            <a:off x="866209" y="650388"/>
            <a:ext cx="1044651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dirty="0">
                <a:solidFill>
                  <a:srgbClr val="005758"/>
                </a:solidFill>
                <a:latin typeface="Segoe UI Semibold"/>
                <a:cs typeface="Segoe UI Semibold"/>
              </a:rPr>
              <a:t>Microsoft Surface Warranties </a:t>
            </a: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F178021-BA46-8665-FE56-558B63DFD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85" y="1489350"/>
            <a:ext cx="11454781" cy="41704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73955B-8CBC-EA18-39B4-BC5CA39A3961}"/>
              </a:ext>
            </a:extLst>
          </p:cNvPr>
          <p:cNvSpPr txBox="1"/>
          <p:nvPr/>
        </p:nvSpPr>
        <p:spPr>
          <a:xfrm>
            <a:off x="668541" y="5861848"/>
            <a:ext cx="779841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000" b="1" cap="all">
                <a:solidFill>
                  <a:srgbClr val="000000"/>
                </a:solidFill>
                <a:cs typeface="Arial"/>
              </a:rPr>
              <a:t>reminders:</a:t>
            </a:r>
            <a:endParaRPr lang="en-US" sz="1000">
              <a:cs typeface="Arial"/>
            </a:endParaRPr>
          </a:p>
          <a:p>
            <a:pPr marL="171450" indent="-171450">
              <a:buFont typeface="Arial,Sans-Serif"/>
              <a:buChar char="•"/>
            </a:pPr>
            <a:r>
              <a:rPr lang="en-GB" sz="800">
                <a:solidFill>
                  <a:srgbClr val="000000"/>
                </a:solidFill>
                <a:cs typeface="Arial"/>
              </a:rPr>
              <a:t>Resellers who have not completed the onboarding process are not authorized to sell Surface warranty protection plans.</a:t>
            </a:r>
            <a:endParaRPr lang="en-GB" sz="800">
              <a:cs typeface="Arial"/>
            </a:endParaRPr>
          </a:p>
          <a:p>
            <a:pPr marL="171450" indent="-171450">
              <a:buFont typeface="Arial,Sans-Serif"/>
              <a:buChar char="•"/>
            </a:pPr>
            <a:r>
              <a:rPr lang="en-GB" sz="800" dirty="0">
                <a:solidFill>
                  <a:srgbClr val="000000"/>
                </a:solidFill>
                <a:cs typeface="Arial"/>
              </a:rPr>
              <a:t>A warranty protection plan for a Surface device must be sold within </a:t>
            </a:r>
            <a:r>
              <a:rPr lang="en-GB" sz="800" dirty="0">
                <a:solidFill>
                  <a:srgbClr val="000000"/>
                </a:solidFill>
                <a:latin typeface="Lucida Console"/>
              </a:rPr>
              <a:t>45 calendar days</a:t>
            </a:r>
            <a:r>
              <a:rPr lang="en-GB" sz="800" dirty="0">
                <a:solidFill>
                  <a:srgbClr val="000000"/>
                </a:solidFill>
                <a:cs typeface="Arial"/>
              </a:rPr>
              <a:t> of the device's distributor invoice date.</a:t>
            </a:r>
            <a:endParaRPr lang="en-GB" sz="800" dirty="0">
              <a:cs typeface="Arial"/>
            </a:endParaRPr>
          </a:p>
          <a:p>
            <a:pPr marL="171450" indent="-171450">
              <a:buFont typeface="Arial,Sans-Serif"/>
              <a:buChar char="•"/>
            </a:pPr>
            <a:r>
              <a:rPr lang="en-GB" sz="800" dirty="0">
                <a:solidFill>
                  <a:srgbClr val="000000"/>
                </a:solidFill>
                <a:cs typeface="Arial"/>
              </a:rPr>
              <a:t>An end-user email address is required for all warranty orders; reseller email addresses cannot be used on behalf of the end user.</a:t>
            </a:r>
            <a:endParaRPr lang="en-GB" sz="800" dirty="0">
              <a:cs typeface="Arial"/>
            </a:endParaRPr>
          </a:p>
          <a:p>
            <a:pPr marL="171450" indent="-171450">
              <a:buFont typeface="Arial,Sans-Serif"/>
              <a:buChar char="•"/>
            </a:pPr>
            <a:r>
              <a:rPr lang="en-GB" sz="800" dirty="0">
                <a:solidFill>
                  <a:srgbClr val="000000"/>
                </a:solidFill>
                <a:cs typeface="Arial"/>
              </a:rPr>
              <a:t>Microsoft strictly enforces these rules and will decline any orders placed after the allowed period or missing end-user information.</a:t>
            </a:r>
            <a:endParaRPr lang="en-GB" sz="800" dirty="0">
              <a:cs typeface="Arial"/>
            </a:endParaRPr>
          </a:p>
          <a:p>
            <a:br>
              <a:rPr lang="en-US" dirty="0">
                <a:cs typeface="Arial"/>
              </a:rPr>
            </a:br>
            <a:endParaRPr lang="en-US">
              <a:cs typeface="Arial"/>
            </a:endParaRPr>
          </a:p>
          <a:p>
            <a:pPr algn="l"/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2850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67884-99BC-87A0-69DD-1B7B5007D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77C56C-A6F7-9368-90A2-5DA3F35FD95B}"/>
              </a:ext>
            </a:extLst>
          </p:cNvPr>
          <p:cNvSpPr txBox="1"/>
          <p:nvPr/>
        </p:nvSpPr>
        <p:spPr>
          <a:xfrm>
            <a:off x="866209" y="650388"/>
            <a:ext cx="1044651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dirty="0">
                <a:solidFill>
                  <a:srgbClr val="005758"/>
                </a:solidFill>
                <a:latin typeface="Segoe UI Semibold"/>
                <a:cs typeface="Segoe UI Semibold"/>
              </a:rPr>
              <a:t>Warranty Plan Comparison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5C67A70-AD6E-5564-64ED-0FF1C9942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75" y="2531235"/>
            <a:ext cx="11653025" cy="188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1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0FC9E7B-010D-F140-3523-328A0D887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50" y="5363509"/>
            <a:ext cx="2165685" cy="416806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37908AA-5DB6-CD27-B1C3-7490C1E338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2" r="11045" b="24510"/>
          <a:stretch/>
        </p:blipFill>
        <p:spPr>
          <a:xfrm>
            <a:off x="4091315" y="5362733"/>
            <a:ext cx="2787948" cy="3761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B491F6-5315-207E-5F84-59728E6E5F44}"/>
              </a:ext>
            </a:extLst>
          </p:cNvPr>
          <p:cNvSpPr txBox="1"/>
          <p:nvPr/>
        </p:nvSpPr>
        <p:spPr>
          <a:xfrm>
            <a:off x="1080150" y="1877785"/>
            <a:ext cx="101346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Questions? </a:t>
            </a:r>
            <a:r>
              <a:rPr lang="en-US" sz="4000" dirty="0">
                <a:latin typeface="Segoe UI Semibold" panose="020B0702040204020203" pitchFamily="34" charset="0"/>
                <a:cs typeface="Segoe UI Semibold" panose="020B0702040204020203" pitchFamily="34" charset="0"/>
                <a:sym typeface="Wingdings" panose="05000000000000000000" pitchFamily="2" charset="2"/>
              </a:rPr>
              <a:t>Email us at</a:t>
            </a:r>
            <a:endParaRPr lang="en-US" sz="4000" dirty="0">
              <a:latin typeface="Segoe UI Semilight" panose="020B0402040204020203" pitchFamily="34" charset="0"/>
              <a:cs typeface="Segoe UI Semilight" panose="020B0402040204020203" pitchFamily="34" charset="0"/>
              <a:sym typeface="Wingdings" panose="05000000000000000000" pitchFamily="2" charset="2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MicrosoftSurfaceCA@tdsynnex.com</a:t>
            </a:r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03364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Dark Theme">
  <a:themeElements>
    <a:clrScheme name="TD Synnexccd814">
      <a:dk1>
        <a:srgbClr val="005758"/>
      </a:dk1>
      <a:lt1>
        <a:srgbClr val="FFFFFF"/>
      </a:lt1>
      <a:dk2>
        <a:srgbClr val="000000"/>
      </a:dk2>
      <a:lt2>
        <a:srgbClr val="06BDD4"/>
      </a:lt2>
      <a:accent1>
        <a:srgbClr val="616469"/>
      </a:accent1>
      <a:accent2>
        <a:srgbClr val="CCD814"/>
      </a:accent2>
      <a:accent3>
        <a:srgbClr val="003030"/>
      </a:accent3>
      <a:accent4>
        <a:srgbClr val="FEFFFF"/>
      </a:accent4>
      <a:accent5>
        <a:srgbClr val="FEFFFF"/>
      </a:accent5>
      <a:accent6>
        <a:srgbClr val="FEFFFF"/>
      </a:accent6>
      <a:hlink>
        <a:srgbClr val="06BDD4"/>
      </a:hlink>
      <a:folHlink>
        <a:srgbClr val="06BDD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D SYNNEX Corporate Theme">
  <a:themeElements>
    <a:clrScheme name="TD SYNNEX Color Palette">
      <a:dk1>
        <a:srgbClr val="005758"/>
      </a:dk1>
      <a:lt1>
        <a:srgbClr val="FFFFFF"/>
      </a:lt1>
      <a:dk2>
        <a:srgbClr val="003030"/>
      </a:dk2>
      <a:lt2>
        <a:srgbClr val="00C1D3"/>
      </a:lt2>
      <a:accent1>
        <a:srgbClr val="005758"/>
      </a:accent1>
      <a:accent2>
        <a:srgbClr val="CCD814"/>
      </a:accent2>
      <a:accent3>
        <a:srgbClr val="00C1D3"/>
      </a:accent3>
      <a:accent4>
        <a:srgbClr val="888B8D"/>
      </a:accent4>
      <a:accent5>
        <a:srgbClr val="636669"/>
      </a:accent5>
      <a:accent6>
        <a:srgbClr val="003030"/>
      </a:accent6>
      <a:hlink>
        <a:srgbClr val="CCD814"/>
      </a:hlink>
      <a:folHlink>
        <a:srgbClr val="888B8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DSYNNEXPowerpointTemplate" id="{36894E8A-3883-8441-A1E7-E5D71D278C60}" vid="{61752F37-9637-0149-9ED0-31E719606C4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3017</TotalTime>
  <Words>239</Words>
  <Application>Microsoft Office PowerPoint</Application>
  <PresentationFormat>Widescreen</PresentationFormat>
  <Paragraphs>31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Arial,Sans-Serif</vt:lpstr>
      <vt:lpstr>Calibri</vt:lpstr>
      <vt:lpstr>Lucida Console</vt:lpstr>
      <vt:lpstr>Segoe UI</vt:lpstr>
      <vt:lpstr>Segoe UI Semibold</vt:lpstr>
      <vt:lpstr>Segoe UI Semilight</vt:lpstr>
      <vt:lpstr>Dark Theme</vt:lpstr>
      <vt:lpstr>TD SYNNEX Corporate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Surface Cheat Sheet Demo</dc:title>
  <dc:creator>Ken.Ramos@tdsynnex.com</dc:creator>
  <cp:lastModifiedBy>Peden, Julie</cp:lastModifiedBy>
  <cp:revision>95</cp:revision>
  <dcterms:created xsi:type="dcterms:W3CDTF">2022-03-30T14:00:13Z</dcterms:created>
  <dcterms:modified xsi:type="dcterms:W3CDTF">2025-03-18T20:01:38Z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a23c400-78e7-4d42-982d-273adef68ef9_Enabled">
    <vt:lpwstr>true</vt:lpwstr>
  </property>
  <property fmtid="{D5CDD505-2E9C-101B-9397-08002B2CF9AE}" pid="3" name="MSIP_Label_3a23c400-78e7-4d42-982d-273adef68ef9_SetDate">
    <vt:lpwstr>2022-08-23T13:51:55Z</vt:lpwstr>
  </property>
  <property fmtid="{D5CDD505-2E9C-101B-9397-08002B2CF9AE}" pid="4" name="MSIP_Label_3a23c400-78e7-4d42-982d-273adef68ef9_Method">
    <vt:lpwstr>Standard</vt:lpwstr>
  </property>
  <property fmtid="{D5CDD505-2E9C-101B-9397-08002B2CF9AE}" pid="5" name="MSIP_Label_3a23c400-78e7-4d42-982d-273adef68ef9_Name">
    <vt:lpwstr>3a23c400-78e7-4d42-982d-273adef68ef9</vt:lpwstr>
  </property>
  <property fmtid="{D5CDD505-2E9C-101B-9397-08002B2CF9AE}" pid="6" name="MSIP_Label_3a23c400-78e7-4d42-982d-273adef68ef9_SiteId">
    <vt:lpwstr>7fe14ab6-8f5d-4139-84bf-cd8aed0ee6b9</vt:lpwstr>
  </property>
  <property fmtid="{D5CDD505-2E9C-101B-9397-08002B2CF9AE}" pid="7" name="MSIP_Label_3a23c400-78e7-4d42-982d-273adef68ef9_ActionId">
    <vt:lpwstr>d7a7b2d2-d583-4434-908e-0755e6fcd0e7</vt:lpwstr>
  </property>
  <property fmtid="{D5CDD505-2E9C-101B-9397-08002B2CF9AE}" pid="8" name="MSIP_Label_3a23c400-78e7-4d42-982d-273adef68ef9_ContentBits">
    <vt:lpwstr>0</vt:lpwstr>
  </property>
</Properties>
</file>