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8" r:id="rId2"/>
    <p:sldId id="261" r:id="rId3"/>
    <p:sldId id="262" r:id="rId4"/>
    <p:sldId id="263" r:id="rId5"/>
    <p:sldId id="26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1F9F8F-A138-4DBB-94D3-4C733A167D22}" v="7" dt="2024-02-13T14:45:00.8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3" d="100"/>
          <a:sy n="93" d="100"/>
        </p:scale>
        <p:origin x="96" y="4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C9BDB2-5E46-4CE3-8D58-A61193414AB7}" type="datetimeFigureOut">
              <a:rPr lang="en-US" smtClean="0"/>
              <a:t>4/18/2024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6FE9C4-8702-44A5-A4C6-8FB6D0C45552}" type="slidenum">
              <a:rPr lang="en-US" smtClean="0"/>
              <a:t>‹#›</a:t>
            </a:fld>
            <a:endParaRPr lang="en-US"/>
          </a:p>
        </p:txBody>
      </p:sp>
    </p:spTree>
    <p:extLst>
      <p:ext uri="{BB962C8B-B14F-4D97-AF65-F5344CB8AC3E}">
        <p14:creationId xmlns:p14="http://schemas.microsoft.com/office/powerpoint/2010/main" val="3618000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IBM Partner Packages: IBM direct discounted demo packages. A group of like licenses that you can use for demo and training. </a:t>
            </a:r>
          </a:p>
          <a:p>
            <a:r>
              <a:rPr lang="en-US" dirty="0"/>
              <a:t>IBM </a:t>
            </a:r>
            <a:r>
              <a:rPr lang="en-US" dirty="0" err="1"/>
              <a:t>PartnerWorld</a:t>
            </a:r>
            <a:r>
              <a:rPr lang="en-US" dirty="0"/>
              <a:t> Competences: Can be used in leu of certs/badges</a:t>
            </a:r>
          </a:p>
          <a:p>
            <a:endParaRPr lang="en-US" dirty="0"/>
          </a:p>
        </p:txBody>
      </p:sp>
      <p:sp>
        <p:nvSpPr>
          <p:cNvPr id="4" name="Slide Number Placeholder 3"/>
          <p:cNvSpPr>
            <a:spLocks noGrp="1"/>
          </p:cNvSpPr>
          <p:nvPr>
            <p:ph type="sldNum" sz="quarter" idx="5"/>
          </p:nvPr>
        </p:nvSpPr>
        <p:spPr/>
        <p:txBody>
          <a:bodyPr/>
          <a:lstStyle/>
          <a:p>
            <a:fld id="{FD66A182-EC03-244E-A785-6C874310E694}" type="slidenum">
              <a:rPr lang="en-US" smtClean="0"/>
              <a:t>1</a:t>
            </a:fld>
            <a:endParaRPr lang="en-US"/>
          </a:p>
        </p:txBody>
      </p:sp>
    </p:spTree>
    <p:extLst>
      <p:ext uri="{BB962C8B-B14F-4D97-AF65-F5344CB8AC3E}">
        <p14:creationId xmlns:p14="http://schemas.microsoft.com/office/powerpoint/2010/main" val="1513211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IBM Partner Packages: IBM direct discounted demo packages. A group of like licenses that you can use for demo and training. </a:t>
            </a:r>
          </a:p>
          <a:p>
            <a:r>
              <a:rPr lang="en-US" dirty="0"/>
              <a:t>IBM </a:t>
            </a:r>
            <a:r>
              <a:rPr lang="en-US" dirty="0" err="1"/>
              <a:t>PartnerWorld</a:t>
            </a:r>
            <a:r>
              <a:rPr lang="en-US" dirty="0"/>
              <a:t> Competences: Can be used in leu of certs/badges</a:t>
            </a:r>
          </a:p>
          <a:p>
            <a:endParaRPr lang="en-US" dirty="0"/>
          </a:p>
        </p:txBody>
      </p:sp>
      <p:sp>
        <p:nvSpPr>
          <p:cNvPr id="4" name="Slide Number Placeholder 3"/>
          <p:cNvSpPr>
            <a:spLocks noGrp="1"/>
          </p:cNvSpPr>
          <p:nvPr>
            <p:ph type="sldNum" sz="quarter" idx="5"/>
          </p:nvPr>
        </p:nvSpPr>
        <p:spPr/>
        <p:txBody>
          <a:bodyPr/>
          <a:lstStyle/>
          <a:p>
            <a:fld id="{FD66A182-EC03-244E-A785-6C874310E694}" type="slidenum">
              <a:rPr lang="en-US" smtClean="0"/>
              <a:t>2</a:t>
            </a:fld>
            <a:endParaRPr lang="en-US"/>
          </a:p>
        </p:txBody>
      </p:sp>
    </p:spTree>
    <p:extLst>
      <p:ext uri="{BB962C8B-B14F-4D97-AF65-F5344CB8AC3E}">
        <p14:creationId xmlns:p14="http://schemas.microsoft.com/office/powerpoint/2010/main" val="616972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IBM Partner Packages: IBM direct discounted demo packages. A group of like licenses that you can use for demo and training. </a:t>
            </a:r>
          </a:p>
          <a:p>
            <a:r>
              <a:rPr lang="en-US" dirty="0"/>
              <a:t>IBM </a:t>
            </a:r>
            <a:r>
              <a:rPr lang="en-US" dirty="0" err="1"/>
              <a:t>PartnerWorld</a:t>
            </a:r>
            <a:r>
              <a:rPr lang="en-US" dirty="0"/>
              <a:t> Competences: Can be used in leu of certs/badges</a:t>
            </a:r>
          </a:p>
          <a:p>
            <a:endParaRPr lang="en-US" dirty="0"/>
          </a:p>
        </p:txBody>
      </p:sp>
      <p:sp>
        <p:nvSpPr>
          <p:cNvPr id="4" name="Slide Number Placeholder 3"/>
          <p:cNvSpPr>
            <a:spLocks noGrp="1"/>
          </p:cNvSpPr>
          <p:nvPr>
            <p:ph type="sldNum" sz="quarter" idx="5"/>
          </p:nvPr>
        </p:nvSpPr>
        <p:spPr/>
        <p:txBody>
          <a:bodyPr/>
          <a:lstStyle/>
          <a:p>
            <a:fld id="{FD66A182-EC03-244E-A785-6C874310E694}" type="slidenum">
              <a:rPr lang="en-US" smtClean="0"/>
              <a:t>3</a:t>
            </a:fld>
            <a:endParaRPr lang="en-US"/>
          </a:p>
        </p:txBody>
      </p:sp>
    </p:spTree>
    <p:extLst>
      <p:ext uri="{BB962C8B-B14F-4D97-AF65-F5344CB8AC3E}">
        <p14:creationId xmlns:p14="http://schemas.microsoft.com/office/powerpoint/2010/main" val="29723793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IBM Partner Packages: IBM direct discounted demo packages. A group of like licenses that you can use for demo and training. </a:t>
            </a:r>
          </a:p>
          <a:p>
            <a:r>
              <a:rPr lang="en-US" dirty="0"/>
              <a:t>IBM </a:t>
            </a:r>
            <a:r>
              <a:rPr lang="en-US" dirty="0" err="1"/>
              <a:t>PartnerWorld</a:t>
            </a:r>
            <a:r>
              <a:rPr lang="en-US" dirty="0"/>
              <a:t> Competences: Can be used in leu of certs/badges</a:t>
            </a:r>
          </a:p>
          <a:p>
            <a:endParaRPr lang="en-US" dirty="0"/>
          </a:p>
        </p:txBody>
      </p:sp>
      <p:sp>
        <p:nvSpPr>
          <p:cNvPr id="4" name="Slide Number Placeholder 3"/>
          <p:cNvSpPr>
            <a:spLocks noGrp="1"/>
          </p:cNvSpPr>
          <p:nvPr>
            <p:ph type="sldNum" sz="quarter" idx="5"/>
          </p:nvPr>
        </p:nvSpPr>
        <p:spPr/>
        <p:txBody>
          <a:bodyPr/>
          <a:lstStyle/>
          <a:p>
            <a:fld id="{FD66A182-EC03-244E-A785-6C874310E694}" type="slidenum">
              <a:rPr lang="en-US" smtClean="0"/>
              <a:t>4</a:t>
            </a:fld>
            <a:endParaRPr lang="en-US"/>
          </a:p>
        </p:txBody>
      </p:sp>
    </p:spTree>
    <p:extLst>
      <p:ext uri="{BB962C8B-B14F-4D97-AF65-F5344CB8AC3E}">
        <p14:creationId xmlns:p14="http://schemas.microsoft.com/office/powerpoint/2010/main" val="38660900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IBM Partner Packages: IBM direct discounted demo packages. A group of like licenses that you can use for demo and training. </a:t>
            </a:r>
          </a:p>
          <a:p>
            <a:r>
              <a:rPr lang="en-US" dirty="0"/>
              <a:t>IBM </a:t>
            </a:r>
            <a:r>
              <a:rPr lang="en-US" dirty="0" err="1"/>
              <a:t>PartnerWorld</a:t>
            </a:r>
            <a:r>
              <a:rPr lang="en-US" dirty="0"/>
              <a:t> Competences: Can be used in leu of certs/badges</a:t>
            </a:r>
          </a:p>
          <a:p>
            <a:endParaRPr lang="en-US" dirty="0"/>
          </a:p>
        </p:txBody>
      </p:sp>
      <p:sp>
        <p:nvSpPr>
          <p:cNvPr id="4" name="Slide Number Placeholder 3"/>
          <p:cNvSpPr>
            <a:spLocks noGrp="1"/>
          </p:cNvSpPr>
          <p:nvPr>
            <p:ph type="sldNum" sz="quarter" idx="5"/>
          </p:nvPr>
        </p:nvSpPr>
        <p:spPr/>
        <p:txBody>
          <a:bodyPr/>
          <a:lstStyle/>
          <a:p>
            <a:fld id="{FD66A182-EC03-244E-A785-6C874310E694}" type="slidenum">
              <a:rPr lang="en-US" smtClean="0"/>
              <a:t>5</a:t>
            </a:fld>
            <a:endParaRPr lang="en-US"/>
          </a:p>
        </p:txBody>
      </p:sp>
    </p:spTree>
    <p:extLst>
      <p:ext uri="{BB962C8B-B14F-4D97-AF65-F5344CB8AC3E}">
        <p14:creationId xmlns:p14="http://schemas.microsoft.com/office/powerpoint/2010/main" val="1429409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5D9AF-D23D-48F3-49F3-3AD7184AD2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C584F73-C030-027B-1551-019409BD4F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282CEEB-1FF6-EA9F-91D5-CB765BDBBEE5}"/>
              </a:ext>
            </a:extLst>
          </p:cNvPr>
          <p:cNvSpPr>
            <a:spLocks noGrp="1"/>
          </p:cNvSpPr>
          <p:nvPr>
            <p:ph type="dt" sz="half" idx="10"/>
          </p:nvPr>
        </p:nvSpPr>
        <p:spPr/>
        <p:txBody>
          <a:bodyPr/>
          <a:lstStyle/>
          <a:p>
            <a:fld id="{21B8B8F0-0791-4FC4-85B9-9C01565B6C8E}" type="datetimeFigureOut">
              <a:rPr lang="en-US" smtClean="0"/>
              <a:t>4/18/2024</a:t>
            </a:fld>
            <a:endParaRPr lang="en-US"/>
          </a:p>
        </p:txBody>
      </p:sp>
      <p:sp>
        <p:nvSpPr>
          <p:cNvPr id="5" name="Footer Placeholder 4">
            <a:extLst>
              <a:ext uri="{FF2B5EF4-FFF2-40B4-BE49-F238E27FC236}">
                <a16:creationId xmlns:a16="http://schemas.microsoft.com/office/drawing/2014/main" id="{492B411C-8662-EB9C-200A-C4C2ECF99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A9907F-7942-0C90-E90D-33BC7B87D555}"/>
              </a:ext>
            </a:extLst>
          </p:cNvPr>
          <p:cNvSpPr>
            <a:spLocks noGrp="1"/>
          </p:cNvSpPr>
          <p:nvPr>
            <p:ph type="sldNum" sz="quarter" idx="12"/>
          </p:nvPr>
        </p:nvSpPr>
        <p:spPr/>
        <p:txBody>
          <a:bodyPr/>
          <a:lstStyle/>
          <a:p>
            <a:fld id="{E68CDFEE-8F34-4ED4-8497-F6FD70796E8D}" type="slidenum">
              <a:rPr lang="en-US" smtClean="0"/>
              <a:t>‹#›</a:t>
            </a:fld>
            <a:endParaRPr lang="en-US"/>
          </a:p>
        </p:txBody>
      </p:sp>
    </p:spTree>
    <p:extLst>
      <p:ext uri="{BB962C8B-B14F-4D97-AF65-F5344CB8AC3E}">
        <p14:creationId xmlns:p14="http://schemas.microsoft.com/office/powerpoint/2010/main" val="2207515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31DD3-778F-3DD3-0675-D372740E532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FCA273B-0187-8693-8EA8-13E59D84364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D42A11-E23F-423B-F890-CB1B1F64F107}"/>
              </a:ext>
            </a:extLst>
          </p:cNvPr>
          <p:cNvSpPr>
            <a:spLocks noGrp="1"/>
          </p:cNvSpPr>
          <p:nvPr>
            <p:ph type="dt" sz="half" idx="10"/>
          </p:nvPr>
        </p:nvSpPr>
        <p:spPr/>
        <p:txBody>
          <a:bodyPr/>
          <a:lstStyle/>
          <a:p>
            <a:fld id="{21B8B8F0-0791-4FC4-85B9-9C01565B6C8E}" type="datetimeFigureOut">
              <a:rPr lang="en-US" smtClean="0"/>
              <a:t>4/18/2024</a:t>
            </a:fld>
            <a:endParaRPr lang="en-US"/>
          </a:p>
        </p:txBody>
      </p:sp>
      <p:sp>
        <p:nvSpPr>
          <p:cNvPr id="5" name="Footer Placeholder 4">
            <a:extLst>
              <a:ext uri="{FF2B5EF4-FFF2-40B4-BE49-F238E27FC236}">
                <a16:creationId xmlns:a16="http://schemas.microsoft.com/office/drawing/2014/main" id="{B76ADA30-E02E-7816-3EDF-7083BAB6A1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6A0BFA-4F65-9C05-7FCA-A705E9FAC361}"/>
              </a:ext>
            </a:extLst>
          </p:cNvPr>
          <p:cNvSpPr>
            <a:spLocks noGrp="1"/>
          </p:cNvSpPr>
          <p:nvPr>
            <p:ph type="sldNum" sz="quarter" idx="12"/>
          </p:nvPr>
        </p:nvSpPr>
        <p:spPr/>
        <p:txBody>
          <a:bodyPr/>
          <a:lstStyle/>
          <a:p>
            <a:fld id="{E68CDFEE-8F34-4ED4-8497-F6FD70796E8D}" type="slidenum">
              <a:rPr lang="en-US" smtClean="0"/>
              <a:t>‹#›</a:t>
            </a:fld>
            <a:endParaRPr lang="en-US"/>
          </a:p>
        </p:txBody>
      </p:sp>
    </p:spTree>
    <p:extLst>
      <p:ext uri="{BB962C8B-B14F-4D97-AF65-F5344CB8AC3E}">
        <p14:creationId xmlns:p14="http://schemas.microsoft.com/office/powerpoint/2010/main" val="1060483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234E3B-BBC2-4588-F195-401F3494743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E87861D-B122-4960-7BF4-7BC6DCFAC76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25305F-F2DE-1698-7766-DC9BB4C89001}"/>
              </a:ext>
            </a:extLst>
          </p:cNvPr>
          <p:cNvSpPr>
            <a:spLocks noGrp="1"/>
          </p:cNvSpPr>
          <p:nvPr>
            <p:ph type="dt" sz="half" idx="10"/>
          </p:nvPr>
        </p:nvSpPr>
        <p:spPr/>
        <p:txBody>
          <a:bodyPr/>
          <a:lstStyle/>
          <a:p>
            <a:fld id="{21B8B8F0-0791-4FC4-85B9-9C01565B6C8E}" type="datetimeFigureOut">
              <a:rPr lang="en-US" smtClean="0"/>
              <a:t>4/18/2024</a:t>
            </a:fld>
            <a:endParaRPr lang="en-US"/>
          </a:p>
        </p:txBody>
      </p:sp>
      <p:sp>
        <p:nvSpPr>
          <p:cNvPr id="5" name="Footer Placeholder 4">
            <a:extLst>
              <a:ext uri="{FF2B5EF4-FFF2-40B4-BE49-F238E27FC236}">
                <a16:creationId xmlns:a16="http://schemas.microsoft.com/office/drawing/2014/main" id="{5EC674AB-8938-9A65-AA1C-9BE34156FC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E65A57-8870-BD4F-A0EB-B5F3264515B4}"/>
              </a:ext>
            </a:extLst>
          </p:cNvPr>
          <p:cNvSpPr>
            <a:spLocks noGrp="1"/>
          </p:cNvSpPr>
          <p:nvPr>
            <p:ph type="sldNum" sz="quarter" idx="12"/>
          </p:nvPr>
        </p:nvSpPr>
        <p:spPr/>
        <p:txBody>
          <a:bodyPr/>
          <a:lstStyle/>
          <a:p>
            <a:fld id="{E68CDFEE-8F34-4ED4-8497-F6FD70796E8D}" type="slidenum">
              <a:rPr lang="en-US" smtClean="0"/>
              <a:t>‹#›</a:t>
            </a:fld>
            <a:endParaRPr lang="en-US"/>
          </a:p>
        </p:txBody>
      </p:sp>
    </p:spTree>
    <p:extLst>
      <p:ext uri="{BB962C8B-B14F-4D97-AF65-F5344CB8AC3E}">
        <p14:creationId xmlns:p14="http://schemas.microsoft.com/office/powerpoint/2010/main" val="39581189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and Content">
    <p:bg>
      <p:bgPr>
        <a:solidFill>
          <a:schemeClr val="bg1"/>
        </a:solidFill>
        <a:effectLst/>
      </p:bgPr>
    </p:bg>
    <p:spTree>
      <p:nvGrpSpPr>
        <p:cNvPr id="1" name=""/>
        <p:cNvGrpSpPr/>
        <p:nvPr/>
      </p:nvGrpSpPr>
      <p:grpSpPr>
        <a:xfrm>
          <a:off x="0" y="0"/>
          <a:ext cx="0" cy="0"/>
          <a:chOff x="0" y="0"/>
          <a:chExt cx="0" cy="0"/>
        </a:xfrm>
      </p:grpSpPr>
      <p:pic>
        <p:nvPicPr>
          <p:cNvPr id="11" name="Picture 10" descr="Shape&#10;&#10;Description automatically generated with low confidence">
            <a:extLst>
              <a:ext uri="{FF2B5EF4-FFF2-40B4-BE49-F238E27FC236}">
                <a16:creationId xmlns:a16="http://schemas.microsoft.com/office/drawing/2014/main" id="{02C97E2F-89C2-BB4C-B1F7-AF82BA6DAE9B}"/>
              </a:ext>
            </a:extLst>
          </p:cNvPr>
          <p:cNvPicPr>
            <a:picLocks noChangeAspect="1"/>
          </p:cNvPicPr>
          <p:nvPr userDrawn="1"/>
        </p:nvPicPr>
        <p:blipFill>
          <a:blip r:embed="rId2"/>
          <a:stretch>
            <a:fillRect/>
          </a:stretch>
        </p:blipFill>
        <p:spPr>
          <a:xfrm flipH="1">
            <a:off x="0" y="3150"/>
            <a:ext cx="12192000" cy="6854850"/>
          </a:xfrm>
          <a:prstGeom prst="rect">
            <a:avLst/>
          </a:prstGeom>
        </p:spPr>
      </p:pic>
      <p:pic>
        <p:nvPicPr>
          <p:cNvPr id="12" name="Picture 11">
            <a:extLst>
              <a:ext uri="{FF2B5EF4-FFF2-40B4-BE49-F238E27FC236}">
                <a16:creationId xmlns:a16="http://schemas.microsoft.com/office/drawing/2014/main" id="{4A6D5A84-5821-C74D-92C5-F212162549C2}"/>
              </a:ext>
            </a:extLst>
          </p:cNvPr>
          <p:cNvPicPr>
            <a:picLocks noChangeAspect="1"/>
          </p:cNvPicPr>
          <p:nvPr userDrawn="1"/>
        </p:nvPicPr>
        <p:blipFill>
          <a:blip r:embed="rId3"/>
          <a:stretch>
            <a:fillRect/>
          </a:stretch>
        </p:blipFill>
        <p:spPr>
          <a:xfrm>
            <a:off x="649941" y="295835"/>
            <a:ext cx="1957045" cy="376519"/>
          </a:xfrm>
          <a:prstGeom prst="rect">
            <a:avLst/>
          </a:prstGeom>
        </p:spPr>
      </p:pic>
    </p:spTree>
    <p:extLst>
      <p:ext uri="{BB962C8B-B14F-4D97-AF65-F5344CB8AC3E}">
        <p14:creationId xmlns:p14="http://schemas.microsoft.com/office/powerpoint/2010/main" val="279243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B52E0-9CFF-76A1-00AF-1BF33C7850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048D48-92E3-C847-C5D5-4829950EE32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288373-040B-F0B6-F700-FE870B1F3A4C}"/>
              </a:ext>
            </a:extLst>
          </p:cNvPr>
          <p:cNvSpPr>
            <a:spLocks noGrp="1"/>
          </p:cNvSpPr>
          <p:nvPr>
            <p:ph type="dt" sz="half" idx="10"/>
          </p:nvPr>
        </p:nvSpPr>
        <p:spPr/>
        <p:txBody>
          <a:bodyPr/>
          <a:lstStyle/>
          <a:p>
            <a:fld id="{21B8B8F0-0791-4FC4-85B9-9C01565B6C8E}" type="datetimeFigureOut">
              <a:rPr lang="en-US" smtClean="0"/>
              <a:t>4/18/2024</a:t>
            </a:fld>
            <a:endParaRPr lang="en-US"/>
          </a:p>
        </p:txBody>
      </p:sp>
      <p:sp>
        <p:nvSpPr>
          <p:cNvPr id="5" name="Footer Placeholder 4">
            <a:extLst>
              <a:ext uri="{FF2B5EF4-FFF2-40B4-BE49-F238E27FC236}">
                <a16:creationId xmlns:a16="http://schemas.microsoft.com/office/drawing/2014/main" id="{E73807AA-775A-CFF3-31AB-992C2434E6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7EF45F-A0B1-69A5-2C76-E71423F37381}"/>
              </a:ext>
            </a:extLst>
          </p:cNvPr>
          <p:cNvSpPr>
            <a:spLocks noGrp="1"/>
          </p:cNvSpPr>
          <p:nvPr>
            <p:ph type="sldNum" sz="quarter" idx="12"/>
          </p:nvPr>
        </p:nvSpPr>
        <p:spPr/>
        <p:txBody>
          <a:bodyPr/>
          <a:lstStyle/>
          <a:p>
            <a:fld id="{E68CDFEE-8F34-4ED4-8497-F6FD70796E8D}" type="slidenum">
              <a:rPr lang="en-US" smtClean="0"/>
              <a:t>‹#›</a:t>
            </a:fld>
            <a:endParaRPr lang="en-US"/>
          </a:p>
        </p:txBody>
      </p:sp>
    </p:spTree>
    <p:extLst>
      <p:ext uri="{BB962C8B-B14F-4D97-AF65-F5344CB8AC3E}">
        <p14:creationId xmlns:p14="http://schemas.microsoft.com/office/powerpoint/2010/main" val="2615845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D499D-D009-9F8C-8BE6-76489F4A56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F359B9-23DC-D4EA-1684-45CB41E181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6CAED7A-C777-8D91-63C6-A9742B77DA25}"/>
              </a:ext>
            </a:extLst>
          </p:cNvPr>
          <p:cNvSpPr>
            <a:spLocks noGrp="1"/>
          </p:cNvSpPr>
          <p:nvPr>
            <p:ph type="dt" sz="half" idx="10"/>
          </p:nvPr>
        </p:nvSpPr>
        <p:spPr/>
        <p:txBody>
          <a:bodyPr/>
          <a:lstStyle/>
          <a:p>
            <a:fld id="{21B8B8F0-0791-4FC4-85B9-9C01565B6C8E}" type="datetimeFigureOut">
              <a:rPr lang="en-US" smtClean="0"/>
              <a:t>4/18/2024</a:t>
            </a:fld>
            <a:endParaRPr lang="en-US"/>
          </a:p>
        </p:txBody>
      </p:sp>
      <p:sp>
        <p:nvSpPr>
          <p:cNvPr id="5" name="Footer Placeholder 4">
            <a:extLst>
              <a:ext uri="{FF2B5EF4-FFF2-40B4-BE49-F238E27FC236}">
                <a16:creationId xmlns:a16="http://schemas.microsoft.com/office/drawing/2014/main" id="{1E3691BE-383D-7931-07F5-14AFB68B84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3BBB9F-2770-E6C2-5953-09E6D18FFA61}"/>
              </a:ext>
            </a:extLst>
          </p:cNvPr>
          <p:cNvSpPr>
            <a:spLocks noGrp="1"/>
          </p:cNvSpPr>
          <p:nvPr>
            <p:ph type="sldNum" sz="quarter" idx="12"/>
          </p:nvPr>
        </p:nvSpPr>
        <p:spPr/>
        <p:txBody>
          <a:bodyPr/>
          <a:lstStyle/>
          <a:p>
            <a:fld id="{E68CDFEE-8F34-4ED4-8497-F6FD70796E8D}" type="slidenum">
              <a:rPr lang="en-US" smtClean="0"/>
              <a:t>‹#›</a:t>
            </a:fld>
            <a:endParaRPr lang="en-US"/>
          </a:p>
        </p:txBody>
      </p:sp>
    </p:spTree>
    <p:extLst>
      <p:ext uri="{BB962C8B-B14F-4D97-AF65-F5344CB8AC3E}">
        <p14:creationId xmlns:p14="http://schemas.microsoft.com/office/powerpoint/2010/main" val="3639474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08A65-8F64-2AC8-9895-E68C959AF3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A8441A-72B8-9D54-3779-7E260C75AC8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535FF23-63E5-BC26-5ABB-F6592C9697D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19089BD-0301-48A9-3F16-DA139125DE3E}"/>
              </a:ext>
            </a:extLst>
          </p:cNvPr>
          <p:cNvSpPr>
            <a:spLocks noGrp="1"/>
          </p:cNvSpPr>
          <p:nvPr>
            <p:ph type="dt" sz="half" idx="10"/>
          </p:nvPr>
        </p:nvSpPr>
        <p:spPr/>
        <p:txBody>
          <a:bodyPr/>
          <a:lstStyle/>
          <a:p>
            <a:fld id="{21B8B8F0-0791-4FC4-85B9-9C01565B6C8E}" type="datetimeFigureOut">
              <a:rPr lang="en-US" smtClean="0"/>
              <a:t>4/18/2024</a:t>
            </a:fld>
            <a:endParaRPr lang="en-US"/>
          </a:p>
        </p:txBody>
      </p:sp>
      <p:sp>
        <p:nvSpPr>
          <p:cNvPr id="6" name="Footer Placeholder 5">
            <a:extLst>
              <a:ext uri="{FF2B5EF4-FFF2-40B4-BE49-F238E27FC236}">
                <a16:creationId xmlns:a16="http://schemas.microsoft.com/office/drawing/2014/main" id="{6886D00D-F7DD-A332-E4F1-BC8509B1D7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CCD7D7-A121-2422-08A9-864BE307FF26}"/>
              </a:ext>
            </a:extLst>
          </p:cNvPr>
          <p:cNvSpPr>
            <a:spLocks noGrp="1"/>
          </p:cNvSpPr>
          <p:nvPr>
            <p:ph type="sldNum" sz="quarter" idx="12"/>
          </p:nvPr>
        </p:nvSpPr>
        <p:spPr/>
        <p:txBody>
          <a:bodyPr/>
          <a:lstStyle/>
          <a:p>
            <a:fld id="{E68CDFEE-8F34-4ED4-8497-F6FD70796E8D}" type="slidenum">
              <a:rPr lang="en-US" smtClean="0"/>
              <a:t>‹#›</a:t>
            </a:fld>
            <a:endParaRPr lang="en-US"/>
          </a:p>
        </p:txBody>
      </p:sp>
    </p:spTree>
    <p:extLst>
      <p:ext uri="{BB962C8B-B14F-4D97-AF65-F5344CB8AC3E}">
        <p14:creationId xmlns:p14="http://schemas.microsoft.com/office/powerpoint/2010/main" val="1304362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CF843-E31F-B649-56BB-7378E0C4958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744E4EC-96E9-5E1F-CD9E-A4B98002BC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36D50D-0E72-1FC2-8441-AE6A4203BA7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18A0919-1AF1-FEBB-FA5F-F2DC13C8BD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F78134C-796E-06EB-CC49-1C7DF4E3BC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5509612-0F52-C728-03F7-11C8DDFD7925}"/>
              </a:ext>
            </a:extLst>
          </p:cNvPr>
          <p:cNvSpPr>
            <a:spLocks noGrp="1"/>
          </p:cNvSpPr>
          <p:nvPr>
            <p:ph type="dt" sz="half" idx="10"/>
          </p:nvPr>
        </p:nvSpPr>
        <p:spPr/>
        <p:txBody>
          <a:bodyPr/>
          <a:lstStyle/>
          <a:p>
            <a:fld id="{21B8B8F0-0791-4FC4-85B9-9C01565B6C8E}" type="datetimeFigureOut">
              <a:rPr lang="en-US" smtClean="0"/>
              <a:t>4/18/2024</a:t>
            </a:fld>
            <a:endParaRPr lang="en-US"/>
          </a:p>
        </p:txBody>
      </p:sp>
      <p:sp>
        <p:nvSpPr>
          <p:cNvPr id="8" name="Footer Placeholder 7">
            <a:extLst>
              <a:ext uri="{FF2B5EF4-FFF2-40B4-BE49-F238E27FC236}">
                <a16:creationId xmlns:a16="http://schemas.microsoft.com/office/drawing/2014/main" id="{D981A509-4D7A-1F0C-1257-750005B40A9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DFCFA91-F28D-A3E4-BBBC-38B6E89B70BE}"/>
              </a:ext>
            </a:extLst>
          </p:cNvPr>
          <p:cNvSpPr>
            <a:spLocks noGrp="1"/>
          </p:cNvSpPr>
          <p:nvPr>
            <p:ph type="sldNum" sz="quarter" idx="12"/>
          </p:nvPr>
        </p:nvSpPr>
        <p:spPr/>
        <p:txBody>
          <a:bodyPr/>
          <a:lstStyle/>
          <a:p>
            <a:fld id="{E68CDFEE-8F34-4ED4-8497-F6FD70796E8D}" type="slidenum">
              <a:rPr lang="en-US" smtClean="0"/>
              <a:t>‹#›</a:t>
            </a:fld>
            <a:endParaRPr lang="en-US"/>
          </a:p>
        </p:txBody>
      </p:sp>
    </p:spTree>
    <p:extLst>
      <p:ext uri="{BB962C8B-B14F-4D97-AF65-F5344CB8AC3E}">
        <p14:creationId xmlns:p14="http://schemas.microsoft.com/office/powerpoint/2010/main" val="1635164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22BE7-F70F-259D-887E-858428A1813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448312B-DE1E-66A9-E5DC-629F3B77FF18}"/>
              </a:ext>
            </a:extLst>
          </p:cNvPr>
          <p:cNvSpPr>
            <a:spLocks noGrp="1"/>
          </p:cNvSpPr>
          <p:nvPr>
            <p:ph type="dt" sz="half" idx="10"/>
          </p:nvPr>
        </p:nvSpPr>
        <p:spPr/>
        <p:txBody>
          <a:bodyPr/>
          <a:lstStyle/>
          <a:p>
            <a:fld id="{21B8B8F0-0791-4FC4-85B9-9C01565B6C8E}" type="datetimeFigureOut">
              <a:rPr lang="en-US" smtClean="0"/>
              <a:t>4/18/2024</a:t>
            </a:fld>
            <a:endParaRPr lang="en-US"/>
          </a:p>
        </p:txBody>
      </p:sp>
      <p:sp>
        <p:nvSpPr>
          <p:cNvPr id="4" name="Footer Placeholder 3">
            <a:extLst>
              <a:ext uri="{FF2B5EF4-FFF2-40B4-BE49-F238E27FC236}">
                <a16:creationId xmlns:a16="http://schemas.microsoft.com/office/drawing/2014/main" id="{342368A3-5724-7C42-0E1F-EBB77AED61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0496890-8D3B-9231-51FF-E73D50948072}"/>
              </a:ext>
            </a:extLst>
          </p:cNvPr>
          <p:cNvSpPr>
            <a:spLocks noGrp="1"/>
          </p:cNvSpPr>
          <p:nvPr>
            <p:ph type="sldNum" sz="quarter" idx="12"/>
          </p:nvPr>
        </p:nvSpPr>
        <p:spPr/>
        <p:txBody>
          <a:bodyPr/>
          <a:lstStyle/>
          <a:p>
            <a:fld id="{E68CDFEE-8F34-4ED4-8497-F6FD70796E8D}" type="slidenum">
              <a:rPr lang="en-US" smtClean="0"/>
              <a:t>‹#›</a:t>
            </a:fld>
            <a:endParaRPr lang="en-US"/>
          </a:p>
        </p:txBody>
      </p:sp>
    </p:spTree>
    <p:extLst>
      <p:ext uri="{BB962C8B-B14F-4D97-AF65-F5344CB8AC3E}">
        <p14:creationId xmlns:p14="http://schemas.microsoft.com/office/powerpoint/2010/main" val="4240010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822684-F88A-2F3C-7CFA-CF58211A4174}"/>
              </a:ext>
            </a:extLst>
          </p:cNvPr>
          <p:cNvSpPr>
            <a:spLocks noGrp="1"/>
          </p:cNvSpPr>
          <p:nvPr>
            <p:ph type="dt" sz="half" idx="10"/>
          </p:nvPr>
        </p:nvSpPr>
        <p:spPr/>
        <p:txBody>
          <a:bodyPr/>
          <a:lstStyle/>
          <a:p>
            <a:fld id="{21B8B8F0-0791-4FC4-85B9-9C01565B6C8E}" type="datetimeFigureOut">
              <a:rPr lang="en-US" smtClean="0"/>
              <a:t>4/18/2024</a:t>
            </a:fld>
            <a:endParaRPr lang="en-US"/>
          </a:p>
        </p:txBody>
      </p:sp>
      <p:sp>
        <p:nvSpPr>
          <p:cNvPr id="3" name="Footer Placeholder 2">
            <a:extLst>
              <a:ext uri="{FF2B5EF4-FFF2-40B4-BE49-F238E27FC236}">
                <a16:creationId xmlns:a16="http://schemas.microsoft.com/office/drawing/2014/main" id="{F58A691F-7DA5-21C4-3C53-209432B9B6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335BEDA-718E-C53B-A672-9C8DCD2EC519}"/>
              </a:ext>
            </a:extLst>
          </p:cNvPr>
          <p:cNvSpPr>
            <a:spLocks noGrp="1"/>
          </p:cNvSpPr>
          <p:nvPr>
            <p:ph type="sldNum" sz="quarter" idx="12"/>
          </p:nvPr>
        </p:nvSpPr>
        <p:spPr/>
        <p:txBody>
          <a:bodyPr/>
          <a:lstStyle/>
          <a:p>
            <a:fld id="{E68CDFEE-8F34-4ED4-8497-F6FD70796E8D}" type="slidenum">
              <a:rPr lang="en-US" smtClean="0"/>
              <a:t>‹#›</a:t>
            </a:fld>
            <a:endParaRPr lang="en-US"/>
          </a:p>
        </p:txBody>
      </p:sp>
    </p:spTree>
    <p:extLst>
      <p:ext uri="{BB962C8B-B14F-4D97-AF65-F5344CB8AC3E}">
        <p14:creationId xmlns:p14="http://schemas.microsoft.com/office/powerpoint/2010/main" val="629759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ED1BB-6E5F-2315-EC8F-DE7060AD30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838D51-87A5-F383-F7CF-24A8930B54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BDC7B21-0F71-BF3E-354D-94FCCD4B6B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4DA37A-9994-2190-F6B6-40E4E6250215}"/>
              </a:ext>
            </a:extLst>
          </p:cNvPr>
          <p:cNvSpPr>
            <a:spLocks noGrp="1"/>
          </p:cNvSpPr>
          <p:nvPr>
            <p:ph type="dt" sz="half" idx="10"/>
          </p:nvPr>
        </p:nvSpPr>
        <p:spPr/>
        <p:txBody>
          <a:bodyPr/>
          <a:lstStyle/>
          <a:p>
            <a:fld id="{21B8B8F0-0791-4FC4-85B9-9C01565B6C8E}" type="datetimeFigureOut">
              <a:rPr lang="en-US" smtClean="0"/>
              <a:t>4/18/2024</a:t>
            </a:fld>
            <a:endParaRPr lang="en-US"/>
          </a:p>
        </p:txBody>
      </p:sp>
      <p:sp>
        <p:nvSpPr>
          <p:cNvPr id="6" name="Footer Placeholder 5">
            <a:extLst>
              <a:ext uri="{FF2B5EF4-FFF2-40B4-BE49-F238E27FC236}">
                <a16:creationId xmlns:a16="http://schemas.microsoft.com/office/drawing/2014/main" id="{76FFF83A-68D1-3C0E-EDDE-2FC7661D43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B57959-8F4A-CB44-F5CB-A3F07E05269E}"/>
              </a:ext>
            </a:extLst>
          </p:cNvPr>
          <p:cNvSpPr>
            <a:spLocks noGrp="1"/>
          </p:cNvSpPr>
          <p:nvPr>
            <p:ph type="sldNum" sz="quarter" idx="12"/>
          </p:nvPr>
        </p:nvSpPr>
        <p:spPr/>
        <p:txBody>
          <a:bodyPr/>
          <a:lstStyle/>
          <a:p>
            <a:fld id="{E68CDFEE-8F34-4ED4-8497-F6FD70796E8D}" type="slidenum">
              <a:rPr lang="en-US" smtClean="0"/>
              <a:t>‹#›</a:t>
            </a:fld>
            <a:endParaRPr lang="en-US"/>
          </a:p>
        </p:txBody>
      </p:sp>
    </p:spTree>
    <p:extLst>
      <p:ext uri="{BB962C8B-B14F-4D97-AF65-F5344CB8AC3E}">
        <p14:creationId xmlns:p14="http://schemas.microsoft.com/office/powerpoint/2010/main" val="892625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92576-48A9-373E-E08D-2F8FE71163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19CF18D-0343-7875-9A77-7B2B5E446D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A2A2DD9-4576-7C82-6ABE-508140E13C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168657-46C7-2D91-1D6F-C570E0EA7AA0}"/>
              </a:ext>
            </a:extLst>
          </p:cNvPr>
          <p:cNvSpPr>
            <a:spLocks noGrp="1"/>
          </p:cNvSpPr>
          <p:nvPr>
            <p:ph type="dt" sz="half" idx="10"/>
          </p:nvPr>
        </p:nvSpPr>
        <p:spPr/>
        <p:txBody>
          <a:bodyPr/>
          <a:lstStyle/>
          <a:p>
            <a:fld id="{21B8B8F0-0791-4FC4-85B9-9C01565B6C8E}" type="datetimeFigureOut">
              <a:rPr lang="en-US" smtClean="0"/>
              <a:t>4/18/2024</a:t>
            </a:fld>
            <a:endParaRPr lang="en-US"/>
          </a:p>
        </p:txBody>
      </p:sp>
      <p:sp>
        <p:nvSpPr>
          <p:cNvPr id="6" name="Footer Placeholder 5">
            <a:extLst>
              <a:ext uri="{FF2B5EF4-FFF2-40B4-BE49-F238E27FC236}">
                <a16:creationId xmlns:a16="http://schemas.microsoft.com/office/drawing/2014/main" id="{C5388594-A89F-D622-FFC9-B1421A53F5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C86695-8743-1516-02F9-B262D3FBA081}"/>
              </a:ext>
            </a:extLst>
          </p:cNvPr>
          <p:cNvSpPr>
            <a:spLocks noGrp="1"/>
          </p:cNvSpPr>
          <p:nvPr>
            <p:ph type="sldNum" sz="quarter" idx="12"/>
          </p:nvPr>
        </p:nvSpPr>
        <p:spPr/>
        <p:txBody>
          <a:bodyPr/>
          <a:lstStyle/>
          <a:p>
            <a:fld id="{E68CDFEE-8F34-4ED4-8497-F6FD70796E8D}" type="slidenum">
              <a:rPr lang="en-US" smtClean="0"/>
              <a:t>‹#›</a:t>
            </a:fld>
            <a:endParaRPr lang="en-US"/>
          </a:p>
        </p:txBody>
      </p:sp>
    </p:spTree>
    <p:extLst>
      <p:ext uri="{BB962C8B-B14F-4D97-AF65-F5344CB8AC3E}">
        <p14:creationId xmlns:p14="http://schemas.microsoft.com/office/powerpoint/2010/main" val="592012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327366-E257-2742-F073-894F9DBCE5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20AAC2A-F6EC-32AF-C2F3-5FF63E7E34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F12A4F-AD00-9EE9-9022-1BE5FD6B01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B8B8F0-0791-4FC4-85B9-9C01565B6C8E}" type="datetimeFigureOut">
              <a:rPr lang="en-US" smtClean="0"/>
              <a:t>4/18/2024</a:t>
            </a:fld>
            <a:endParaRPr lang="en-US"/>
          </a:p>
        </p:txBody>
      </p:sp>
      <p:sp>
        <p:nvSpPr>
          <p:cNvPr id="5" name="Footer Placeholder 4">
            <a:extLst>
              <a:ext uri="{FF2B5EF4-FFF2-40B4-BE49-F238E27FC236}">
                <a16:creationId xmlns:a16="http://schemas.microsoft.com/office/drawing/2014/main" id="{7D08C5C7-9DEF-069B-5DC8-7C8284465F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0FF310D-D62E-36B2-BE83-E678F2210B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8CDFEE-8F34-4ED4-8497-F6FD70796E8D}" type="slidenum">
              <a:rPr lang="en-US" smtClean="0"/>
              <a:t>‹#›</a:t>
            </a:fld>
            <a:endParaRPr lang="en-US"/>
          </a:p>
        </p:txBody>
      </p:sp>
    </p:spTree>
    <p:extLst>
      <p:ext uri="{BB962C8B-B14F-4D97-AF65-F5344CB8AC3E}">
        <p14:creationId xmlns:p14="http://schemas.microsoft.com/office/powerpoint/2010/main" val="18541307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artnerportal.ibm.com/s/"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hyperlink" Target="https://www.ibm.com/partnerworld/resources/support"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C05712B-6609-A8A5-D3CB-43CFE9A5FB7D}"/>
              </a:ext>
            </a:extLst>
          </p:cNvPr>
          <p:cNvSpPr txBox="1"/>
          <p:nvPr/>
        </p:nvSpPr>
        <p:spPr>
          <a:xfrm>
            <a:off x="554804" y="832207"/>
            <a:ext cx="3123344" cy="646331"/>
          </a:xfrm>
          <a:prstGeom prst="rect">
            <a:avLst/>
          </a:prstGeom>
          <a:noFill/>
          <a:ln w="38100">
            <a:solidFill>
              <a:srgbClr val="FF0000"/>
            </a:solidFill>
          </a:ln>
        </p:spPr>
        <p:txBody>
          <a:bodyPr wrap="square" rtlCol="0">
            <a:spAutoFit/>
          </a:bodyPr>
          <a:lstStyle/>
          <a:p>
            <a:r>
              <a:rPr lang="en-US" dirty="0"/>
              <a:t>1. Login to </a:t>
            </a:r>
            <a:r>
              <a:rPr lang="en-US" dirty="0">
                <a:hlinkClick r:id="rId3"/>
              </a:rPr>
              <a:t>Home - IBM Partner Portal</a:t>
            </a:r>
            <a:endParaRPr lang="en-US" dirty="0"/>
          </a:p>
        </p:txBody>
      </p:sp>
      <p:sp>
        <p:nvSpPr>
          <p:cNvPr id="2" name="TextBox 1">
            <a:extLst>
              <a:ext uri="{FF2B5EF4-FFF2-40B4-BE49-F238E27FC236}">
                <a16:creationId xmlns:a16="http://schemas.microsoft.com/office/drawing/2014/main" id="{CF36DD97-26EB-DD0A-8B53-5EADBE7127E2}"/>
              </a:ext>
            </a:extLst>
          </p:cNvPr>
          <p:cNvSpPr txBox="1"/>
          <p:nvPr/>
        </p:nvSpPr>
        <p:spPr>
          <a:xfrm>
            <a:off x="554804" y="2176199"/>
            <a:ext cx="3000054" cy="923330"/>
          </a:xfrm>
          <a:prstGeom prst="rect">
            <a:avLst/>
          </a:prstGeom>
          <a:noFill/>
          <a:ln w="38100">
            <a:solidFill>
              <a:srgbClr val="FF0000"/>
            </a:solidFill>
          </a:ln>
        </p:spPr>
        <p:txBody>
          <a:bodyPr wrap="square" rtlCol="0">
            <a:spAutoFit/>
          </a:bodyPr>
          <a:lstStyle/>
          <a:p>
            <a:r>
              <a:rPr lang="en-US" b="1" dirty="0"/>
              <a:t>Please Note: </a:t>
            </a:r>
            <a:r>
              <a:rPr lang="en-US" dirty="0"/>
              <a:t>The company APA is the only person that can add an employee.</a:t>
            </a:r>
            <a:endParaRPr lang="en-US" b="1" dirty="0"/>
          </a:p>
        </p:txBody>
      </p:sp>
      <p:sp>
        <p:nvSpPr>
          <p:cNvPr id="4" name="TextBox 3">
            <a:extLst>
              <a:ext uri="{FF2B5EF4-FFF2-40B4-BE49-F238E27FC236}">
                <a16:creationId xmlns:a16="http://schemas.microsoft.com/office/drawing/2014/main" id="{04AD3F7D-0F1E-5912-C0CA-243BE7A3A886}"/>
              </a:ext>
            </a:extLst>
          </p:cNvPr>
          <p:cNvSpPr txBox="1"/>
          <p:nvPr/>
        </p:nvSpPr>
        <p:spPr>
          <a:xfrm>
            <a:off x="4066853" y="4972867"/>
            <a:ext cx="7532888" cy="1754326"/>
          </a:xfrm>
          <a:prstGeom prst="rect">
            <a:avLst/>
          </a:prstGeom>
          <a:noFill/>
          <a:ln w="38100">
            <a:solidFill>
              <a:srgbClr val="FF0000"/>
            </a:solidFill>
          </a:ln>
        </p:spPr>
        <p:txBody>
          <a:bodyPr wrap="square" rtlCol="0">
            <a:spAutoFit/>
          </a:bodyPr>
          <a:lstStyle/>
          <a:p>
            <a:r>
              <a:rPr lang="en-US" dirty="0"/>
              <a:t>If you don’t know who your company APA is, please have someone with an IBM ID submit a ticket through the Partner Support Page at </a:t>
            </a:r>
            <a:r>
              <a:rPr lang="en-US" dirty="0">
                <a:hlinkClick r:id="rId4"/>
              </a:rPr>
              <a:t>IBM Partner Plus Support | IBM Partner Plus</a:t>
            </a:r>
            <a:endParaRPr lang="en-US" dirty="0"/>
          </a:p>
          <a:p>
            <a:endParaRPr lang="en-US" dirty="0"/>
          </a:p>
          <a:p>
            <a:r>
              <a:rPr lang="en-US" dirty="0"/>
              <a:t>In the ticket, you must request that IBM reaches out to your company APA and has them contact you. IBM will not share the APA’s info due to privacy reasons. </a:t>
            </a:r>
            <a:endParaRPr lang="en-US" b="1" dirty="0"/>
          </a:p>
        </p:txBody>
      </p:sp>
      <p:pic>
        <p:nvPicPr>
          <p:cNvPr id="9" name="Picture 8">
            <a:extLst>
              <a:ext uri="{FF2B5EF4-FFF2-40B4-BE49-F238E27FC236}">
                <a16:creationId xmlns:a16="http://schemas.microsoft.com/office/drawing/2014/main" id="{1C754BD7-374F-D404-1E5D-5826D51FCBF8}"/>
              </a:ext>
            </a:extLst>
          </p:cNvPr>
          <p:cNvPicPr>
            <a:picLocks noChangeAspect="1"/>
          </p:cNvPicPr>
          <p:nvPr/>
        </p:nvPicPr>
        <p:blipFill>
          <a:blip r:embed="rId5"/>
          <a:stretch>
            <a:fillRect/>
          </a:stretch>
        </p:blipFill>
        <p:spPr>
          <a:xfrm>
            <a:off x="3818509" y="543328"/>
            <a:ext cx="8202107" cy="366672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049CEB7-7914-08FB-9919-1E88927783F4}"/>
              </a:ext>
            </a:extLst>
          </p:cNvPr>
          <p:cNvPicPr>
            <a:picLocks noChangeAspect="1"/>
          </p:cNvPicPr>
          <p:nvPr/>
        </p:nvPicPr>
        <p:blipFill>
          <a:blip r:embed="rId3"/>
          <a:stretch>
            <a:fillRect/>
          </a:stretch>
        </p:blipFill>
        <p:spPr>
          <a:xfrm>
            <a:off x="3749879" y="520733"/>
            <a:ext cx="8078274" cy="3910502"/>
          </a:xfrm>
          <a:prstGeom prst="rect">
            <a:avLst/>
          </a:prstGeom>
        </p:spPr>
      </p:pic>
      <p:sp>
        <p:nvSpPr>
          <p:cNvPr id="5" name="TextBox 4">
            <a:extLst>
              <a:ext uri="{FF2B5EF4-FFF2-40B4-BE49-F238E27FC236}">
                <a16:creationId xmlns:a16="http://schemas.microsoft.com/office/drawing/2014/main" id="{5C05712B-6609-A8A5-D3CB-43CFE9A5FB7D}"/>
              </a:ext>
            </a:extLst>
          </p:cNvPr>
          <p:cNvSpPr txBox="1"/>
          <p:nvPr/>
        </p:nvSpPr>
        <p:spPr>
          <a:xfrm>
            <a:off x="554804" y="832207"/>
            <a:ext cx="3123344" cy="923330"/>
          </a:xfrm>
          <a:prstGeom prst="rect">
            <a:avLst/>
          </a:prstGeom>
          <a:noFill/>
          <a:ln w="38100">
            <a:solidFill>
              <a:srgbClr val="FF0000"/>
            </a:solidFill>
          </a:ln>
        </p:spPr>
        <p:txBody>
          <a:bodyPr wrap="square" rtlCol="0">
            <a:spAutoFit/>
          </a:bodyPr>
          <a:lstStyle/>
          <a:p>
            <a:r>
              <a:rPr lang="en-US" dirty="0"/>
              <a:t>2. Click on “Company Management” on the left hand side. </a:t>
            </a:r>
          </a:p>
        </p:txBody>
      </p:sp>
      <p:sp>
        <p:nvSpPr>
          <p:cNvPr id="6" name="Oval 5">
            <a:extLst>
              <a:ext uri="{FF2B5EF4-FFF2-40B4-BE49-F238E27FC236}">
                <a16:creationId xmlns:a16="http://schemas.microsoft.com/office/drawing/2014/main" id="{82C4E5AB-A5DD-5FDF-F3A1-EF378FF393EE}"/>
              </a:ext>
            </a:extLst>
          </p:cNvPr>
          <p:cNvSpPr/>
          <p:nvPr/>
        </p:nvSpPr>
        <p:spPr>
          <a:xfrm>
            <a:off x="3585869" y="1844327"/>
            <a:ext cx="2168979" cy="35171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a:extLst>
              <a:ext uri="{FF2B5EF4-FFF2-40B4-BE49-F238E27FC236}">
                <a16:creationId xmlns:a16="http://schemas.microsoft.com/office/drawing/2014/main" id="{7A17E231-57C0-C781-4E8B-2603F25D6F22}"/>
              </a:ext>
            </a:extLst>
          </p:cNvPr>
          <p:cNvCxnSpPr>
            <a:cxnSpLocks/>
          </p:cNvCxnSpPr>
          <p:nvPr/>
        </p:nvCxnSpPr>
        <p:spPr>
          <a:xfrm>
            <a:off x="3678148" y="1171254"/>
            <a:ext cx="323401" cy="58428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0316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88FF997-6558-B453-DF60-39F1E8F3EB84}"/>
              </a:ext>
            </a:extLst>
          </p:cNvPr>
          <p:cNvPicPr>
            <a:picLocks noChangeAspect="1"/>
          </p:cNvPicPr>
          <p:nvPr/>
        </p:nvPicPr>
        <p:blipFill>
          <a:blip r:embed="rId3"/>
          <a:stretch>
            <a:fillRect/>
          </a:stretch>
        </p:blipFill>
        <p:spPr>
          <a:xfrm>
            <a:off x="4995557" y="529740"/>
            <a:ext cx="4667250" cy="3476625"/>
          </a:xfrm>
          <a:prstGeom prst="rect">
            <a:avLst/>
          </a:prstGeom>
        </p:spPr>
      </p:pic>
      <p:sp>
        <p:nvSpPr>
          <p:cNvPr id="5" name="TextBox 4">
            <a:extLst>
              <a:ext uri="{FF2B5EF4-FFF2-40B4-BE49-F238E27FC236}">
                <a16:creationId xmlns:a16="http://schemas.microsoft.com/office/drawing/2014/main" id="{5C05712B-6609-A8A5-D3CB-43CFE9A5FB7D}"/>
              </a:ext>
            </a:extLst>
          </p:cNvPr>
          <p:cNvSpPr txBox="1"/>
          <p:nvPr/>
        </p:nvSpPr>
        <p:spPr>
          <a:xfrm>
            <a:off x="554804" y="832207"/>
            <a:ext cx="3123344" cy="369332"/>
          </a:xfrm>
          <a:prstGeom prst="rect">
            <a:avLst/>
          </a:prstGeom>
          <a:noFill/>
          <a:ln w="38100">
            <a:solidFill>
              <a:srgbClr val="FF0000"/>
            </a:solidFill>
          </a:ln>
        </p:spPr>
        <p:txBody>
          <a:bodyPr wrap="square" rtlCol="0">
            <a:spAutoFit/>
          </a:bodyPr>
          <a:lstStyle/>
          <a:p>
            <a:r>
              <a:rPr lang="en-US" dirty="0"/>
              <a:t>3. Click on “Company Profile”.</a:t>
            </a:r>
          </a:p>
        </p:txBody>
      </p:sp>
      <p:sp>
        <p:nvSpPr>
          <p:cNvPr id="6" name="Oval 5">
            <a:extLst>
              <a:ext uri="{FF2B5EF4-FFF2-40B4-BE49-F238E27FC236}">
                <a16:creationId xmlns:a16="http://schemas.microsoft.com/office/drawing/2014/main" id="{82C4E5AB-A5DD-5FDF-F3A1-EF378FF393EE}"/>
              </a:ext>
            </a:extLst>
          </p:cNvPr>
          <p:cNvSpPr/>
          <p:nvPr/>
        </p:nvSpPr>
        <p:spPr>
          <a:xfrm>
            <a:off x="5314190" y="1668468"/>
            <a:ext cx="2386903" cy="62172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a:extLst>
              <a:ext uri="{FF2B5EF4-FFF2-40B4-BE49-F238E27FC236}">
                <a16:creationId xmlns:a16="http://schemas.microsoft.com/office/drawing/2014/main" id="{7A17E231-57C0-C781-4E8B-2603F25D6F22}"/>
              </a:ext>
            </a:extLst>
          </p:cNvPr>
          <p:cNvCxnSpPr>
            <a:cxnSpLocks/>
          </p:cNvCxnSpPr>
          <p:nvPr/>
        </p:nvCxnSpPr>
        <p:spPr>
          <a:xfrm>
            <a:off x="3678148" y="1171254"/>
            <a:ext cx="1636042" cy="58428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3426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878DB3D-E53E-4289-7B56-6CD855D1025D}"/>
              </a:ext>
            </a:extLst>
          </p:cNvPr>
          <p:cNvPicPr>
            <a:picLocks noChangeAspect="1"/>
          </p:cNvPicPr>
          <p:nvPr/>
        </p:nvPicPr>
        <p:blipFill>
          <a:blip r:embed="rId3"/>
          <a:stretch>
            <a:fillRect/>
          </a:stretch>
        </p:blipFill>
        <p:spPr>
          <a:xfrm>
            <a:off x="3971258" y="317956"/>
            <a:ext cx="7967119" cy="4677100"/>
          </a:xfrm>
          <a:prstGeom prst="rect">
            <a:avLst/>
          </a:prstGeom>
        </p:spPr>
      </p:pic>
      <p:sp>
        <p:nvSpPr>
          <p:cNvPr id="5" name="TextBox 4">
            <a:extLst>
              <a:ext uri="{FF2B5EF4-FFF2-40B4-BE49-F238E27FC236}">
                <a16:creationId xmlns:a16="http://schemas.microsoft.com/office/drawing/2014/main" id="{5C05712B-6609-A8A5-D3CB-43CFE9A5FB7D}"/>
              </a:ext>
            </a:extLst>
          </p:cNvPr>
          <p:cNvSpPr txBox="1"/>
          <p:nvPr/>
        </p:nvSpPr>
        <p:spPr>
          <a:xfrm>
            <a:off x="440076" y="967782"/>
            <a:ext cx="3123344" cy="646331"/>
          </a:xfrm>
          <a:prstGeom prst="rect">
            <a:avLst/>
          </a:prstGeom>
          <a:noFill/>
          <a:ln w="38100">
            <a:solidFill>
              <a:srgbClr val="FF0000"/>
            </a:solidFill>
          </a:ln>
        </p:spPr>
        <p:txBody>
          <a:bodyPr wrap="square" rtlCol="0">
            <a:spAutoFit/>
          </a:bodyPr>
          <a:lstStyle/>
          <a:p>
            <a:r>
              <a:rPr lang="en-US" dirty="0"/>
              <a:t>4. Scroll down to the “Employee List” section.</a:t>
            </a:r>
          </a:p>
        </p:txBody>
      </p:sp>
      <p:sp>
        <p:nvSpPr>
          <p:cNvPr id="6" name="Oval 5">
            <a:extLst>
              <a:ext uri="{FF2B5EF4-FFF2-40B4-BE49-F238E27FC236}">
                <a16:creationId xmlns:a16="http://schemas.microsoft.com/office/drawing/2014/main" id="{82C4E5AB-A5DD-5FDF-F3A1-EF378FF393EE}"/>
              </a:ext>
            </a:extLst>
          </p:cNvPr>
          <p:cNvSpPr/>
          <p:nvPr/>
        </p:nvSpPr>
        <p:spPr>
          <a:xfrm>
            <a:off x="4121736" y="3152607"/>
            <a:ext cx="1138162" cy="50449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Arrow Connector 7">
            <a:extLst>
              <a:ext uri="{FF2B5EF4-FFF2-40B4-BE49-F238E27FC236}">
                <a16:creationId xmlns:a16="http://schemas.microsoft.com/office/drawing/2014/main" id="{7A17E231-57C0-C781-4E8B-2603F25D6F22}"/>
              </a:ext>
            </a:extLst>
          </p:cNvPr>
          <p:cNvCxnSpPr>
            <a:cxnSpLocks/>
          </p:cNvCxnSpPr>
          <p:nvPr/>
        </p:nvCxnSpPr>
        <p:spPr>
          <a:xfrm>
            <a:off x="3563420" y="1527385"/>
            <a:ext cx="687368" cy="162522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5C2B96E6-A7BF-C951-ABD6-EF1876E65C02}"/>
              </a:ext>
            </a:extLst>
          </p:cNvPr>
          <p:cNvSpPr txBox="1"/>
          <p:nvPr/>
        </p:nvSpPr>
        <p:spPr>
          <a:xfrm>
            <a:off x="440076" y="3913716"/>
            <a:ext cx="3123344" cy="646331"/>
          </a:xfrm>
          <a:prstGeom prst="rect">
            <a:avLst/>
          </a:prstGeom>
          <a:noFill/>
          <a:ln w="38100">
            <a:solidFill>
              <a:srgbClr val="FF0000"/>
            </a:solidFill>
          </a:ln>
        </p:spPr>
        <p:txBody>
          <a:bodyPr wrap="square" rtlCol="0">
            <a:spAutoFit/>
          </a:bodyPr>
          <a:lstStyle/>
          <a:p>
            <a:r>
              <a:rPr lang="en-US" dirty="0"/>
              <a:t>5. Click on the “invite employee” blue box.</a:t>
            </a:r>
          </a:p>
        </p:txBody>
      </p:sp>
      <p:sp>
        <p:nvSpPr>
          <p:cNvPr id="13" name="Oval 12">
            <a:extLst>
              <a:ext uri="{FF2B5EF4-FFF2-40B4-BE49-F238E27FC236}">
                <a16:creationId xmlns:a16="http://schemas.microsoft.com/office/drawing/2014/main" id="{0E60E58F-B679-184F-CA87-BA860B4E0420}"/>
              </a:ext>
            </a:extLst>
          </p:cNvPr>
          <p:cNvSpPr/>
          <p:nvPr/>
        </p:nvSpPr>
        <p:spPr>
          <a:xfrm>
            <a:off x="9885318" y="967782"/>
            <a:ext cx="2093952" cy="82149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Arrow Connector 13">
            <a:extLst>
              <a:ext uri="{FF2B5EF4-FFF2-40B4-BE49-F238E27FC236}">
                <a16:creationId xmlns:a16="http://schemas.microsoft.com/office/drawing/2014/main" id="{01B1C7C1-A927-D990-1AAC-379678E03BE3}"/>
              </a:ext>
            </a:extLst>
          </p:cNvPr>
          <p:cNvCxnSpPr>
            <a:cxnSpLocks/>
          </p:cNvCxnSpPr>
          <p:nvPr/>
        </p:nvCxnSpPr>
        <p:spPr>
          <a:xfrm flipV="1">
            <a:off x="3563420" y="2105636"/>
            <a:ext cx="6352367" cy="230383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4061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BD5E491-B052-F483-0CF2-A58E2654F9C2}"/>
              </a:ext>
            </a:extLst>
          </p:cNvPr>
          <p:cNvPicPr>
            <a:picLocks noChangeAspect="1"/>
          </p:cNvPicPr>
          <p:nvPr/>
        </p:nvPicPr>
        <p:blipFill>
          <a:blip r:embed="rId3"/>
          <a:stretch>
            <a:fillRect/>
          </a:stretch>
        </p:blipFill>
        <p:spPr>
          <a:xfrm>
            <a:off x="4610981" y="515129"/>
            <a:ext cx="6641694" cy="5582873"/>
          </a:xfrm>
          <a:prstGeom prst="rect">
            <a:avLst/>
          </a:prstGeom>
        </p:spPr>
      </p:pic>
      <p:sp>
        <p:nvSpPr>
          <p:cNvPr id="5" name="TextBox 4">
            <a:extLst>
              <a:ext uri="{FF2B5EF4-FFF2-40B4-BE49-F238E27FC236}">
                <a16:creationId xmlns:a16="http://schemas.microsoft.com/office/drawing/2014/main" id="{5C05712B-6609-A8A5-D3CB-43CFE9A5FB7D}"/>
              </a:ext>
            </a:extLst>
          </p:cNvPr>
          <p:cNvSpPr txBox="1"/>
          <p:nvPr/>
        </p:nvSpPr>
        <p:spPr>
          <a:xfrm>
            <a:off x="664395" y="1193883"/>
            <a:ext cx="3123344" cy="646331"/>
          </a:xfrm>
          <a:prstGeom prst="rect">
            <a:avLst/>
          </a:prstGeom>
          <a:noFill/>
          <a:ln w="38100">
            <a:solidFill>
              <a:srgbClr val="FF0000"/>
            </a:solidFill>
          </a:ln>
        </p:spPr>
        <p:txBody>
          <a:bodyPr wrap="square" rtlCol="0">
            <a:spAutoFit/>
          </a:bodyPr>
          <a:lstStyle/>
          <a:p>
            <a:r>
              <a:rPr lang="en-US" dirty="0"/>
              <a:t>6. Fill in the required info then click “send invitation”</a:t>
            </a:r>
          </a:p>
        </p:txBody>
      </p:sp>
      <p:sp>
        <p:nvSpPr>
          <p:cNvPr id="12" name="Star: 5 Points 11">
            <a:extLst>
              <a:ext uri="{FF2B5EF4-FFF2-40B4-BE49-F238E27FC236}">
                <a16:creationId xmlns:a16="http://schemas.microsoft.com/office/drawing/2014/main" id="{94BEAF04-0C75-DC1A-BC0C-36CB2FEF8DC0}"/>
              </a:ext>
            </a:extLst>
          </p:cNvPr>
          <p:cNvSpPr/>
          <p:nvPr/>
        </p:nvSpPr>
        <p:spPr>
          <a:xfrm>
            <a:off x="9147845" y="5481816"/>
            <a:ext cx="280470" cy="307891"/>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F26F15BC-58F5-669E-F6ED-D0D2952475CE}"/>
              </a:ext>
            </a:extLst>
          </p:cNvPr>
          <p:cNvSpPr txBox="1"/>
          <p:nvPr/>
        </p:nvSpPr>
        <p:spPr>
          <a:xfrm>
            <a:off x="664395" y="2269072"/>
            <a:ext cx="3123344" cy="2585323"/>
          </a:xfrm>
          <a:prstGeom prst="rect">
            <a:avLst/>
          </a:prstGeom>
          <a:noFill/>
          <a:ln w="38100">
            <a:solidFill>
              <a:srgbClr val="FF0000"/>
            </a:solidFill>
          </a:ln>
        </p:spPr>
        <p:txBody>
          <a:bodyPr wrap="square" rtlCol="0">
            <a:spAutoFit/>
          </a:bodyPr>
          <a:lstStyle/>
          <a:p>
            <a:r>
              <a:rPr lang="en-US" b="1" dirty="0"/>
              <a:t>Please Note: </a:t>
            </a:r>
            <a:r>
              <a:rPr lang="en-US" dirty="0"/>
              <a:t>An automated IBM invite email will be sent to your employee within 24 hours. Make sure they check their spam folder. Once they complete their registration the portal will take 24 hours to update and show the new employee on your listing. </a:t>
            </a:r>
            <a:endParaRPr lang="en-US" b="1" dirty="0"/>
          </a:p>
        </p:txBody>
      </p:sp>
    </p:spTree>
    <p:extLst>
      <p:ext uri="{BB962C8B-B14F-4D97-AF65-F5344CB8AC3E}">
        <p14:creationId xmlns:p14="http://schemas.microsoft.com/office/powerpoint/2010/main" val="24862367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B9FBD8117A1C24390DA4C95C54D8FED" ma:contentTypeVersion="12" ma:contentTypeDescription="Create a new document." ma:contentTypeScope="" ma:versionID="0d54ecf67cb3ed88ad2151c6944759f1">
  <xsd:schema xmlns:xsd="http://www.w3.org/2001/XMLSchema" xmlns:xs="http://www.w3.org/2001/XMLSchema" xmlns:p="http://schemas.microsoft.com/office/2006/metadata/properties" xmlns:ns2="e58fdb76-a02d-4589-a1c3-67944968b14d" xmlns:ns3="2900e012-0202-49be-80a8-e965c349c90a" targetNamespace="http://schemas.microsoft.com/office/2006/metadata/properties" ma:root="true" ma:fieldsID="97bf27a235950116fec1ebf4b7e11016" ns2:_="" ns3:_="">
    <xsd:import namespace="e58fdb76-a02d-4589-a1c3-67944968b14d"/>
    <xsd:import namespace="2900e012-0202-49be-80a8-e965c349c90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8fdb76-a02d-4589-a1c3-67944968b1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0f7b148-ca8e-42c9-920e-52e5e6763c1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900e012-0202-49be-80a8-e965c349c90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e4d3b36f-fc48-4c0a-9e24-02e7c2bd922f}" ma:internalName="TaxCatchAll" ma:showField="CatchAllData" ma:web="2900e012-0202-49be-80a8-e965c349c90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900e012-0202-49be-80a8-e965c349c90a" xsi:nil="true"/>
    <lcf76f155ced4ddcb4097134ff3c332f xmlns="e58fdb76-a02d-4589-a1c3-67944968b14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88BD342-D990-40CF-81D9-BBD86DDAC7CA}"/>
</file>

<file path=customXml/itemProps2.xml><?xml version="1.0" encoding="utf-8"?>
<ds:datastoreItem xmlns:ds="http://schemas.openxmlformats.org/officeDocument/2006/customXml" ds:itemID="{BB078B00-038D-4281-BE9C-3C40367EF09A}"/>
</file>

<file path=customXml/itemProps3.xml><?xml version="1.0" encoding="utf-8"?>
<ds:datastoreItem xmlns:ds="http://schemas.openxmlformats.org/officeDocument/2006/customXml" ds:itemID="{90202F9A-AAD0-49A5-8271-5D605FADE2A4}"/>
</file>

<file path=docProps/app.xml><?xml version="1.0" encoding="utf-8"?>
<Properties xmlns="http://schemas.openxmlformats.org/officeDocument/2006/extended-properties" xmlns:vt="http://schemas.openxmlformats.org/officeDocument/2006/docPropsVTypes">
  <TotalTime>0</TotalTime>
  <Words>389</Words>
  <Application>Microsoft Office PowerPoint</Application>
  <PresentationFormat>Widescreen</PresentationFormat>
  <Paragraphs>26</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Sullivan, Ryan</dc:creator>
  <cp:lastModifiedBy>Klobuchar, Joseph</cp:lastModifiedBy>
  <cp:revision>4</cp:revision>
  <dcterms:created xsi:type="dcterms:W3CDTF">2022-08-05T15:16:18Z</dcterms:created>
  <dcterms:modified xsi:type="dcterms:W3CDTF">2024-04-18T18:18:08Z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a23c400-78e7-4d42-982d-273adef68ef9_Enabled">
    <vt:lpwstr>true</vt:lpwstr>
  </property>
  <property fmtid="{D5CDD505-2E9C-101B-9397-08002B2CF9AE}" pid="3" name="MSIP_Label_3a23c400-78e7-4d42-982d-273adef68ef9_SetDate">
    <vt:lpwstr>2022-08-05T15:16:18Z</vt:lpwstr>
  </property>
  <property fmtid="{D5CDD505-2E9C-101B-9397-08002B2CF9AE}" pid="4" name="MSIP_Label_3a23c400-78e7-4d42-982d-273adef68ef9_Method">
    <vt:lpwstr>Standard</vt:lpwstr>
  </property>
  <property fmtid="{D5CDD505-2E9C-101B-9397-08002B2CF9AE}" pid="5" name="MSIP_Label_3a23c400-78e7-4d42-982d-273adef68ef9_Name">
    <vt:lpwstr>3a23c400-78e7-4d42-982d-273adef68ef9</vt:lpwstr>
  </property>
  <property fmtid="{D5CDD505-2E9C-101B-9397-08002B2CF9AE}" pid="6" name="MSIP_Label_3a23c400-78e7-4d42-982d-273adef68ef9_SiteId">
    <vt:lpwstr>7fe14ab6-8f5d-4139-84bf-cd8aed0ee6b9</vt:lpwstr>
  </property>
  <property fmtid="{D5CDD505-2E9C-101B-9397-08002B2CF9AE}" pid="7" name="MSIP_Label_3a23c400-78e7-4d42-982d-273adef68ef9_ActionId">
    <vt:lpwstr>0f1640cf-e81f-401a-b0b5-db888e295622</vt:lpwstr>
  </property>
  <property fmtid="{D5CDD505-2E9C-101B-9397-08002B2CF9AE}" pid="8" name="MSIP_Label_3a23c400-78e7-4d42-982d-273adef68ef9_ContentBits">
    <vt:lpwstr>0</vt:lpwstr>
  </property>
  <property fmtid="{D5CDD505-2E9C-101B-9397-08002B2CF9AE}" pid="9" name="ContentTypeId">
    <vt:lpwstr>0x0101004B9FBD8117A1C24390DA4C95C54D8FED</vt:lpwstr>
  </property>
</Properties>
</file>