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6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0" r:id="rId2"/>
    <p:sldId id="261" r:id="rId3"/>
    <p:sldId id="262" r:id="rId4"/>
    <p:sldId id="263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32CDCC-CECD-40D8-A208-4B40FE7C9625}" v="12" dt="2023-03-10T18:09:39.4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9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9BDB2-5E46-4CE3-8D58-A61193414AB7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6FE9C4-8702-44A5-A4C6-8FB6D0C45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000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IBM Partner Packages: IBM direct discounted demo packages. A group of like licenses that you can use for demo and training. </a:t>
            </a:r>
          </a:p>
          <a:p>
            <a:r>
              <a:rPr lang="en-US" dirty="0"/>
              <a:t>IBM </a:t>
            </a:r>
            <a:r>
              <a:rPr lang="en-US" dirty="0" err="1"/>
              <a:t>PartnerWorld</a:t>
            </a:r>
            <a:r>
              <a:rPr lang="en-US" dirty="0"/>
              <a:t> Competences: Can be used in leu of certs/badges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66A182-EC03-244E-A785-6C874310E6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211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IBM Partner Packages: IBM direct discounted demo packages. A group of like licenses that you can use for demo and training. </a:t>
            </a:r>
          </a:p>
          <a:p>
            <a:r>
              <a:rPr lang="en-US" dirty="0"/>
              <a:t>IBM </a:t>
            </a:r>
            <a:r>
              <a:rPr lang="en-US" dirty="0" err="1"/>
              <a:t>PartnerWorld</a:t>
            </a:r>
            <a:r>
              <a:rPr lang="en-US" dirty="0"/>
              <a:t> Competences: Can be used in leu of certs/badges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66A182-EC03-244E-A785-6C874310E69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97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IBM Partner Packages: IBM direct discounted demo packages. A group of like licenses that you can use for demo and training. </a:t>
            </a:r>
          </a:p>
          <a:p>
            <a:r>
              <a:rPr lang="en-US" dirty="0"/>
              <a:t>IBM </a:t>
            </a:r>
            <a:r>
              <a:rPr lang="en-US" dirty="0" err="1"/>
              <a:t>PartnerWorld</a:t>
            </a:r>
            <a:r>
              <a:rPr lang="en-US" dirty="0"/>
              <a:t> Competences: Can be used in leu of certs/badges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66A182-EC03-244E-A785-6C874310E69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379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IBM Partner Packages: IBM direct discounted demo packages. A group of like licenses that you can use for demo and training. </a:t>
            </a:r>
          </a:p>
          <a:p>
            <a:r>
              <a:rPr lang="en-US" dirty="0"/>
              <a:t>IBM </a:t>
            </a:r>
            <a:r>
              <a:rPr lang="en-US" dirty="0" err="1"/>
              <a:t>PartnerWorld</a:t>
            </a:r>
            <a:r>
              <a:rPr lang="en-US" dirty="0"/>
              <a:t> Competences: Can be used in leu of certs/badges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66A182-EC03-244E-A785-6C874310E69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120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IBM Partner Packages: IBM direct discounted demo packages. A group of like licenses that you can use for demo and training. </a:t>
            </a:r>
          </a:p>
          <a:p>
            <a:r>
              <a:rPr lang="en-US" dirty="0"/>
              <a:t>IBM </a:t>
            </a:r>
            <a:r>
              <a:rPr lang="en-US" dirty="0" err="1"/>
              <a:t>PartnerWorld</a:t>
            </a:r>
            <a:r>
              <a:rPr lang="en-US" dirty="0"/>
              <a:t> Competences: Can be used in leu of certs/badges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66A182-EC03-244E-A785-6C874310E69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257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IBM Partner Packages: IBM direct discounted demo packages. A group of like licenses that you can use for demo and training. </a:t>
            </a:r>
          </a:p>
          <a:p>
            <a:r>
              <a:rPr lang="en-US" dirty="0"/>
              <a:t>IBM </a:t>
            </a:r>
            <a:r>
              <a:rPr lang="en-US" dirty="0" err="1"/>
              <a:t>PartnerWorld</a:t>
            </a:r>
            <a:r>
              <a:rPr lang="en-US" dirty="0"/>
              <a:t> Competences: Can be used in leu of certs/badges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66A182-EC03-244E-A785-6C874310E69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821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5D9AF-D23D-48F3-49F3-3AD7184AD2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584F73-C030-027B-1551-019409BD4F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2CEEB-1FF6-EA9F-91D5-CB765BDBB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B8F0-0791-4FC4-85B9-9C01565B6C8E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B411C-8662-EB9C-200A-C4C2ECF99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A9907F-7942-0C90-E90D-33BC7B87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CDFEE-8F34-4ED4-8497-F6FD70796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515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31DD3-778F-3DD3-0675-D372740E5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CA273B-0187-8693-8EA8-13E59D8436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42A11-E23F-423B-F890-CB1B1F64F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B8F0-0791-4FC4-85B9-9C01565B6C8E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6ADA30-E02E-7816-3EDF-7083BAB6A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A0BFA-4F65-9C05-7FCA-A705E9FAC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CDFEE-8F34-4ED4-8497-F6FD70796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483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234E3B-BBC2-4588-F195-401F349474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87861D-B122-4960-7BF4-7BC6DCFAC7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25305F-F2DE-1698-7766-DC9BB4C89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B8F0-0791-4FC4-85B9-9C01565B6C8E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674AB-8938-9A65-AA1C-9BE34156F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65A57-8870-BD4F-A0EB-B5F326451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CDFEE-8F34-4ED4-8497-F6FD70796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118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Shape&#10;&#10;Description automatically generated with low confidence">
            <a:extLst>
              <a:ext uri="{FF2B5EF4-FFF2-40B4-BE49-F238E27FC236}">
                <a16:creationId xmlns:a16="http://schemas.microsoft.com/office/drawing/2014/main" id="{02C97E2F-89C2-BB4C-B1F7-AF82BA6DAE9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>
            <a:off x="0" y="3150"/>
            <a:ext cx="12192000" cy="68548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A6D5A84-5821-C74D-92C5-F212162549C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9941" y="295835"/>
            <a:ext cx="1957045" cy="376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43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B52E0-9CFF-76A1-00AF-1BF33C785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48D48-92E3-C847-C5D5-4829950EE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288373-040B-F0B6-F700-FE870B1F3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B8F0-0791-4FC4-85B9-9C01565B6C8E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807AA-775A-CFF3-31AB-992C2434E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EF45F-A0B1-69A5-2C76-E71423F37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CDFEE-8F34-4ED4-8497-F6FD70796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845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D499D-D009-9F8C-8BE6-76489F4A5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F359B9-23DC-D4EA-1684-45CB41E18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AED7A-C777-8D91-63C6-A9742B77D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B8F0-0791-4FC4-85B9-9C01565B6C8E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3691BE-383D-7931-07F5-14AFB68B8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3BBB9F-2770-E6C2-5953-09E6D18FF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CDFEE-8F34-4ED4-8497-F6FD70796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474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08A65-8F64-2AC8-9895-E68C959AF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8441A-72B8-9D54-3779-7E260C75AC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5FF23-63E5-BC26-5ABB-F6592C9697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9089BD-0301-48A9-3F16-DA139125D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B8F0-0791-4FC4-85B9-9C01565B6C8E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86D00D-F7DD-A332-E4F1-BC8509B1D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CCD7D7-A121-2422-08A9-864BE307F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CDFEE-8F34-4ED4-8497-F6FD70796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362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CF843-E31F-B649-56BB-7378E0C49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44E4EC-96E9-5E1F-CD9E-A4B98002B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36D50D-0E72-1FC2-8441-AE6A4203BA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8A0919-1AF1-FEBB-FA5F-F2DC13C8BD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78134C-796E-06EB-CC49-1C7DF4E3BC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509612-0F52-C728-03F7-11C8DDFD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B8F0-0791-4FC4-85B9-9C01565B6C8E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81A509-4D7A-1F0C-1257-750005B40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FCFA91-F28D-A3E4-BBBC-38B6E89B7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CDFEE-8F34-4ED4-8497-F6FD70796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164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22BE7-F70F-259D-887E-858428A18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48312B-DE1E-66A9-E5DC-629F3B77F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B8F0-0791-4FC4-85B9-9C01565B6C8E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2368A3-5724-7C42-0E1F-EBB77AED6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496890-8D3B-9231-51FF-E73D50948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CDFEE-8F34-4ED4-8497-F6FD70796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10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822684-F88A-2F3C-7CFA-CF58211A4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B8F0-0791-4FC4-85B9-9C01565B6C8E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A691F-7DA5-21C4-3C53-209432B9B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35BEDA-718E-C53B-A672-9C8DCD2EC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CDFEE-8F34-4ED4-8497-F6FD70796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59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ED1BB-6E5F-2315-EC8F-DE7060AD3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838D51-87A5-F383-F7CF-24A8930B5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DC7B21-0F71-BF3E-354D-94FCCD4B6B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4DA37A-9994-2190-F6B6-40E4E6250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B8F0-0791-4FC4-85B9-9C01565B6C8E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FFF83A-68D1-3C0E-EDDE-2FC7661D4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B57959-8F4A-CB44-F5CB-A3F07E052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CDFEE-8F34-4ED4-8497-F6FD70796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25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92576-48A9-373E-E08D-2F8FE7116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CF18D-0343-7875-9A77-7B2B5E446D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2A2DD9-4576-7C82-6ABE-508140E13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68657-46C7-2D91-1D6F-C570E0EA7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B8F0-0791-4FC4-85B9-9C01565B6C8E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88594-A89F-D622-FFC9-B1421A53F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C86695-8743-1516-02F9-B262D3FBA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CDFEE-8F34-4ED4-8497-F6FD70796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012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327366-E257-2742-F073-894F9DBCE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0AAC2A-F6EC-32AF-C2F3-5FF63E7E34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12A4F-AD00-9EE9-9022-1BE5FD6B01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8B8F0-0791-4FC4-85B9-9C01565B6C8E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8C5C7-9DEF-069B-5DC8-7C8284465F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F310D-D62E-36B2-BE83-E678F2210B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CDFEE-8F34-4ED4-8497-F6FD70796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130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ibm.com/partnerworld/resources/support" TargetMode="External"/><Relationship Id="rId4" Type="http://schemas.openxmlformats.org/officeDocument/2006/relationships/hyperlink" Target="https://www.ibm.com/partnerplu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96F4B0F9-55C3-596E-8C55-EE393C0642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6097" y="478603"/>
            <a:ext cx="7532889" cy="430915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C05712B-6609-A8A5-D3CB-43CFE9A5FB7D}"/>
              </a:ext>
            </a:extLst>
          </p:cNvPr>
          <p:cNvSpPr txBox="1"/>
          <p:nvPr/>
        </p:nvSpPr>
        <p:spPr>
          <a:xfrm>
            <a:off x="554804" y="832207"/>
            <a:ext cx="3123344" cy="12003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1. </a:t>
            </a:r>
            <a:r>
              <a:rPr lang="en-US"/>
              <a:t>Login to </a:t>
            </a:r>
            <a:r>
              <a:rPr lang="en-US">
                <a:hlinkClick r:id="rId4"/>
              </a:rPr>
              <a:t>IBM Partner Plus </a:t>
            </a:r>
            <a:r>
              <a:rPr lang="en-US"/>
              <a:t>Once logged in, click on the blue “Partner Portal” box in the top right of the screen. </a:t>
            </a: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2C4E5AB-A5DD-5FDF-F3A1-EF378FF393EE}"/>
              </a:ext>
            </a:extLst>
          </p:cNvPr>
          <p:cNvSpPr/>
          <p:nvPr/>
        </p:nvSpPr>
        <p:spPr>
          <a:xfrm>
            <a:off x="10520737" y="297951"/>
            <a:ext cx="1116459" cy="78118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A17E231-57C0-C781-4E8B-2603F25D6F22}"/>
              </a:ext>
            </a:extLst>
          </p:cNvPr>
          <p:cNvCxnSpPr>
            <a:cxnSpLocks/>
          </p:cNvCxnSpPr>
          <p:nvPr/>
        </p:nvCxnSpPr>
        <p:spPr>
          <a:xfrm flipV="1">
            <a:off x="3678148" y="688544"/>
            <a:ext cx="6678203" cy="48271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CF36DD97-26EB-DD0A-8B53-5EADBE7127E2}"/>
              </a:ext>
            </a:extLst>
          </p:cNvPr>
          <p:cNvSpPr txBox="1"/>
          <p:nvPr/>
        </p:nvSpPr>
        <p:spPr>
          <a:xfrm>
            <a:off x="554804" y="2145780"/>
            <a:ext cx="3123344" cy="452431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Please Note: </a:t>
            </a:r>
            <a:r>
              <a:rPr lang="en-US" dirty="0"/>
              <a:t>The company APA is the only person complete this action. If you don’t know who your company APA is, please have someone with an IBM ID submit a ticket through the Partner Support Page at </a:t>
            </a:r>
            <a:r>
              <a:rPr lang="en-US" dirty="0">
                <a:hlinkClick r:id="rId5"/>
              </a:rPr>
              <a:t>IBM Partner Plus Support | IBM Partner Plus</a:t>
            </a:r>
            <a:endParaRPr lang="en-US" dirty="0"/>
          </a:p>
          <a:p>
            <a:endParaRPr lang="en-US" dirty="0"/>
          </a:p>
          <a:p>
            <a:r>
              <a:rPr lang="en-US" dirty="0"/>
              <a:t>In the ticket, you must request that IBM reaches out to your company APA and has them contact you. IBM will not share the APA’s info due to </a:t>
            </a:r>
            <a:r>
              <a:rPr lang="en-US"/>
              <a:t>privacy reasons. 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D3CA9FA4-E193-6CAC-ADE0-1A4D037895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1711" y="439220"/>
            <a:ext cx="8012435" cy="38553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C05712B-6609-A8A5-D3CB-43CFE9A5FB7D}"/>
              </a:ext>
            </a:extLst>
          </p:cNvPr>
          <p:cNvSpPr txBox="1"/>
          <p:nvPr/>
        </p:nvSpPr>
        <p:spPr>
          <a:xfrm>
            <a:off x="554804" y="832207"/>
            <a:ext cx="3123344" cy="9233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2. Click on the light red “Admin” bubble under the search bar. 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2C4E5AB-A5DD-5FDF-F3A1-EF378FF393EE}"/>
              </a:ext>
            </a:extLst>
          </p:cNvPr>
          <p:cNvSpPr/>
          <p:nvPr/>
        </p:nvSpPr>
        <p:spPr>
          <a:xfrm>
            <a:off x="5424754" y="2198670"/>
            <a:ext cx="794535" cy="55462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A17E231-57C0-C781-4E8B-2603F25D6F22}"/>
              </a:ext>
            </a:extLst>
          </p:cNvPr>
          <p:cNvCxnSpPr>
            <a:cxnSpLocks/>
          </p:cNvCxnSpPr>
          <p:nvPr/>
        </p:nvCxnSpPr>
        <p:spPr>
          <a:xfrm>
            <a:off x="3678148" y="1171254"/>
            <a:ext cx="1643865" cy="111357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0316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818A654F-6BDF-A155-7B8D-6D7CA9E0B8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2809" y="555481"/>
            <a:ext cx="7898962" cy="381103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C05712B-6609-A8A5-D3CB-43CFE9A5FB7D}"/>
              </a:ext>
            </a:extLst>
          </p:cNvPr>
          <p:cNvSpPr txBox="1"/>
          <p:nvPr/>
        </p:nvSpPr>
        <p:spPr>
          <a:xfrm>
            <a:off x="554804" y="832207"/>
            <a:ext cx="3123344" cy="9233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3. Click anywhere in the “Partner Plus Profiling System” box.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2C4E5AB-A5DD-5FDF-F3A1-EF378FF393EE}"/>
              </a:ext>
            </a:extLst>
          </p:cNvPr>
          <p:cNvSpPr/>
          <p:nvPr/>
        </p:nvSpPr>
        <p:spPr>
          <a:xfrm>
            <a:off x="8342616" y="1901725"/>
            <a:ext cx="3708971" cy="235009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A17E231-57C0-C781-4E8B-2603F25D6F22}"/>
              </a:ext>
            </a:extLst>
          </p:cNvPr>
          <p:cNvCxnSpPr>
            <a:cxnSpLocks/>
          </p:cNvCxnSpPr>
          <p:nvPr/>
        </p:nvCxnSpPr>
        <p:spPr>
          <a:xfrm>
            <a:off x="3678148" y="1171254"/>
            <a:ext cx="4767209" cy="128974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3426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119FA100-9A56-2255-85BD-D154709D71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788" y="322897"/>
            <a:ext cx="6527800" cy="45783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C05712B-6609-A8A5-D3CB-43CFE9A5FB7D}"/>
              </a:ext>
            </a:extLst>
          </p:cNvPr>
          <p:cNvSpPr txBox="1"/>
          <p:nvPr/>
        </p:nvSpPr>
        <p:spPr>
          <a:xfrm>
            <a:off x="554804" y="799296"/>
            <a:ext cx="3123344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3. Select “Employee” on the left hand side.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2C4E5AB-A5DD-5FDF-F3A1-EF378FF393EE}"/>
              </a:ext>
            </a:extLst>
          </p:cNvPr>
          <p:cNvSpPr/>
          <p:nvPr/>
        </p:nvSpPr>
        <p:spPr>
          <a:xfrm>
            <a:off x="5751815" y="1941817"/>
            <a:ext cx="4368230" cy="214729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A17E231-57C0-C781-4E8B-2603F25D6F22}"/>
              </a:ext>
            </a:extLst>
          </p:cNvPr>
          <p:cNvCxnSpPr>
            <a:cxnSpLocks/>
          </p:cNvCxnSpPr>
          <p:nvPr/>
        </p:nvCxnSpPr>
        <p:spPr>
          <a:xfrm>
            <a:off x="3678148" y="2337498"/>
            <a:ext cx="1335641" cy="37488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30E3501-FCE7-3D8C-10B3-7DC50A9A27B7}"/>
              </a:ext>
            </a:extLst>
          </p:cNvPr>
          <p:cNvSpPr txBox="1"/>
          <p:nvPr/>
        </p:nvSpPr>
        <p:spPr>
          <a:xfrm>
            <a:off x="534185" y="1686317"/>
            <a:ext cx="3123344" cy="12003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4. Select the country enterprise and location the employee belongs to that you wish to give deal registration access to.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48C2318-83E7-F6F6-CB44-4AE8A2814132}"/>
              </a:ext>
            </a:extLst>
          </p:cNvPr>
          <p:cNvSpPr txBox="1"/>
          <p:nvPr/>
        </p:nvSpPr>
        <p:spPr>
          <a:xfrm>
            <a:off x="534185" y="3127336"/>
            <a:ext cx="3123344" cy="12003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5. Enter the name of the employee you want to give access to into the “Select employee” section.  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9F8C6A3-A839-7AC1-4717-63038980FE0B}"/>
              </a:ext>
            </a:extLst>
          </p:cNvPr>
          <p:cNvCxnSpPr>
            <a:cxnSpLocks/>
          </p:cNvCxnSpPr>
          <p:nvPr/>
        </p:nvCxnSpPr>
        <p:spPr>
          <a:xfrm>
            <a:off x="3645541" y="3793640"/>
            <a:ext cx="2450459" cy="67561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2009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B85E9D2-D60F-E693-092C-609A5356A4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3817" y="964879"/>
            <a:ext cx="7435850" cy="4127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C05712B-6609-A8A5-D3CB-43CFE9A5FB7D}"/>
              </a:ext>
            </a:extLst>
          </p:cNvPr>
          <p:cNvSpPr txBox="1"/>
          <p:nvPr/>
        </p:nvSpPr>
        <p:spPr>
          <a:xfrm>
            <a:off x="554804" y="832207"/>
            <a:ext cx="3123344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6. Click “Select” by the highlighted employee’s name. 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2C4E5AB-A5DD-5FDF-F3A1-EF378FF393EE}"/>
              </a:ext>
            </a:extLst>
          </p:cNvPr>
          <p:cNvSpPr/>
          <p:nvPr/>
        </p:nvSpPr>
        <p:spPr>
          <a:xfrm>
            <a:off x="4387065" y="964879"/>
            <a:ext cx="821933" cy="26321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A17E231-57C0-C781-4E8B-2603F25D6F22}"/>
              </a:ext>
            </a:extLst>
          </p:cNvPr>
          <p:cNvCxnSpPr>
            <a:cxnSpLocks/>
          </p:cNvCxnSpPr>
          <p:nvPr/>
        </p:nvCxnSpPr>
        <p:spPr>
          <a:xfrm flipV="1">
            <a:off x="3678148" y="1096484"/>
            <a:ext cx="565079" cy="7477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21BA7E8-31FF-4810-9279-21CA03BC0AB9}"/>
              </a:ext>
            </a:extLst>
          </p:cNvPr>
          <p:cNvSpPr txBox="1"/>
          <p:nvPr/>
        </p:nvSpPr>
        <p:spPr>
          <a:xfrm>
            <a:off x="554804" y="2001748"/>
            <a:ext cx="2743200" cy="12003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7. On the drop down select “Employee roles” and click the arrow next to the drop down.  </a:t>
            </a:r>
          </a:p>
        </p:txBody>
      </p:sp>
      <p:pic>
        <p:nvPicPr>
          <p:cNvPr id="11" name="Picture 10" descr="A picture containing table&#10;&#10;Description automatically generated">
            <a:extLst>
              <a:ext uri="{FF2B5EF4-FFF2-40B4-BE49-F238E27FC236}">
                <a16:creationId xmlns:a16="http://schemas.microsoft.com/office/drawing/2014/main" id="{EB3328C3-ECFE-54A3-1F52-F8CF344BB2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7065" y="1866971"/>
            <a:ext cx="7359650" cy="1993900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9CF9355-2935-8F8B-A5E4-76108B9B4A3A}"/>
              </a:ext>
            </a:extLst>
          </p:cNvPr>
          <p:cNvCxnSpPr>
            <a:cxnSpLocks/>
          </p:cNvCxnSpPr>
          <p:nvPr/>
        </p:nvCxnSpPr>
        <p:spPr>
          <a:xfrm>
            <a:off x="3298004" y="2863921"/>
            <a:ext cx="1171254" cy="41353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tar: 5 Points 15">
            <a:extLst>
              <a:ext uri="{FF2B5EF4-FFF2-40B4-BE49-F238E27FC236}">
                <a16:creationId xmlns:a16="http://schemas.microsoft.com/office/drawing/2014/main" id="{12825B57-AE7E-421D-2927-58895295DFF3}"/>
              </a:ext>
            </a:extLst>
          </p:cNvPr>
          <p:cNvSpPr/>
          <p:nvPr/>
        </p:nvSpPr>
        <p:spPr>
          <a:xfrm>
            <a:off x="6400800" y="2395450"/>
            <a:ext cx="236306" cy="265557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109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E3099DC-3719-AD7C-DBB3-226EE4985B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144" y="367334"/>
            <a:ext cx="5094091" cy="63700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C05712B-6609-A8A5-D3CB-43CFE9A5FB7D}"/>
              </a:ext>
            </a:extLst>
          </p:cNvPr>
          <p:cNvSpPr txBox="1"/>
          <p:nvPr/>
        </p:nvSpPr>
        <p:spPr>
          <a:xfrm>
            <a:off x="554804" y="832207"/>
            <a:ext cx="3123344" cy="14773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8. Scroll down to the “Opportunity Management Roles” section and check the box for “Business Partner OM Focal”. 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2C4E5AB-A5DD-5FDF-F3A1-EF378FF393EE}"/>
              </a:ext>
            </a:extLst>
          </p:cNvPr>
          <p:cNvSpPr/>
          <p:nvPr/>
        </p:nvSpPr>
        <p:spPr>
          <a:xfrm>
            <a:off x="4243227" y="215758"/>
            <a:ext cx="4911047" cy="174375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A17E231-57C0-C781-4E8B-2603F25D6F22}"/>
              </a:ext>
            </a:extLst>
          </p:cNvPr>
          <p:cNvCxnSpPr>
            <a:cxnSpLocks/>
          </p:cNvCxnSpPr>
          <p:nvPr/>
        </p:nvCxnSpPr>
        <p:spPr>
          <a:xfrm flipV="1">
            <a:off x="3678148" y="1695236"/>
            <a:ext cx="750014" cy="50343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65844D4-3B84-6195-50AD-74DF3A872107}"/>
              </a:ext>
            </a:extLst>
          </p:cNvPr>
          <p:cNvSpPr txBox="1"/>
          <p:nvPr/>
        </p:nvSpPr>
        <p:spPr>
          <a:xfrm>
            <a:off x="554804" y="3363492"/>
            <a:ext cx="3123344" cy="230832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9. Click “Submit” and you’re all set. </a:t>
            </a:r>
          </a:p>
          <a:p>
            <a:endParaRPr lang="en-US" dirty="0"/>
          </a:p>
          <a:p>
            <a:r>
              <a:rPr lang="en-US" b="1" dirty="0"/>
              <a:t>Please Note: </a:t>
            </a:r>
            <a:r>
              <a:rPr lang="en-US" dirty="0"/>
              <a:t>The employee will be able to access the partner portal for deal registration 1 business day after this task has been completed. </a:t>
            </a:r>
            <a:endParaRPr lang="en-US" b="1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EDA4CEF-76A5-AA0D-1C48-68E9EDCEC47D}"/>
              </a:ext>
            </a:extLst>
          </p:cNvPr>
          <p:cNvCxnSpPr>
            <a:cxnSpLocks/>
          </p:cNvCxnSpPr>
          <p:nvPr/>
        </p:nvCxnSpPr>
        <p:spPr>
          <a:xfrm>
            <a:off x="3678148" y="5546333"/>
            <a:ext cx="1438382" cy="61816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0300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9FBD8117A1C24390DA4C95C54D8FED" ma:contentTypeVersion="12" ma:contentTypeDescription="Create a new document." ma:contentTypeScope="" ma:versionID="0d54ecf67cb3ed88ad2151c6944759f1">
  <xsd:schema xmlns:xsd="http://www.w3.org/2001/XMLSchema" xmlns:xs="http://www.w3.org/2001/XMLSchema" xmlns:p="http://schemas.microsoft.com/office/2006/metadata/properties" xmlns:ns2="e58fdb76-a02d-4589-a1c3-67944968b14d" xmlns:ns3="2900e012-0202-49be-80a8-e965c349c90a" targetNamespace="http://schemas.microsoft.com/office/2006/metadata/properties" ma:root="true" ma:fieldsID="97bf27a235950116fec1ebf4b7e11016" ns2:_="" ns3:_="">
    <xsd:import namespace="e58fdb76-a02d-4589-a1c3-67944968b14d"/>
    <xsd:import namespace="2900e012-0202-49be-80a8-e965c349c9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8fdb76-a02d-4589-a1c3-67944968b1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0f7b148-ca8e-42c9-920e-52e5e6763c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00e012-0202-49be-80a8-e965c349c90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e4d3b36f-fc48-4c0a-9e24-02e7c2bd922f}" ma:internalName="TaxCatchAll" ma:showField="CatchAllData" ma:web="2900e012-0202-49be-80a8-e965c349c9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00e012-0202-49be-80a8-e965c349c90a" xsi:nil="true"/>
    <lcf76f155ced4ddcb4097134ff3c332f xmlns="e58fdb76-a02d-4589-a1c3-67944968b14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859A9A5-527F-4D22-8AAC-D6650CA272FA}"/>
</file>

<file path=customXml/itemProps2.xml><?xml version="1.0" encoding="utf-8"?>
<ds:datastoreItem xmlns:ds="http://schemas.openxmlformats.org/officeDocument/2006/customXml" ds:itemID="{031CBB36-DEEC-40A7-A7CF-C5C33A7C79EC}"/>
</file>

<file path=customXml/itemProps3.xml><?xml version="1.0" encoding="utf-8"?>
<ds:datastoreItem xmlns:ds="http://schemas.openxmlformats.org/officeDocument/2006/customXml" ds:itemID="{80E76E6A-08FF-4900-82E0-17B77A3526B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516</Words>
  <Application>Microsoft Office PowerPoint</Application>
  <PresentationFormat>Widescreen</PresentationFormat>
  <Paragraphs>33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Sullivan, Ryan</dc:creator>
  <cp:lastModifiedBy>Klobuchar, Joseph</cp:lastModifiedBy>
  <cp:revision>4</cp:revision>
  <dcterms:created xsi:type="dcterms:W3CDTF">2022-08-05T15:16:18Z</dcterms:created>
  <dcterms:modified xsi:type="dcterms:W3CDTF">2024-04-18T18:18:35Z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a23c400-78e7-4d42-982d-273adef68ef9_Enabled">
    <vt:lpwstr>true</vt:lpwstr>
  </property>
  <property fmtid="{D5CDD505-2E9C-101B-9397-08002B2CF9AE}" pid="3" name="MSIP_Label_3a23c400-78e7-4d42-982d-273adef68ef9_SetDate">
    <vt:lpwstr>2022-08-05T15:16:18Z</vt:lpwstr>
  </property>
  <property fmtid="{D5CDD505-2E9C-101B-9397-08002B2CF9AE}" pid="4" name="MSIP_Label_3a23c400-78e7-4d42-982d-273adef68ef9_Method">
    <vt:lpwstr>Standard</vt:lpwstr>
  </property>
  <property fmtid="{D5CDD505-2E9C-101B-9397-08002B2CF9AE}" pid="5" name="MSIP_Label_3a23c400-78e7-4d42-982d-273adef68ef9_Name">
    <vt:lpwstr>3a23c400-78e7-4d42-982d-273adef68ef9</vt:lpwstr>
  </property>
  <property fmtid="{D5CDD505-2E9C-101B-9397-08002B2CF9AE}" pid="6" name="MSIP_Label_3a23c400-78e7-4d42-982d-273adef68ef9_SiteId">
    <vt:lpwstr>7fe14ab6-8f5d-4139-84bf-cd8aed0ee6b9</vt:lpwstr>
  </property>
  <property fmtid="{D5CDD505-2E9C-101B-9397-08002B2CF9AE}" pid="7" name="MSIP_Label_3a23c400-78e7-4d42-982d-273adef68ef9_ActionId">
    <vt:lpwstr>0f1640cf-e81f-401a-b0b5-db888e295622</vt:lpwstr>
  </property>
  <property fmtid="{D5CDD505-2E9C-101B-9397-08002B2CF9AE}" pid="8" name="MSIP_Label_3a23c400-78e7-4d42-982d-273adef68ef9_ContentBits">
    <vt:lpwstr>0</vt:lpwstr>
  </property>
  <property fmtid="{D5CDD505-2E9C-101B-9397-08002B2CF9AE}" pid="9" name="ContentTypeId">
    <vt:lpwstr>0x0101004B9FBD8117A1C24390DA4C95C54D8FED</vt:lpwstr>
  </property>
</Properties>
</file>