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1" r:id="rId4"/>
  </p:sldMasterIdLst>
  <p:notesMasterIdLst>
    <p:notesMasterId r:id="rId10"/>
  </p:notesMasterIdLst>
  <p:sldIdLst>
    <p:sldId id="2147482773" r:id="rId5"/>
    <p:sldId id="2147482776" r:id="rId6"/>
    <p:sldId id="2147482777" r:id="rId7"/>
    <p:sldId id="2147481198" r:id="rId8"/>
    <p:sldId id="214748117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Protection Plans" id="{798ABCAB-0DC8-4185-8956-C35D663885E1}">
          <p14:sldIdLst>
            <p14:sldId id="2147482773"/>
            <p14:sldId id="2147482776"/>
            <p14:sldId id="2147482777"/>
            <p14:sldId id="2147481198"/>
            <p14:sldId id="2147481179"/>
          </p14:sldIdLst>
        </p14:section>
      </p14:sectionLst>
    </p:ext>
    <p:ext uri="{EFAFB233-063F-42B5-8137-9DF3F51BA10A}">
      <p15:sldGuideLst xmlns:p15="http://schemas.microsoft.com/office/powerpoint/2012/main">
        <p15:guide id="1" orient="horz" pos="2184" userDrawn="1">
          <p15:clr>
            <a:srgbClr val="A4A3A4"/>
          </p15:clr>
        </p15:guide>
        <p15:guide id="2" pos="3864" userDrawn="1">
          <p15:clr>
            <a:srgbClr val="A4A3A4"/>
          </p15:clr>
        </p15:guide>
        <p15:guide id="3" pos="7296" userDrawn="1">
          <p15:clr>
            <a:srgbClr val="A4A3A4"/>
          </p15:clr>
        </p15:guide>
        <p15:guide id="4" pos="192" userDrawn="1">
          <p15:clr>
            <a:srgbClr val="A4A3A4"/>
          </p15:clr>
        </p15:guide>
        <p15:guide id="5" pos="7488" userDrawn="1">
          <p15:clr>
            <a:srgbClr val="A4A3A4"/>
          </p15:clr>
        </p15:guide>
        <p15:guide id="6" orient="horz" pos="144" userDrawn="1">
          <p15:clr>
            <a:srgbClr val="A4A3A4"/>
          </p15:clr>
        </p15:guide>
        <p15:guide id="7" pos="29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C5FF"/>
    <a:srgbClr val="E7EAED"/>
    <a:srgbClr val="005EA4"/>
    <a:srgbClr val="163E64"/>
    <a:srgbClr val="FEF000"/>
    <a:srgbClr val="104862"/>
    <a:srgbClr val="FAFAFA"/>
    <a:srgbClr val="BFBFBF"/>
    <a:srgbClr val="9BF00B"/>
    <a:srgbClr val="30E5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6F590-F4D8-3998-4A0F-D06CE5F9E3B3}" v="7" dt="2026-04-14T17:22:35.8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92" y="84"/>
      </p:cViewPr>
      <p:guideLst>
        <p:guide orient="horz" pos="2184"/>
        <p:guide pos="3864"/>
        <p:guide pos="7296"/>
        <p:guide pos="192"/>
        <p:guide pos="7488"/>
        <p:guide orient="horz" pos="144"/>
        <p:guide pos="29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DB754-13DE-413C-983E-26992D85694B}" type="datetimeFigureOut">
              <a:rPr lang="en-IN" smtClean="0"/>
              <a:t>14-04-2026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33C3E-884C-4C36-B4D6-4119E4DC7171}" type="slidenum">
              <a:rPr lang="en-IN" smtClean="0"/>
              <a:t>‹#›</a:t>
            </a:fld>
            <a:endParaRPr lang="en-IN"/>
          </a:p>
        </p:txBody>
      </p:sp>
    </p:spTree>
    <p:extLst>
      <p:ext uri="{BB962C8B-B14F-4D97-AF65-F5344CB8AC3E}">
        <p14:creationId xmlns:p14="http://schemas.microsoft.com/office/powerpoint/2010/main" val="1416067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175"/>
              </a:spcBef>
              <a:spcAft>
                <a:spcPts val="0"/>
              </a:spcAft>
              <a:buSzPts val="1100"/>
              <a:buFont typeface="Arial" panose="020B0604020202020204" pitchFamily="34" charset="0"/>
              <a:buNone/>
              <a:tabLst>
                <a:tab pos="1130935" algn="l"/>
              </a:tabLst>
            </a:pPr>
            <a:endParaRPr lang="en-US">
              <a:latin typeface="Segoe Sans Display" pitchFamily="2" charset="0"/>
              <a:cs typeface="Segoe Sans Display"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161E10-58F5-4108-8A8A-A4470F02CA36}"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000569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B2DF-D38F-A2D6-654A-6915AE650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AF814-5CE3-9D59-2D1B-54B047D6A4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087C9-4630-8F95-C175-2AAA9BB8F5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22ADC5-C7E1-52F4-375D-854C6CEA87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8C5941-45F8-4844-B5A6-860015F2F87C}"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43248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33C3E-884C-4C36-B4D6-4119E4DC7171}"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84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533C3E-884C-4C36-B4D6-4119E4DC7171}" type="slidenum">
              <a:rPr lang="en-IN" smtClean="0"/>
              <a:t>4</a:t>
            </a:fld>
            <a:endParaRPr lang="en-IN"/>
          </a:p>
        </p:txBody>
      </p:sp>
    </p:spTree>
    <p:extLst>
      <p:ext uri="{BB962C8B-B14F-4D97-AF65-F5344CB8AC3E}">
        <p14:creationId xmlns:p14="http://schemas.microsoft.com/office/powerpoint/2010/main" val="1003218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efault Content with Image">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B12660C7-555D-2E02-0F57-9407E054C9C6}"/>
              </a:ext>
            </a:extLst>
          </p:cNvPr>
          <p:cNvSpPr>
            <a:spLocks noGrp="1"/>
          </p:cNvSpPr>
          <p:nvPr>
            <p:ph type="title" hasCustomPrompt="1"/>
          </p:nvPr>
        </p:nvSpPr>
        <p:spPr>
          <a:xfrm>
            <a:off x="354856" y="394979"/>
            <a:ext cx="5640308" cy="586414"/>
          </a:xfrm>
        </p:spPr>
        <p:txBody>
          <a:bodyPr>
            <a:noAutofit/>
          </a:bodyPr>
          <a:lstStyle>
            <a:lvl1pPr>
              <a:lnSpc>
                <a:spcPct val="120000"/>
              </a:lnSpc>
              <a:defRPr sz="2400" b="0" i="0">
                <a:solidFill>
                  <a:srgbClr val="021968"/>
                </a:solidFill>
                <a:latin typeface="+mj-lt"/>
              </a:defRPr>
            </a:lvl1pPr>
          </a:lstStyle>
          <a:p>
            <a:r>
              <a:rPr kumimoji="1" lang="en-US" altLang="zh-CN"/>
              <a:t>Title</a:t>
            </a:r>
            <a:endParaRPr kumimoji="1" lang="zh-CN" altLang="en-US"/>
          </a:p>
        </p:txBody>
      </p:sp>
      <p:sp>
        <p:nvSpPr>
          <p:cNvPr id="4" name="文本占位符 2">
            <a:extLst>
              <a:ext uri="{FF2B5EF4-FFF2-40B4-BE49-F238E27FC236}">
                <a16:creationId xmlns:a16="http://schemas.microsoft.com/office/drawing/2014/main" id="{4F983C60-280A-2D4B-FA61-881734146C86}"/>
              </a:ext>
            </a:extLst>
          </p:cNvPr>
          <p:cNvSpPr>
            <a:spLocks noGrp="1"/>
          </p:cNvSpPr>
          <p:nvPr>
            <p:ph idx="1" hasCustomPrompt="1"/>
          </p:nvPr>
        </p:nvSpPr>
        <p:spPr>
          <a:xfrm>
            <a:off x="371364" y="3962372"/>
            <a:ext cx="5216149" cy="2479808"/>
          </a:xfrm>
          <a:prstGeom prst="rect">
            <a:avLst/>
          </a:prstGeom>
        </p:spPr>
        <p:txBody>
          <a:bodyPr vert="horz" lIns="91440" tIns="45720" rIns="91440" bIns="45720" numCol="1" spcCol="180000" rtlCol="0" anchor="b">
            <a:noAutofit/>
          </a:bodyPr>
          <a:lstStyle>
            <a:lvl1pPr>
              <a:lnSpc>
                <a:spcPct val="150000"/>
              </a:lnSpc>
              <a:defRPr sz="1000" b="0" i="0">
                <a:solidFill>
                  <a:srgbClr val="021968"/>
                </a:solidFill>
                <a:latin typeface="+mn-lt"/>
              </a:defRPr>
            </a:lvl1pPr>
          </a:lstStyle>
          <a:p>
            <a:pPr lvl="0"/>
            <a:r>
              <a:rPr lang="en-US" altLang="zh-CN">
                <a:effectLst/>
              </a:rPr>
              <a:t>Content</a:t>
            </a:r>
            <a:endParaRPr kumimoji="1" lang="zh-CN" altLang="en-US"/>
          </a:p>
        </p:txBody>
      </p:sp>
      <p:sp>
        <p:nvSpPr>
          <p:cNvPr id="6" name="图片占位符 11">
            <a:extLst>
              <a:ext uri="{FF2B5EF4-FFF2-40B4-BE49-F238E27FC236}">
                <a16:creationId xmlns:a16="http://schemas.microsoft.com/office/drawing/2014/main" id="{1AAC6CA0-805D-8062-C77D-962D6EED2E68}"/>
              </a:ext>
            </a:extLst>
          </p:cNvPr>
          <p:cNvSpPr>
            <a:spLocks noGrp="1"/>
          </p:cNvSpPr>
          <p:nvPr>
            <p:ph type="pic" sz="quarter" idx="12" hasCustomPrompt="1"/>
          </p:nvPr>
        </p:nvSpPr>
        <p:spPr>
          <a:xfrm>
            <a:off x="6543303" y="457200"/>
            <a:ext cx="5216149" cy="5980648"/>
          </a:xfrm>
          <a:solidFill>
            <a:schemeClr val="bg1">
              <a:lumMod val="95000"/>
            </a:schemeClr>
          </a:solidFill>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CN"/>
              <a:t>Image</a:t>
            </a:r>
            <a:endParaRPr kumimoji="1" lang="zh-CN" altLang="en-US"/>
          </a:p>
        </p:txBody>
      </p:sp>
      <p:sp>
        <p:nvSpPr>
          <p:cNvPr id="7" name="文本占位符 10">
            <a:extLst>
              <a:ext uri="{FF2B5EF4-FFF2-40B4-BE49-F238E27FC236}">
                <a16:creationId xmlns:a16="http://schemas.microsoft.com/office/drawing/2014/main" id="{A5168B6B-7A28-666C-AE90-2A35A2FE67B5}"/>
              </a:ext>
            </a:extLst>
          </p:cNvPr>
          <p:cNvSpPr>
            <a:spLocks noGrp="1"/>
          </p:cNvSpPr>
          <p:nvPr>
            <p:ph type="body" sz="quarter" idx="13" hasCustomPrompt="1"/>
          </p:nvPr>
        </p:nvSpPr>
        <p:spPr>
          <a:xfrm>
            <a:off x="354856" y="1248641"/>
            <a:ext cx="5640307" cy="603250"/>
          </a:xfrm>
        </p:spPr>
        <p:txBody>
          <a:bodyPr vert="horz" lIns="91440" tIns="45720" rIns="91440" bIns="45720" numCol="1" spcCol="180000" rtlCol="0" anchor="t">
            <a:noAutofit/>
          </a:bodyPr>
          <a:lstStyle>
            <a:lvl1pPr>
              <a:lnSpc>
                <a:spcPct val="100000"/>
              </a:lnSpc>
              <a:defRPr lang="zh-CN" altLang="en-US" sz="1400">
                <a:effectLst/>
                <a:latin typeface="+mn-lt"/>
              </a:defRPr>
            </a:lvl1pPr>
          </a:lstStyle>
          <a:p>
            <a:pPr lvl="0">
              <a:lnSpc>
                <a:spcPct val="150000"/>
              </a:lnSpc>
            </a:pPr>
            <a:r>
              <a:rPr kumimoji="1" lang="en-US" altLang="zh-CN"/>
              <a:t>Subtitle</a:t>
            </a:r>
            <a:endParaRPr kumimoji="1" lang="zh-CN" altLang="en-US"/>
          </a:p>
        </p:txBody>
      </p:sp>
    </p:spTree>
    <p:extLst>
      <p:ext uri="{BB962C8B-B14F-4D97-AF65-F5344CB8AC3E}">
        <p14:creationId xmlns:p14="http://schemas.microsoft.com/office/powerpoint/2010/main" val="2618906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efault Content with Image">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B12660C7-555D-2E02-0F57-9407E054C9C6}"/>
              </a:ext>
            </a:extLst>
          </p:cNvPr>
          <p:cNvSpPr>
            <a:spLocks noGrp="1"/>
          </p:cNvSpPr>
          <p:nvPr>
            <p:ph type="title" hasCustomPrompt="1"/>
          </p:nvPr>
        </p:nvSpPr>
        <p:spPr>
          <a:xfrm>
            <a:off x="354856" y="394979"/>
            <a:ext cx="5640308" cy="586414"/>
          </a:xfrm>
        </p:spPr>
        <p:txBody>
          <a:bodyPr>
            <a:noAutofit/>
          </a:bodyPr>
          <a:lstStyle>
            <a:lvl1pPr>
              <a:lnSpc>
                <a:spcPct val="120000"/>
              </a:lnSpc>
              <a:defRPr sz="2400" b="0" i="0">
                <a:solidFill>
                  <a:srgbClr val="021968"/>
                </a:solidFill>
                <a:latin typeface="+mj-lt"/>
              </a:defRPr>
            </a:lvl1pPr>
          </a:lstStyle>
          <a:p>
            <a:r>
              <a:rPr kumimoji="1" lang="en-US" altLang="zh-CN"/>
              <a:t>Title</a:t>
            </a:r>
            <a:endParaRPr kumimoji="1" lang="zh-CN" altLang="en-US"/>
          </a:p>
        </p:txBody>
      </p:sp>
      <p:sp>
        <p:nvSpPr>
          <p:cNvPr id="4" name="文本占位符 2">
            <a:extLst>
              <a:ext uri="{FF2B5EF4-FFF2-40B4-BE49-F238E27FC236}">
                <a16:creationId xmlns:a16="http://schemas.microsoft.com/office/drawing/2014/main" id="{4F983C60-280A-2D4B-FA61-881734146C86}"/>
              </a:ext>
            </a:extLst>
          </p:cNvPr>
          <p:cNvSpPr>
            <a:spLocks noGrp="1"/>
          </p:cNvSpPr>
          <p:nvPr>
            <p:ph idx="1" hasCustomPrompt="1"/>
          </p:nvPr>
        </p:nvSpPr>
        <p:spPr>
          <a:xfrm>
            <a:off x="371364" y="3962372"/>
            <a:ext cx="5216149" cy="2479808"/>
          </a:xfrm>
          <a:prstGeom prst="rect">
            <a:avLst/>
          </a:prstGeom>
        </p:spPr>
        <p:txBody>
          <a:bodyPr vert="horz" lIns="91440" tIns="45720" rIns="91440" bIns="45720" numCol="1" spcCol="180000" rtlCol="0" anchor="b">
            <a:noAutofit/>
          </a:bodyPr>
          <a:lstStyle>
            <a:lvl1pPr>
              <a:lnSpc>
                <a:spcPct val="150000"/>
              </a:lnSpc>
              <a:defRPr sz="1000" b="0" i="0">
                <a:solidFill>
                  <a:srgbClr val="021968"/>
                </a:solidFill>
                <a:latin typeface="+mn-lt"/>
              </a:defRPr>
            </a:lvl1pPr>
          </a:lstStyle>
          <a:p>
            <a:pPr lvl="0"/>
            <a:r>
              <a:rPr lang="en-US" altLang="zh-CN">
                <a:effectLst/>
              </a:rPr>
              <a:t>Content</a:t>
            </a:r>
            <a:endParaRPr kumimoji="1" lang="zh-CN" altLang="en-US"/>
          </a:p>
        </p:txBody>
      </p:sp>
      <p:sp>
        <p:nvSpPr>
          <p:cNvPr id="7" name="文本占位符 10">
            <a:extLst>
              <a:ext uri="{FF2B5EF4-FFF2-40B4-BE49-F238E27FC236}">
                <a16:creationId xmlns:a16="http://schemas.microsoft.com/office/drawing/2014/main" id="{A5168B6B-7A28-666C-AE90-2A35A2FE67B5}"/>
              </a:ext>
            </a:extLst>
          </p:cNvPr>
          <p:cNvSpPr>
            <a:spLocks noGrp="1"/>
          </p:cNvSpPr>
          <p:nvPr>
            <p:ph type="body" sz="quarter" idx="13" hasCustomPrompt="1"/>
          </p:nvPr>
        </p:nvSpPr>
        <p:spPr>
          <a:xfrm>
            <a:off x="354856" y="1248641"/>
            <a:ext cx="5640307" cy="603250"/>
          </a:xfrm>
        </p:spPr>
        <p:txBody>
          <a:bodyPr vert="horz" lIns="91440" tIns="45720" rIns="91440" bIns="45720" numCol="1" spcCol="180000" rtlCol="0" anchor="t">
            <a:noAutofit/>
          </a:bodyPr>
          <a:lstStyle>
            <a:lvl1pPr>
              <a:lnSpc>
                <a:spcPct val="100000"/>
              </a:lnSpc>
              <a:defRPr lang="zh-CN" altLang="en-US" sz="1400">
                <a:effectLst/>
                <a:latin typeface="+mn-lt"/>
              </a:defRPr>
            </a:lvl1pPr>
          </a:lstStyle>
          <a:p>
            <a:pPr lvl="0">
              <a:lnSpc>
                <a:spcPct val="150000"/>
              </a:lnSpc>
            </a:pPr>
            <a:r>
              <a:rPr kumimoji="1" lang="en-US" altLang="zh-CN"/>
              <a:t>Subtitle</a:t>
            </a:r>
            <a:endParaRPr kumimoji="1" lang="zh-CN" altLang="en-US"/>
          </a:p>
        </p:txBody>
      </p:sp>
    </p:spTree>
    <p:extLst>
      <p:ext uri="{BB962C8B-B14F-4D97-AF65-F5344CB8AC3E}">
        <p14:creationId xmlns:p14="http://schemas.microsoft.com/office/powerpoint/2010/main" val="40792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fault Content with Image">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B12660C7-555D-2E02-0F57-9407E054C9C6}"/>
              </a:ext>
            </a:extLst>
          </p:cNvPr>
          <p:cNvSpPr>
            <a:spLocks noGrp="1"/>
          </p:cNvSpPr>
          <p:nvPr>
            <p:ph type="title" hasCustomPrompt="1"/>
          </p:nvPr>
        </p:nvSpPr>
        <p:spPr>
          <a:xfrm>
            <a:off x="354856" y="394979"/>
            <a:ext cx="2547370" cy="586414"/>
          </a:xfrm>
        </p:spPr>
        <p:txBody>
          <a:bodyPr>
            <a:noAutofit/>
          </a:bodyPr>
          <a:lstStyle>
            <a:lvl1pPr>
              <a:lnSpc>
                <a:spcPct val="120000"/>
              </a:lnSpc>
              <a:defRPr sz="2400" b="0" i="0">
                <a:solidFill>
                  <a:srgbClr val="021968"/>
                </a:solidFill>
                <a:latin typeface="+mj-lt"/>
              </a:defRPr>
            </a:lvl1pPr>
          </a:lstStyle>
          <a:p>
            <a:r>
              <a:rPr kumimoji="1" lang="en-US" altLang="zh-CN"/>
              <a:t>Title</a:t>
            </a:r>
            <a:endParaRPr kumimoji="1" lang="zh-CN" altLang="en-US"/>
          </a:p>
        </p:txBody>
      </p:sp>
      <p:sp>
        <p:nvSpPr>
          <p:cNvPr id="7" name="文本占位符 10">
            <a:extLst>
              <a:ext uri="{FF2B5EF4-FFF2-40B4-BE49-F238E27FC236}">
                <a16:creationId xmlns:a16="http://schemas.microsoft.com/office/drawing/2014/main" id="{A5168B6B-7A28-666C-AE90-2A35A2FE67B5}"/>
              </a:ext>
            </a:extLst>
          </p:cNvPr>
          <p:cNvSpPr>
            <a:spLocks noGrp="1"/>
          </p:cNvSpPr>
          <p:nvPr>
            <p:ph type="body" sz="quarter" idx="13" hasCustomPrompt="1"/>
          </p:nvPr>
        </p:nvSpPr>
        <p:spPr>
          <a:xfrm>
            <a:off x="354857" y="981393"/>
            <a:ext cx="2547370" cy="603250"/>
          </a:xfrm>
        </p:spPr>
        <p:txBody>
          <a:bodyPr vert="horz" lIns="91440" tIns="0" rIns="91440" bIns="45720" numCol="1" spcCol="180000" rtlCol="0" anchor="t">
            <a:noAutofit/>
          </a:bodyPr>
          <a:lstStyle>
            <a:lvl1pPr>
              <a:lnSpc>
                <a:spcPct val="100000"/>
              </a:lnSpc>
              <a:spcBef>
                <a:spcPts val="0"/>
              </a:spcBef>
              <a:defRPr lang="zh-CN" altLang="en-US" sz="1800">
                <a:effectLst/>
                <a:latin typeface="+mj-lt"/>
              </a:defRPr>
            </a:lvl1pPr>
          </a:lstStyle>
          <a:p>
            <a:pPr lvl="0">
              <a:lnSpc>
                <a:spcPct val="150000"/>
              </a:lnSpc>
            </a:pPr>
            <a:r>
              <a:rPr kumimoji="1" lang="en-US" altLang="zh-CN"/>
              <a:t>Subtitle</a:t>
            </a:r>
            <a:endParaRPr kumimoji="1" lang="zh-CN" altLang="en-US"/>
          </a:p>
        </p:txBody>
      </p:sp>
    </p:spTree>
    <p:extLst>
      <p:ext uri="{BB962C8B-B14F-4D97-AF65-F5344CB8AC3E}">
        <p14:creationId xmlns:p14="http://schemas.microsoft.com/office/powerpoint/2010/main" val="172254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 Content with Image Tinted">
    <p:spTree>
      <p:nvGrpSpPr>
        <p:cNvPr id="1" name=""/>
        <p:cNvGrpSpPr/>
        <p:nvPr/>
      </p:nvGrpSpPr>
      <p:grpSpPr>
        <a:xfrm>
          <a:off x="0" y="0"/>
          <a:ext cx="0" cy="0"/>
          <a:chOff x="0" y="0"/>
          <a:chExt cx="0" cy="0"/>
        </a:xfrm>
      </p:grpSpPr>
      <p:pic>
        <p:nvPicPr>
          <p:cNvPr id="3" name="图片 2" descr="蓝色的天空&#10;&#10;描述已自动生成">
            <a:extLst>
              <a:ext uri="{FF2B5EF4-FFF2-40B4-BE49-F238E27FC236}">
                <a16:creationId xmlns:a16="http://schemas.microsoft.com/office/drawing/2014/main" id="{602B6602-E8F9-5284-AE4C-0AA6995B72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9A0A636B-07DF-79C0-A297-538DC0B80F83}"/>
              </a:ext>
            </a:extLst>
          </p:cNvPr>
          <p:cNvSpPr>
            <a:spLocks noGrp="1"/>
          </p:cNvSpPr>
          <p:nvPr>
            <p:ph type="title" hasCustomPrompt="1"/>
          </p:nvPr>
        </p:nvSpPr>
        <p:spPr>
          <a:xfrm>
            <a:off x="354856" y="864905"/>
            <a:ext cx="3931073" cy="586414"/>
          </a:xfrm>
        </p:spPr>
        <p:txBody>
          <a:bodyPr>
            <a:noAutofit/>
          </a:bodyPr>
          <a:lstStyle>
            <a:lvl1pPr>
              <a:lnSpc>
                <a:spcPct val="120000"/>
              </a:lnSpc>
              <a:defRPr sz="1800" b="0" i="0">
                <a:solidFill>
                  <a:srgbClr val="021968"/>
                </a:solidFill>
                <a:latin typeface="+mj-lt"/>
              </a:defRPr>
            </a:lvl1pPr>
          </a:lstStyle>
          <a:p>
            <a:r>
              <a:rPr kumimoji="1" lang="en-US" altLang="zh-CN"/>
              <a:t>Title</a:t>
            </a:r>
            <a:endParaRPr kumimoji="1" lang="zh-CN" altLang="en-US"/>
          </a:p>
        </p:txBody>
      </p:sp>
      <p:sp>
        <p:nvSpPr>
          <p:cNvPr id="10" name="文本占位符 9">
            <a:extLst>
              <a:ext uri="{FF2B5EF4-FFF2-40B4-BE49-F238E27FC236}">
                <a16:creationId xmlns:a16="http://schemas.microsoft.com/office/drawing/2014/main" id="{B96242D9-A13E-B4FA-57E4-9D2014CE7EC7}"/>
              </a:ext>
            </a:extLst>
          </p:cNvPr>
          <p:cNvSpPr>
            <a:spLocks noGrp="1"/>
          </p:cNvSpPr>
          <p:nvPr>
            <p:ph type="body" sz="quarter" idx="11" hasCustomPrompt="1"/>
          </p:nvPr>
        </p:nvSpPr>
        <p:spPr>
          <a:xfrm>
            <a:off x="354856" y="408786"/>
            <a:ext cx="3767138" cy="279400"/>
          </a:xfrm>
        </p:spPr>
        <p:txBody>
          <a:bodyPr>
            <a:noAutofit/>
          </a:bodyPr>
          <a:lstStyle>
            <a:lvl1pPr>
              <a:defRPr sz="1200" b="1" i="0">
                <a:solidFill>
                  <a:srgbClr val="021968"/>
                </a:solidFill>
                <a:latin typeface="Segoe Sans Display" pitchFamily="2" charset="0"/>
              </a:defRPr>
            </a:lvl1pPr>
          </a:lstStyle>
          <a:p>
            <a:pPr lvl="0"/>
            <a:r>
              <a:rPr kumimoji="1" lang="en-US" altLang="zh-CN"/>
              <a:t>Topic</a:t>
            </a:r>
            <a:endParaRPr kumimoji="1" lang="zh-CN" altLang="en-US"/>
          </a:p>
        </p:txBody>
      </p:sp>
      <p:sp>
        <p:nvSpPr>
          <p:cNvPr id="12" name="图片占位符 11">
            <a:extLst>
              <a:ext uri="{FF2B5EF4-FFF2-40B4-BE49-F238E27FC236}">
                <a16:creationId xmlns:a16="http://schemas.microsoft.com/office/drawing/2014/main" id="{963A9FF5-BFEF-D361-DD83-0FBFEEC24870}"/>
              </a:ext>
            </a:extLst>
          </p:cNvPr>
          <p:cNvSpPr>
            <a:spLocks noGrp="1"/>
          </p:cNvSpPr>
          <p:nvPr>
            <p:ph type="pic" sz="quarter" idx="12" hasCustomPrompt="1"/>
          </p:nvPr>
        </p:nvSpPr>
        <p:spPr>
          <a:xfrm>
            <a:off x="6543303" y="457200"/>
            <a:ext cx="5216149" cy="5980648"/>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CN"/>
              <a:t>Image</a:t>
            </a:r>
            <a:endParaRPr kumimoji="1" lang="zh-CN" altLang="en-US"/>
          </a:p>
        </p:txBody>
      </p:sp>
      <p:sp>
        <p:nvSpPr>
          <p:cNvPr id="11" name="文本占位符 10">
            <a:extLst>
              <a:ext uri="{FF2B5EF4-FFF2-40B4-BE49-F238E27FC236}">
                <a16:creationId xmlns:a16="http://schemas.microsoft.com/office/drawing/2014/main" id="{9ADD2CD4-71B3-C76B-C223-96AADB35323C}"/>
              </a:ext>
            </a:extLst>
          </p:cNvPr>
          <p:cNvSpPr>
            <a:spLocks noGrp="1"/>
          </p:cNvSpPr>
          <p:nvPr>
            <p:ph type="body" sz="quarter" idx="13" hasCustomPrompt="1"/>
          </p:nvPr>
        </p:nvSpPr>
        <p:spPr>
          <a:xfrm>
            <a:off x="354857" y="1536700"/>
            <a:ext cx="3931394" cy="603250"/>
          </a:xfrm>
        </p:spPr>
        <p:txBody>
          <a:bodyPr anchor="t">
            <a:noAutofit/>
          </a:bodyPr>
          <a:lstStyle>
            <a:lvl1pPr>
              <a:defRPr sz="1600" b="0" i="0">
                <a:latin typeface="+mj-lt"/>
              </a:defRPr>
            </a:lvl1pPr>
          </a:lstStyle>
          <a:p>
            <a:pPr lvl="0"/>
            <a:r>
              <a:rPr kumimoji="1" lang="en-US" altLang="zh-CN"/>
              <a:t>Subtitle</a:t>
            </a:r>
            <a:endParaRPr kumimoji="1" lang="zh-CN" altLang="en-US"/>
          </a:p>
        </p:txBody>
      </p:sp>
      <p:sp>
        <p:nvSpPr>
          <p:cNvPr id="4" name="文本占位符 2">
            <a:extLst>
              <a:ext uri="{FF2B5EF4-FFF2-40B4-BE49-F238E27FC236}">
                <a16:creationId xmlns:a16="http://schemas.microsoft.com/office/drawing/2014/main" id="{EF33122F-EBD9-75C4-CCE9-18ED120D0018}"/>
              </a:ext>
            </a:extLst>
          </p:cNvPr>
          <p:cNvSpPr>
            <a:spLocks noGrp="1"/>
          </p:cNvSpPr>
          <p:nvPr>
            <p:ph idx="1" hasCustomPrompt="1"/>
          </p:nvPr>
        </p:nvSpPr>
        <p:spPr>
          <a:xfrm>
            <a:off x="371364" y="3962372"/>
            <a:ext cx="5216149" cy="2479808"/>
          </a:xfrm>
          <a:prstGeom prst="rect">
            <a:avLst/>
          </a:prstGeom>
        </p:spPr>
        <p:txBody>
          <a:bodyPr vert="horz" lIns="91440" tIns="45720" rIns="91440" bIns="45720" numCol="2" spcCol="180000" rtlCol="0" anchor="b">
            <a:noAutofit/>
          </a:bodyPr>
          <a:lstStyle>
            <a:lvl1pPr>
              <a:lnSpc>
                <a:spcPct val="150000"/>
              </a:lnSpc>
              <a:defRPr b="0" i="0">
                <a:solidFill>
                  <a:srgbClr val="021968"/>
                </a:solidFill>
                <a:latin typeface="Segoe Sans Display" pitchFamily="2" charset="0"/>
              </a:defRPr>
            </a:lvl1pPr>
          </a:lstStyle>
          <a:p>
            <a:pPr lvl="0"/>
            <a:r>
              <a:rPr lang="en-US" altLang="zh-CN">
                <a:effectLst/>
              </a:rPr>
              <a:t>Content</a:t>
            </a:r>
            <a:endParaRPr kumimoji="1" lang="zh-CN" altLang="en-US"/>
          </a:p>
        </p:txBody>
      </p:sp>
    </p:spTree>
    <p:extLst>
      <p:ext uri="{BB962C8B-B14F-4D97-AF65-F5344CB8AC3E}">
        <p14:creationId xmlns:p14="http://schemas.microsoft.com/office/powerpoint/2010/main" val="80803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eeding Image Tinted">
    <p:bg>
      <p:bgRef idx="1001">
        <a:schemeClr val="bg1"/>
      </p:bgRef>
    </p:bg>
    <p:spTree>
      <p:nvGrpSpPr>
        <p:cNvPr id="1" name=""/>
        <p:cNvGrpSpPr/>
        <p:nvPr/>
      </p:nvGrpSpPr>
      <p:grpSpPr>
        <a:xfrm>
          <a:off x="0" y="0"/>
          <a:ext cx="0" cy="0"/>
          <a:chOff x="0" y="0"/>
          <a:chExt cx="0" cy="0"/>
        </a:xfrm>
      </p:grpSpPr>
      <p:pic>
        <p:nvPicPr>
          <p:cNvPr id="2" name="图片 1" descr="蓝色的天空&#10;&#10;描述已自动生成">
            <a:extLst>
              <a:ext uri="{FF2B5EF4-FFF2-40B4-BE49-F238E27FC236}">
                <a16:creationId xmlns:a16="http://schemas.microsoft.com/office/drawing/2014/main" id="{E5C9B840-5052-287F-9F21-53CF1B6432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图片占位符 11">
            <a:extLst>
              <a:ext uri="{FF2B5EF4-FFF2-40B4-BE49-F238E27FC236}">
                <a16:creationId xmlns:a16="http://schemas.microsoft.com/office/drawing/2014/main" id="{963A9FF5-BFEF-D361-DD83-0FBFEEC24870}"/>
              </a:ext>
            </a:extLst>
          </p:cNvPr>
          <p:cNvSpPr>
            <a:spLocks noGrp="1"/>
          </p:cNvSpPr>
          <p:nvPr>
            <p:ph type="pic" sz="quarter" idx="12" hasCustomPrompt="1"/>
          </p:nvPr>
        </p:nvSpPr>
        <p:spPr>
          <a:xfrm>
            <a:off x="435077" y="438676"/>
            <a:ext cx="11321846" cy="598064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CN"/>
              <a:t>Image</a:t>
            </a:r>
            <a:endParaRPr kumimoji="1" lang="zh-CN" altLang="en-US"/>
          </a:p>
        </p:txBody>
      </p:sp>
    </p:spTree>
    <p:extLst>
      <p:ext uri="{BB962C8B-B14F-4D97-AF65-F5344CB8AC3E}">
        <p14:creationId xmlns:p14="http://schemas.microsoft.com/office/powerpoint/2010/main" val="3941584725"/>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eeding Image Black">
    <p:bg>
      <p:bgRef idx="1001">
        <a:schemeClr val="bg1"/>
      </p:bgRef>
    </p:bg>
    <p:spTree>
      <p:nvGrpSpPr>
        <p:cNvPr id="1" name=""/>
        <p:cNvGrpSpPr/>
        <p:nvPr/>
      </p:nvGrpSpPr>
      <p:grpSpPr>
        <a:xfrm>
          <a:off x="0" y="0"/>
          <a:ext cx="0" cy="0"/>
          <a:chOff x="0" y="0"/>
          <a:chExt cx="0" cy="0"/>
        </a:xfrm>
      </p:grpSpPr>
      <p:sp>
        <p:nvSpPr>
          <p:cNvPr id="12" name="图片占位符 11">
            <a:extLst>
              <a:ext uri="{FF2B5EF4-FFF2-40B4-BE49-F238E27FC236}">
                <a16:creationId xmlns:a16="http://schemas.microsoft.com/office/drawing/2014/main" id="{963A9FF5-BFEF-D361-DD83-0FBFEEC24870}"/>
              </a:ext>
            </a:extLst>
          </p:cNvPr>
          <p:cNvSpPr>
            <a:spLocks noGrp="1"/>
          </p:cNvSpPr>
          <p:nvPr>
            <p:ph type="pic" sz="quarter" idx="12" hasCustomPrompt="1"/>
          </p:nvPr>
        </p:nvSpPr>
        <p:spPr>
          <a:xfrm>
            <a:off x="435077" y="438676"/>
            <a:ext cx="11321846" cy="598064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zh-CN"/>
              <a:t>Image</a:t>
            </a:r>
            <a:endParaRPr kumimoji="1" lang="zh-CN" altLang="en-US"/>
          </a:p>
        </p:txBody>
      </p:sp>
    </p:spTree>
    <p:extLst>
      <p:ext uri="{BB962C8B-B14F-4D97-AF65-F5344CB8AC3E}">
        <p14:creationId xmlns:p14="http://schemas.microsoft.com/office/powerpoint/2010/main" val="131507746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eeding Image White">
    <p:spTree>
      <p:nvGrpSpPr>
        <p:cNvPr id="1" name=""/>
        <p:cNvGrpSpPr/>
        <p:nvPr/>
      </p:nvGrpSpPr>
      <p:grpSpPr>
        <a:xfrm>
          <a:off x="0" y="0"/>
          <a:ext cx="0" cy="0"/>
          <a:chOff x="0" y="0"/>
          <a:chExt cx="0" cy="0"/>
        </a:xfrm>
      </p:grpSpPr>
      <p:sp>
        <p:nvSpPr>
          <p:cNvPr id="12" name="图片占位符 11">
            <a:extLst>
              <a:ext uri="{FF2B5EF4-FFF2-40B4-BE49-F238E27FC236}">
                <a16:creationId xmlns:a16="http://schemas.microsoft.com/office/drawing/2014/main" id="{963A9FF5-BFEF-D361-DD83-0FBFEEC24870}"/>
              </a:ext>
            </a:extLst>
          </p:cNvPr>
          <p:cNvSpPr>
            <a:spLocks noGrp="1"/>
          </p:cNvSpPr>
          <p:nvPr>
            <p:ph type="pic" sz="quarter" idx="12" hasCustomPrompt="1"/>
          </p:nvPr>
        </p:nvSpPr>
        <p:spPr>
          <a:xfrm>
            <a:off x="435077" y="438676"/>
            <a:ext cx="11321846" cy="5980648"/>
          </a:xfrm>
        </p:spPr>
        <p:txBody>
          <a:bodyPr/>
          <a:lstStyle/>
          <a:p>
            <a:r>
              <a:rPr kumimoji="1" lang="en-US" altLang="zh-CN"/>
              <a:t>Image</a:t>
            </a:r>
            <a:endParaRPr kumimoji="1" lang="zh-CN" altLang="en-US"/>
          </a:p>
        </p:txBody>
      </p:sp>
    </p:spTree>
    <p:extLst>
      <p:ext uri="{BB962C8B-B14F-4D97-AF65-F5344CB8AC3E}">
        <p14:creationId xmlns:p14="http://schemas.microsoft.com/office/powerpoint/2010/main" val="2256606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Windows 365 logo and close-up Bloom">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F02CA456-D220-424A-9160-8B7C6E085C73}"/>
              </a:ext>
            </a:extLst>
          </p:cNvPr>
          <p:cNvPicPr>
            <a:picLocks noChangeAspect="1"/>
          </p:cNvPicPr>
          <p:nvPr userDrawn="1"/>
        </p:nvPicPr>
        <p:blipFill>
          <a:blip r:embed="rId2"/>
          <a:srcRect/>
          <a:stretch/>
        </p:blipFill>
        <p:spPr>
          <a:xfrm>
            <a:off x="0" y="0"/>
            <a:ext cx="12192000" cy="6858000"/>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DA1B869B-842E-1D5B-3986-8F7FFE697F5D}"/>
              </a:ext>
            </a:extLst>
          </p:cNvPr>
          <p:cNvPicPr>
            <a:picLocks noChangeAspect="1"/>
          </p:cNvPicPr>
          <p:nvPr userDrawn="1"/>
        </p:nvPicPr>
        <p:blipFill>
          <a:blip r:embed="rId3"/>
          <a:stretch>
            <a:fillRect/>
          </a:stretch>
        </p:blipFill>
        <p:spPr>
          <a:xfrm>
            <a:off x="354856" y="501211"/>
            <a:ext cx="2081768" cy="424005"/>
          </a:xfrm>
          <a:prstGeom prst="rect">
            <a:avLst/>
          </a:prstGeom>
        </p:spPr>
      </p:pic>
      <p:sp>
        <p:nvSpPr>
          <p:cNvPr id="4" name="标题 1">
            <a:extLst>
              <a:ext uri="{FF2B5EF4-FFF2-40B4-BE49-F238E27FC236}">
                <a16:creationId xmlns:a16="http://schemas.microsoft.com/office/drawing/2014/main" id="{CD3E90F8-8676-0753-8130-902A834F81B0}"/>
              </a:ext>
            </a:extLst>
          </p:cNvPr>
          <p:cNvSpPr>
            <a:spLocks noGrp="1"/>
          </p:cNvSpPr>
          <p:nvPr>
            <p:ph type="title" hasCustomPrompt="1"/>
          </p:nvPr>
        </p:nvSpPr>
        <p:spPr>
          <a:xfrm>
            <a:off x="354857" y="1608817"/>
            <a:ext cx="3767138" cy="1052182"/>
          </a:xfrm>
        </p:spPr>
        <p:txBody>
          <a:bodyPr>
            <a:noAutofit/>
          </a:bodyPr>
          <a:lstStyle>
            <a:lvl1pPr>
              <a:lnSpc>
                <a:spcPct val="120000"/>
              </a:lnSpc>
              <a:defRPr sz="1800" b="0" i="0">
                <a:solidFill>
                  <a:srgbClr val="021968"/>
                </a:solidFill>
                <a:latin typeface="Segoe Sans Display" pitchFamily="2" charset="0"/>
              </a:defRPr>
            </a:lvl1pPr>
          </a:lstStyle>
          <a:p>
            <a:r>
              <a:rPr kumimoji="1" lang="en-US" altLang="zh-CN"/>
              <a:t>Title</a:t>
            </a:r>
            <a:endParaRPr kumimoji="1" lang="zh-CN" altLang="en-US"/>
          </a:p>
        </p:txBody>
      </p:sp>
      <p:sp>
        <p:nvSpPr>
          <p:cNvPr id="6" name="文本占位符 9">
            <a:extLst>
              <a:ext uri="{FF2B5EF4-FFF2-40B4-BE49-F238E27FC236}">
                <a16:creationId xmlns:a16="http://schemas.microsoft.com/office/drawing/2014/main" id="{F1B4360D-EFA7-C87B-9D96-23B581FC3748}"/>
              </a:ext>
            </a:extLst>
          </p:cNvPr>
          <p:cNvSpPr>
            <a:spLocks noGrp="1"/>
          </p:cNvSpPr>
          <p:nvPr>
            <p:ph type="body" sz="quarter" idx="11" hasCustomPrompt="1"/>
          </p:nvPr>
        </p:nvSpPr>
        <p:spPr>
          <a:xfrm>
            <a:off x="354856" y="1286727"/>
            <a:ext cx="3767138" cy="279400"/>
          </a:xfrm>
        </p:spPr>
        <p:txBody>
          <a:bodyPr>
            <a:noAutofit/>
          </a:bodyPr>
          <a:lstStyle>
            <a:lvl1pPr>
              <a:defRPr sz="1200" b="1" i="0">
                <a:solidFill>
                  <a:srgbClr val="021968"/>
                </a:solidFill>
                <a:latin typeface="Segoe Sans Display" pitchFamily="2" charset="0"/>
              </a:defRPr>
            </a:lvl1pPr>
          </a:lstStyle>
          <a:p>
            <a:pPr lvl="0"/>
            <a:r>
              <a:rPr kumimoji="1" lang="en-US" altLang="zh-CN"/>
              <a:t>Topic</a:t>
            </a:r>
            <a:endParaRPr kumimoji="1" lang="zh-CN" altLang="en-US"/>
          </a:p>
        </p:txBody>
      </p:sp>
    </p:spTree>
    <p:extLst>
      <p:ext uri="{BB962C8B-B14F-4D97-AF65-F5344CB8AC3E}">
        <p14:creationId xmlns:p14="http://schemas.microsoft.com/office/powerpoint/2010/main" val="92299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and Subtitl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0D11-1323-492C-F83A-6A3D79928A80}"/>
              </a:ext>
            </a:extLst>
          </p:cNvPr>
          <p:cNvSpPr>
            <a:spLocks noGrp="1"/>
          </p:cNvSpPr>
          <p:nvPr>
            <p:ph type="title"/>
          </p:nvPr>
        </p:nvSpPr>
        <p:spPr>
          <a:xfrm>
            <a:off x="571500" y="365760"/>
            <a:ext cx="11049000" cy="617220"/>
          </a:xfrm>
          <a:prstGeom prst="rect">
            <a:avLst/>
          </a:prstGeom>
        </p:spPr>
        <p:txBody>
          <a:bodyPr lIns="0" tIns="0" rIns="0" bIns="0">
            <a:noAutofit/>
          </a:bodyPr>
          <a:lstStyle>
            <a:lvl1pPr>
              <a:lnSpc>
                <a:spcPct val="100000"/>
              </a:lnSpc>
              <a:defRPr lang="en-US" sz="2800"/>
            </a:lvl1pPr>
          </a:lstStyle>
          <a:p>
            <a:pPr marL="0" lvl="0"/>
            <a:r>
              <a:rPr lang="en-US"/>
              <a:t>Click to edit Master title style</a:t>
            </a:r>
          </a:p>
        </p:txBody>
      </p:sp>
      <p:sp>
        <p:nvSpPr>
          <p:cNvPr id="4" name="Text Placeholder 3">
            <a:extLst>
              <a:ext uri="{FF2B5EF4-FFF2-40B4-BE49-F238E27FC236}">
                <a16:creationId xmlns:a16="http://schemas.microsoft.com/office/drawing/2014/main" id="{673CDA83-6A58-A26E-0F35-0845DE99557F}"/>
              </a:ext>
            </a:extLst>
          </p:cNvPr>
          <p:cNvSpPr>
            <a:spLocks noGrp="1"/>
          </p:cNvSpPr>
          <p:nvPr>
            <p:ph type="body" sz="quarter" idx="10"/>
          </p:nvPr>
        </p:nvSpPr>
        <p:spPr>
          <a:xfrm>
            <a:off x="571500" y="982980"/>
            <a:ext cx="11049000" cy="381000"/>
          </a:xfrm>
        </p:spPr>
        <p:txBody>
          <a:bodyPr>
            <a:noAutofit/>
          </a:bodyPr>
          <a:lstStyle>
            <a:lvl1pPr>
              <a:defRPr sz="1800">
                <a:latin typeface="+mj-lt"/>
              </a:defRPr>
            </a:lvl1pPr>
          </a:lstStyle>
          <a:p>
            <a:pPr lvl="0"/>
            <a:r>
              <a:rPr lang="en-US"/>
              <a:t>Click to edit Master text styles</a:t>
            </a:r>
          </a:p>
        </p:txBody>
      </p:sp>
    </p:spTree>
    <p:extLst>
      <p:ext uri="{BB962C8B-B14F-4D97-AF65-F5344CB8AC3E}">
        <p14:creationId xmlns:p14="http://schemas.microsoft.com/office/powerpoint/2010/main" val="116164064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64FBCE1-31CF-033E-527A-6EAFEDD228B4}"/>
              </a:ext>
            </a:extLst>
          </p:cNvPr>
          <p:cNvSpPr>
            <a:spLocks noGrp="1"/>
          </p:cNvSpPr>
          <p:nvPr>
            <p:ph type="title"/>
          </p:nvPr>
        </p:nvSpPr>
        <p:spPr>
          <a:xfrm>
            <a:off x="371365" y="864905"/>
            <a:ext cx="3931073" cy="586414"/>
          </a:xfrm>
          <a:prstGeom prst="rect">
            <a:avLst/>
          </a:prstGeom>
        </p:spPr>
        <p:txBody>
          <a:bodyPr vert="horz" lIns="91440" tIns="45720" rIns="91440" bIns="45720" rtlCol="0" anchor="t">
            <a:noAutofit/>
          </a:bodyPr>
          <a:lstStyle/>
          <a:p>
            <a:r>
              <a:rPr kumimoji="1" lang="en-US" altLang="zh-CN"/>
              <a:t>Title</a:t>
            </a:r>
            <a:endParaRPr kumimoji="1" lang="zh-CN" altLang="en-US"/>
          </a:p>
        </p:txBody>
      </p:sp>
      <p:sp>
        <p:nvSpPr>
          <p:cNvPr id="3" name="文本占位符 2">
            <a:extLst>
              <a:ext uri="{FF2B5EF4-FFF2-40B4-BE49-F238E27FC236}">
                <a16:creationId xmlns:a16="http://schemas.microsoft.com/office/drawing/2014/main" id="{986E23F0-6DF9-4C0E-E16C-861C5B862F27}"/>
              </a:ext>
            </a:extLst>
          </p:cNvPr>
          <p:cNvSpPr>
            <a:spLocks noGrp="1"/>
          </p:cNvSpPr>
          <p:nvPr>
            <p:ph type="body" idx="1"/>
          </p:nvPr>
        </p:nvSpPr>
        <p:spPr>
          <a:xfrm>
            <a:off x="371364" y="3962372"/>
            <a:ext cx="3247597" cy="2479808"/>
          </a:xfrm>
          <a:prstGeom prst="rect">
            <a:avLst/>
          </a:prstGeom>
        </p:spPr>
        <p:txBody>
          <a:bodyPr vert="horz" lIns="91440" tIns="45720" rIns="91440" bIns="45720" rtlCol="0" anchor="b">
            <a:noAutofit/>
          </a:bodyPr>
          <a:lstStyle/>
          <a:p>
            <a:pPr lvl="0"/>
            <a:r>
              <a:rPr kumimoji="1" lang="en-US" altLang="zh-CN"/>
              <a:t>Content</a:t>
            </a:r>
            <a:endParaRPr kumimoji="1" lang="zh-CN" altLang="en-US"/>
          </a:p>
        </p:txBody>
      </p:sp>
      <p:sp>
        <p:nvSpPr>
          <p:cNvPr id="6" name="灯片编号占位符 5">
            <a:extLst>
              <a:ext uri="{FF2B5EF4-FFF2-40B4-BE49-F238E27FC236}">
                <a16:creationId xmlns:a16="http://schemas.microsoft.com/office/drawing/2014/main" id="{AF92480C-BE63-ED47-E87F-9D32A1ED35EC}"/>
              </a:ext>
            </a:extLst>
          </p:cNvPr>
          <p:cNvSpPr>
            <a:spLocks noGrp="1"/>
          </p:cNvSpPr>
          <p:nvPr>
            <p:ph type="sldNum" sz="quarter" idx="4"/>
          </p:nvPr>
        </p:nvSpPr>
        <p:spPr>
          <a:xfrm>
            <a:off x="371366" y="449085"/>
            <a:ext cx="3931072" cy="219074"/>
          </a:xfrm>
          <a:prstGeom prst="rect">
            <a:avLst/>
          </a:prstGeom>
        </p:spPr>
        <p:txBody>
          <a:bodyPr vert="horz" lIns="91440" tIns="45720" rIns="91440" bIns="45720" rtlCol="0" anchor="ctr">
            <a:noAutofit/>
          </a:bodyPr>
          <a:lstStyle>
            <a:lvl1pPr algn="l">
              <a:defRPr sz="1400" b="1" i="0">
                <a:solidFill>
                  <a:schemeClr val="tx1">
                    <a:tint val="82000"/>
                  </a:schemeClr>
                </a:solidFill>
                <a:latin typeface="Segoe Sans Display" pitchFamily="2" charset="0"/>
              </a:defRPr>
            </a:lvl1pPr>
          </a:lstStyle>
          <a:p>
            <a:r>
              <a:rPr kumimoji="1" lang="en-US" altLang="zh-CN"/>
              <a:t>Topic</a:t>
            </a:r>
            <a:endParaRPr kumimoji="1" lang="zh-CN" altLang="en-US"/>
          </a:p>
        </p:txBody>
      </p:sp>
    </p:spTree>
    <p:extLst>
      <p:ext uri="{BB962C8B-B14F-4D97-AF65-F5344CB8AC3E}">
        <p14:creationId xmlns:p14="http://schemas.microsoft.com/office/powerpoint/2010/main" val="1846944549"/>
      </p:ext>
    </p:extLst>
  </p:cSld>
  <p:clrMap bg1="lt1" tx1="dk1" bg2="lt2" tx2="dk2" accent1="accent1" accent2="accent2" accent3="accent3" accent4="accent4" accent5="accent5" accent6="accent6" hlink="hlink" folHlink="folHlink"/>
  <p:sldLayoutIdLst>
    <p:sldLayoutId id="2147483762" r:id="rId1"/>
    <p:sldLayoutId id="2147483837" r:id="rId2"/>
    <p:sldLayoutId id="2147483839" r:id="rId3"/>
    <p:sldLayoutId id="2147483764" r:id="rId4"/>
    <p:sldLayoutId id="2147483765" r:id="rId5"/>
    <p:sldLayoutId id="2147483766" r:id="rId6"/>
    <p:sldLayoutId id="2147483767" r:id="rId7"/>
    <p:sldLayoutId id="2147483770" r:id="rId8"/>
    <p:sldLayoutId id="2147483838" r:id="rId9"/>
  </p:sldLayoutIdLst>
  <p:hf hdr="0" ftr="0" dt="0"/>
  <p:txStyles>
    <p:titleStyle>
      <a:lvl1pPr algn="l" defTabSz="914400" rtl="0" eaLnBrk="1" latinLnBrk="0" hangingPunct="1">
        <a:lnSpc>
          <a:spcPct val="120000"/>
        </a:lnSpc>
        <a:spcBef>
          <a:spcPct val="0"/>
        </a:spcBef>
        <a:buNone/>
        <a:defRPr sz="1800" b="0" i="0" kern="1200">
          <a:solidFill>
            <a:srgbClr val="021968"/>
          </a:solidFill>
          <a:latin typeface="Segoe Sans Display"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000" b="0" i="0" kern="1200">
          <a:solidFill>
            <a:srgbClr val="021968"/>
          </a:solidFill>
          <a:latin typeface="Segoe Sans Display"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support.microsoft.com/topic/warranty-and-protection-plan-terms-conditions-eedf7a23-84a7-1a47-480b-0e10503eedf5"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hyperlink" Target="https://learn.microsoft.com/en-us/windows-365/link/warrant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support.microsoft.com/topic/warranty-and-protection-plan-terms-conditions-eedf7a23-84a7-1a47-480b-0e10503eedf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upport.microsoft.com/en-us/windows/warranty-and-protection-plan-terms-conditions-eedf7a23-84a7-1a47-480b-0e10503eedf5" TargetMode="External"/><Relationship Id="rId2" Type="http://schemas.openxmlformats.org/officeDocument/2006/relationships/hyperlink" Target="https://support.microsoft.com/windows/warranty-and-protection-plan-terms-conditions-eedf7a23-84a7-1a47-480b-0e10503eedf5" TargetMode="External"/><Relationship Id="rId1" Type="http://schemas.openxmlformats.org/officeDocument/2006/relationships/slideLayout" Target="../slideLayouts/slideLayout1.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37270-4527-9851-04E1-FD9485F87DCD}"/>
            </a:ext>
          </a:extLst>
        </p:cNvPr>
        <p:cNvGrpSpPr/>
        <p:nvPr/>
      </p:nvGrpSpPr>
      <p:grpSpPr>
        <a:xfrm>
          <a:off x="0" y="0"/>
          <a:ext cx="0" cy="0"/>
          <a:chOff x="0" y="0"/>
          <a:chExt cx="0" cy="0"/>
        </a:xfrm>
      </p:grpSpPr>
      <p:sp>
        <p:nvSpPr>
          <p:cNvPr id="3" name="Freeform: Shape 2">
            <a:extLst>
              <a:ext uri="{FF2B5EF4-FFF2-40B4-BE49-F238E27FC236}">
                <a16:creationId xmlns:a16="http://schemas.microsoft.com/office/drawing/2014/main" id="{C14D8C2D-0493-2DE6-5882-7160ABAE9CD2}"/>
              </a:ext>
              <a:ext uri="{C183D7F6-B498-43B3-948B-1728B52AA6E4}">
                <adec:decorative xmlns:adec="http://schemas.microsoft.com/office/drawing/2017/decorative" val="1"/>
              </a:ext>
            </a:extLst>
          </p:cNvPr>
          <p:cNvSpPr/>
          <p:nvPr/>
        </p:nvSpPr>
        <p:spPr bwMode="auto">
          <a:xfrm>
            <a:off x="0" y="1216027"/>
            <a:ext cx="5959475" cy="4700588"/>
          </a:xfrm>
          <a:custGeom>
            <a:avLst/>
            <a:gdLst>
              <a:gd name="connsiteX0" fmla="*/ 0 w 5959475"/>
              <a:gd name="connsiteY0" fmla="*/ 0 h 4700588"/>
              <a:gd name="connsiteX1" fmla="*/ 5886334 w 5959475"/>
              <a:gd name="connsiteY1" fmla="*/ 0 h 4700588"/>
              <a:gd name="connsiteX2" fmla="*/ 5959475 w 5959475"/>
              <a:gd name="connsiteY2" fmla="*/ 73141 h 4700588"/>
              <a:gd name="connsiteX3" fmla="*/ 5959475 w 5959475"/>
              <a:gd name="connsiteY3" fmla="*/ 4627447 h 4700588"/>
              <a:gd name="connsiteX4" fmla="*/ 5886334 w 5959475"/>
              <a:gd name="connsiteY4" fmla="*/ 4700588 h 4700588"/>
              <a:gd name="connsiteX5" fmla="*/ 0 w 5959475"/>
              <a:gd name="connsiteY5" fmla="*/ 4700588 h 470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9475" h="4700588">
                <a:moveTo>
                  <a:pt x="0" y="0"/>
                </a:moveTo>
                <a:lnTo>
                  <a:pt x="5886334" y="0"/>
                </a:lnTo>
                <a:cubicBezTo>
                  <a:pt x="5926729" y="0"/>
                  <a:pt x="5959475" y="32746"/>
                  <a:pt x="5959475" y="73141"/>
                </a:cubicBezTo>
                <a:lnTo>
                  <a:pt x="5959475" y="4627447"/>
                </a:lnTo>
                <a:cubicBezTo>
                  <a:pt x="5959475" y="4667842"/>
                  <a:pt x="5926729" y="4700588"/>
                  <a:pt x="5886334" y="4700588"/>
                </a:cubicBezTo>
                <a:lnTo>
                  <a:pt x="0" y="4700588"/>
                </a:lnTo>
                <a:close/>
              </a:path>
            </a:pathLst>
          </a:custGeom>
          <a:solidFill>
            <a:schemeClr val="bg2">
              <a:alpha val="30222"/>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pitchFamily="2" charset="0"/>
              <a:ea typeface="Segoe UI" pitchFamily="34" charset="0"/>
              <a:cs typeface="Segoe Sans Display" pitchFamily="2" charset="0"/>
            </a:endParaRPr>
          </a:p>
        </p:txBody>
      </p:sp>
      <p:sp>
        <p:nvSpPr>
          <p:cNvPr id="7" name="Title 5">
            <a:extLst>
              <a:ext uri="{FF2B5EF4-FFF2-40B4-BE49-F238E27FC236}">
                <a16:creationId xmlns:a16="http://schemas.microsoft.com/office/drawing/2014/main" id="{3881EF9F-C5DD-9DF9-73FB-5E71364D03D4}"/>
              </a:ext>
            </a:extLst>
          </p:cNvPr>
          <p:cNvSpPr txBox="1">
            <a:spLocks/>
          </p:cNvSpPr>
          <p:nvPr/>
        </p:nvSpPr>
        <p:spPr>
          <a:xfrm>
            <a:off x="354857" y="2154940"/>
            <a:ext cx="4110463" cy="1052182"/>
          </a:xfrm>
          <a:prstGeom prst="rect">
            <a:avLst/>
          </a:prstGeom>
        </p:spPr>
        <p:txBody>
          <a:bodyPr vert="horz" lIns="91440" tIns="45720" rIns="91440" bIns="45720" rtlCol="0" anchor="t">
            <a:noAutofit/>
          </a:bodyPr>
          <a:lstStyle>
            <a:lvl1pPr algn="l" defTabSz="914400" rtl="0" eaLnBrk="1" latinLnBrk="0" hangingPunct="1">
              <a:lnSpc>
                <a:spcPct val="120000"/>
              </a:lnSpc>
              <a:spcBef>
                <a:spcPct val="0"/>
              </a:spcBef>
              <a:buNone/>
              <a:defRPr sz="1800" b="0" i="0" kern="1200">
                <a:solidFill>
                  <a:srgbClr val="021968"/>
                </a:solidFill>
                <a:latin typeface="Segoe Serif Display Semilight" pitchFamily="2" charset="0"/>
                <a:ea typeface="+mj-ea"/>
                <a:cs typeface="+mj-cs"/>
              </a:defRPr>
            </a:lvl1pPr>
          </a:lstStyle>
          <a:p>
            <a:r>
              <a:rPr lang="en-US" sz="3200">
                <a:latin typeface="+mj-lt"/>
                <a:ea typeface="+mn-ea"/>
                <a:cs typeface="Segoe Sans Display Semibold" pitchFamily="2" charset="0"/>
              </a:rPr>
              <a:t>Windows 365 Link Microsoft Warranty &amp; Protection Plans </a:t>
            </a:r>
          </a:p>
        </p:txBody>
      </p:sp>
      <p:sp>
        <p:nvSpPr>
          <p:cNvPr id="8" name="TextBox 7">
            <a:extLst>
              <a:ext uri="{FF2B5EF4-FFF2-40B4-BE49-F238E27FC236}">
                <a16:creationId xmlns:a16="http://schemas.microsoft.com/office/drawing/2014/main" id="{6C70AE61-1418-B7AF-D758-BFC9066270F0}"/>
              </a:ext>
            </a:extLst>
          </p:cNvPr>
          <p:cNvSpPr txBox="1"/>
          <p:nvPr/>
        </p:nvSpPr>
        <p:spPr>
          <a:xfrm>
            <a:off x="354857" y="3890209"/>
            <a:ext cx="3470324" cy="390620"/>
          </a:xfrm>
          <a:prstGeom prst="rect">
            <a:avLst/>
          </a:prstGeom>
        </p:spPr>
        <p:txBody>
          <a:bodyPr vert="horz" lIns="91440" tIns="45720" rIns="91440" bIns="45720" rtlCol="0" anchor="t">
            <a:noAutofit/>
          </a:bodyPr>
          <a:lstStyle>
            <a:lvl1pPr>
              <a:lnSpc>
                <a:spcPct val="120000"/>
              </a:lnSpc>
              <a:spcBef>
                <a:spcPct val="0"/>
              </a:spcBef>
              <a:buNone/>
              <a:defRPr b="0" i="0">
                <a:solidFill>
                  <a:srgbClr val="021968"/>
                </a:solidFill>
                <a:latin typeface="Segoe Serif Display Semilight" pitchFamily="2" charset="0"/>
                <a:ea typeface="+mj-ea"/>
                <a:cs typeface="+mj-cs"/>
              </a:defRPr>
            </a:lvl1pPr>
          </a:lstStyle>
          <a:p>
            <a:r>
              <a:rPr lang="en-US" sz="2800">
                <a:latin typeface="+mn-lt"/>
              </a:rPr>
              <a:t>Americas</a:t>
            </a:r>
            <a:endParaRPr lang="en-US" sz="2000">
              <a:latin typeface="+mn-lt"/>
            </a:endParaRPr>
          </a:p>
        </p:txBody>
      </p:sp>
      <p:sp>
        <p:nvSpPr>
          <p:cNvPr id="9" name="TextBox 8">
            <a:extLst>
              <a:ext uri="{FF2B5EF4-FFF2-40B4-BE49-F238E27FC236}">
                <a16:creationId xmlns:a16="http://schemas.microsoft.com/office/drawing/2014/main" id="{7C0B2B6A-6134-E2F1-5857-F5FA628D1C06}"/>
              </a:ext>
            </a:extLst>
          </p:cNvPr>
          <p:cNvSpPr txBox="1"/>
          <p:nvPr/>
        </p:nvSpPr>
        <p:spPr>
          <a:xfrm>
            <a:off x="354857" y="4929445"/>
            <a:ext cx="2649233" cy="338554"/>
          </a:xfrm>
          <a:prstGeom prst="rect">
            <a:avLst/>
          </a:prstGeom>
          <a:noFill/>
        </p:spPr>
        <p:txBody>
          <a:bodyPr wrap="square">
            <a:spAutoFit/>
          </a:bodyPr>
          <a:lstStyle/>
          <a:p>
            <a:r>
              <a:rPr lang="en-US" sz="1600">
                <a:solidFill>
                  <a:schemeClr val="tx2"/>
                </a:solidFill>
                <a:cs typeface="Segoe Sans Display" pitchFamily="2" charset="0"/>
              </a:rPr>
              <a:t>April 2026</a:t>
            </a:r>
          </a:p>
        </p:txBody>
      </p:sp>
    </p:spTree>
    <p:extLst>
      <p:ext uri="{BB962C8B-B14F-4D97-AF65-F5344CB8AC3E}">
        <p14:creationId xmlns:p14="http://schemas.microsoft.com/office/powerpoint/2010/main" val="206852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F4C3A-75C8-F333-F880-D1D48F5B1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6424F3-8954-D4B5-AC02-348FE6875D99}"/>
              </a:ext>
            </a:extLst>
          </p:cNvPr>
          <p:cNvSpPr>
            <a:spLocks noGrp="1"/>
          </p:cNvSpPr>
          <p:nvPr>
            <p:ph type="title"/>
          </p:nvPr>
        </p:nvSpPr>
        <p:spPr>
          <a:xfrm>
            <a:off x="355600" y="395288"/>
            <a:ext cx="5329584" cy="585787"/>
          </a:xfrm>
        </p:spPr>
        <p:txBody>
          <a:bodyPr/>
          <a:lstStyle/>
          <a:p>
            <a:r>
              <a:rPr lang="en-US" altLang="zh-CN"/>
              <a:t>Microsoft Warranty </a:t>
            </a:r>
            <a:br>
              <a:rPr lang="en-US" altLang="zh-CN"/>
            </a:br>
            <a:r>
              <a:rPr lang="en-US" altLang="zh-CN"/>
              <a:t>and Protection Plans </a:t>
            </a:r>
          </a:p>
        </p:txBody>
      </p:sp>
      <p:sp>
        <p:nvSpPr>
          <p:cNvPr id="3" name="Content Placeholder 2">
            <a:extLst>
              <a:ext uri="{FF2B5EF4-FFF2-40B4-BE49-F238E27FC236}">
                <a16:creationId xmlns:a16="http://schemas.microsoft.com/office/drawing/2014/main" id="{55EA9359-CA9F-251E-AE43-8888766464A2}"/>
              </a:ext>
            </a:extLst>
          </p:cNvPr>
          <p:cNvSpPr>
            <a:spLocks noGrp="1"/>
          </p:cNvSpPr>
          <p:nvPr>
            <p:ph idx="1"/>
          </p:nvPr>
        </p:nvSpPr>
        <p:spPr>
          <a:xfrm>
            <a:off x="371475" y="2380090"/>
            <a:ext cx="5918007" cy="1315681"/>
          </a:xfrm>
        </p:spPr>
        <p:txBody>
          <a:bodyPr wrap="square" lIns="0" tIns="0" rIns="0" bIns="0" anchor="t">
            <a:spAutoFit/>
          </a:bodyPr>
          <a:lstStyle/>
          <a:p>
            <a:pPr marL="285750" indent="-285750">
              <a:buFont typeface="Arial" panose="020B0604020202020204" pitchFamily="34" charset="0"/>
              <a:buChar char="•"/>
            </a:pPr>
            <a:r>
              <a:rPr lang="en-US" sz="1600" b="1"/>
              <a:t>Protection Plan Benefits </a:t>
            </a:r>
          </a:p>
          <a:p>
            <a:pPr marL="285750" indent="-285750">
              <a:buFont typeface="Arial" panose="020B0604020202020204" pitchFamily="34" charset="0"/>
              <a:buChar char="•"/>
            </a:pPr>
            <a:r>
              <a:rPr lang="en-US" sz="1600" b="1"/>
              <a:t>Warranty and Protection Plans</a:t>
            </a:r>
          </a:p>
          <a:p>
            <a:pPr marL="285750" indent="-285750">
              <a:buFont typeface="Arial" panose="020B0604020202020204" pitchFamily="34" charset="0"/>
              <a:buChar char="•"/>
            </a:pPr>
            <a:r>
              <a:rPr lang="en-US" sz="1600" b="1"/>
              <a:t>Disclaimers</a:t>
            </a:r>
          </a:p>
        </p:txBody>
      </p:sp>
      <p:pic>
        <p:nvPicPr>
          <p:cNvPr id="4" name="Picture 3" descr="A compact device placed on a desk">
            <a:extLst>
              <a:ext uri="{FF2B5EF4-FFF2-40B4-BE49-F238E27FC236}">
                <a16:creationId xmlns:a16="http://schemas.microsoft.com/office/drawing/2014/main" id="{55BEFEFA-0D29-E80F-4D0F-A352C68E8A18}"/>
              </a:ext>
            </a:extLst>
          </p:cNvPr>
          <p:cNvPicPr>
            <a:picLocks noChangeAspect="1"/>
          </p:cNvPicPr>
          <p:nvPr/>
        </p:nvPicPr>
        <p:blipFill>
          <a:blip r:embed="rId3">
            <a:extLst>
              <a:ext uri="{28A0092B-C50C-407E-A947-70E740481C1C}">
                <a14:useLocalDpi xmlns:a14="http://schemas.microsoft.com/office/drawing/2010/main" val="0"/>
              </a:ext>
            </a:extLst>
          </a:blip>
          <a:srcRect l="18214" r="15588"/>
          <a:stretch>
            <a:fillRect/>
          </a:stretch>
        </p:blipFill>
        <p:spPr>
          <a:xfrm>
            <a:off x="6506818" y="403114"/>
            <a:ext cx="5330325" cy="6039065"/>
          </a:xfrm>
          <a:custGeom>
            <a:avLst/>
            <a:gdLst>
              <a:gd name="connsiteX0" fmla="*/ 0 w 5641627"/>
              <a:gd name="connsiteY0" fmla="*/ 0 h 5949258"/>
              <a:gd name="connsiteX1" fmla="*/ 5641627 w 5641627"/>
              <a:gd name="connsiteY1" fmla="*/ 0 h 5949258"/>
              <a:gd name="connsiteX2" fmla="*/ 5641627 w 5641627"/>
              <a:gd name="connsiteY2" fmla="*/ 5949258 h 5949258"/>
              <a:gd name="connsiteX3" fmla="*/ 0 w 5641627"/>
              <a:gd name="connsiteY3" fmla="*/ 5949258 h 5949258"/>
            </a:gdLst>
            <a:ahLst/>
            <a:cxnLst>
              <a:cxn ang="0">
                <a:pos x="connsiteX0" y="connsiteY0"/>
              </a:cxn>
              <a:cxn ang="0">
                <a:pos x="connsiteX1" y="connsiteY1"/>
              </a:cxn>
              <a:cxn ang="0">
                <a:pos x="connsiteX2" y="connsiteY2"/>
              </a:cxn>
              <a:cxn ang="0">
                <a:pos x="connsiteX3" y="connsiteY3"/>
              </a:cxn>
            </a:cxnLst>
            <a:rect l="l" t="t" r="r" b="b"/>
            <a:pathLst>
              <a:path w="5641627" h="5949258">
                <a:moveTo>
                  <a:pt x="0" y="0"/>
                </a:moveTo>
                <a:lnTo>
                  <a:pt x="5641627" y="0"/>
                </a:lnTo>
                <a:lnTo>
                  <a:pt x="5641627" y="5949258"/>
                </a:lnTo>
                <a:lnTo>
                  <a:pt x="0" y="5949258"/>
                </a:lnTo>
                <a:close/>
              </a:path>
            </a:pathLst>
          </a:custGeom>
        </p:spPr>
      </p:pic>
      <p:sp>
        <p:nvSpPr>
          <p:cNvPr id="5" name="TextBox 4">
            <a:extLst>
              <a:ext uri="{FF2B5EF4-FFF2-40B4-BE49-F238E27FC236}">
                <a16:creationId xmlns:a16="http://schemas.microsoft.com/office/drawing/2014/main" id="{7AFBD4FF-11B2-5B7D-D309-1334271DDBBE}"/>
              </a:ext>
            </a:extLst>
          </p:cNvPr>
          <p:cNvSpPr txBox="1"/>
          <p:nvPr/>
        </p:nvSpPr>
        <p:spPr>
          <a:xfrm>
            <a:off x="338529" y="1417141"/>
            <a:ext cx="4055446" cy="390620"/>
          </a:xfrm>
          <a:prstGeom prst="rect">
            <a:avLst/>
          </a:prstGeom>
        </p:spPr>
        <p:txBody>
          <a:bodyPr vert="horz" lIns="91440" tIns="45720" rIns="91440" bIns="45720" rtlCol="0" anchor="t">
            <a:noAutofit/>
          </a:bodyPr>
          <a:lstStyle>
            <a:lvl1pPr>
              <a:lnSpc>
                <a:spcPct val="120000"/>
              </a:lnSpc>
              <a:spcBef>
                <a:spcPct val="0"/>
              </a:spcBef>
              <a:buNone/>
              <a:defRPr b="0" i="0">
                <a:solidFill>
                  <a:srgbClr val="021968"/>
                </a:solidFill>
                <a:latin typeface="Segoe Serif Display Semilight" pitchFamily="2"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Display Semibold"/>
                <a:ea typeface="+mj-ea"/>
                <a:cs typeface="+mj-cs"/>
              </a:rPr>
              <a:t>Americas</a:t>
            </a:r>
          </a:p>
        </p:txBody>
      </p:sp>
    </p:spTree>
    <p:extLst>
      <p:ext uri="{BB962C8B-B14F-4D97-AF65-F5344CB8AC3E}">
        <p14:creationId xmlns:p14="http://schemas.microsoft.com/office/powerpoint/2010/main" val="28636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EB8B-B477-0272-926E-11C7868EBD0D}"/>
              </a:ext>
            </a:extLst>
          </p:cNvPr>
          <p:cNvSpPr>
            <a:spLocks noGrp="1"/>
          </p:cNvSpPr>
          <p:nvPr>
            <p:ph type="title"/>
          </p:nvPr>
        </p:nvSpPr>
        <p:spPr>
          <a:xfrm>
            <a:off x="354856" y="394979"/>
            <a:ext cx="5640308" cy="586414"/>
          </a:xfrm>
        </p:spPr>
        <p:txBody>
          <a:bodyPr/>
          <a:lstStyle/>
          <a:p>
            <a:r>
              <a:rPr lang="en-US"/>
              <a:t>Investment protection</a:t>
            </a:r>
          </a:p>
        </p:txBody>
      </p:sp>
      <p:sp>
        <p:nvSpPr>
          <p:cNvPr id="25" name="Text Placeholder 24">
            <a:extLst>
              <a:ext uri="{FF2B5EF4-FFF2-40B4-BE49-F238E27FC236}">
                <a16:creationId xmlns:a16="http://schemas.microsoft.com/office/drawing/2014/main" id="{8DACAB33-019E-AD6A-977A-3BEE47285303}"/>
              </a:ext>
            </a:extLst>
          </p:cNvPr>
          <p:cNvSpPr>
            <a:spLocks noGrp="1"/>
          </p:cNvSpPr>
          <p:nvPr>
            <p:ph type="body" sz="quarter" idx="13"/>
          </p:nvPr>
        </p:nvSpPr>
        <p:spPr>
          <a:xfrm>
            <a:off x="355599" y="1249363"/>
            <a:ext cx="6295457" cy="603250"/>
          </a:xfrm>
        </p:spPr>
        <p:txBody>
          <a:bodyPr/>
          <a:lstStyle/>
          <a:p>
            <a:pPr>
              <a:lnSpc>
                <a:spcPct val="150000"/>
              </a:lnSpc>
            </a:pPr>
            <a:r>
              <a:rPr lang="en-US"/>
              <a:t>Windows 365 Link comes with a 1-year Microsoft Limited Hardware Warranty.* Customers who want to maximize and protect their investments beyond the warranty can opt to purchase one of the available Microsoft Protection Plans. The extended coverage protects their device investment and helps extend the use of Windows 365 Link and avoid unplanned expenses.</a:t>
            </a:r>
          </a:p>
        </p:txBody>
      </p:sp>
      <p:sp>
        <p:nvSpPr>
          <p:cNvPr id="26" name="TextBox 25">
            <a:extLst>
              <a:ext uri="{FF2B5EF4-FFF2-40B4-BE49-F238E27FC236}">
                <a16:creationId xmlns:a16="http://schemas.microsoft.com/office/drawing/2014/main" id="{FA14BB0E-30C2-E79D-B5C7-F50928A62D5B}"/>
              </a:ext>
            </a:extLst>
          </p:cNvPr>
          <p:cNvSpPr txBox="1"/>
          <p:nvPr/>
        </p:nvSpPr>
        <p:spPr>
          <a:xfrm>
            <a:off x="371474" y="6045768"/>
            <a:ext cx="5965715" cy="486543"/>
          </a:xfrm>
          <a:prstGeom prst="rect">
            <a:avLst/>
          </a:prstGeom>
          <a:noFill/>
        </p:spPr>
        <p:txBody>
          <a:bodyPr wrap="square">
            <a:spAutoFit/>
          </a:bodyPr>
          <a:lstStyle/>
          <a:p>
            <a:pPr lvl="0">
              <a:lnSpc>
                <a:spcPct val="110000"/>
              </a:lnSpc>
              <a:defRPr/>
            </a:pPr>
            <a:r>
              <a:rPr lang="en-US" sz="800" baseline="30000">
                <a:solidFill>
                  <a:schemeClr val="tx2"/>
                </a:solidFill>
                <a:ea typeface="Segoe UI" panose="020B0502040204020203" pitchFamily="34" charset="0"/>
                <a:cs typeface="Segoe Sans Display" pitchFamily="2" charset="0"/>
              </a:rPr>
              <a:t>* </a:t>
            </a:r>
            <a:r>
              <a:rPr lang="en-US" sz="800">
                <a:solidFill>
                  <a:schemeClr val="tx2"/>
                </a:solidFill>
                <a:ea typeface="Segoe UI" panose="020B0502040204020203" pitchFamily="34" charset="0"/>
                <a:cs typeface="Segoe Sans Display" pitchFamily="2" charset="0"/>
              </a:rPr>
              <a:t>Without prejudice to any legal (statutory) rights to which you may be entitled under your local law, Microsoft Limited Hardware Warranty covers your device or replacement component from the date of original purchase from Microsoft or an authorized reseller. Exclusions and limitations apply. Please refer to </a:t>
            </a:r>
            <a:r>
              <a:rPr lang="en-US" sz="800" b="1" u="sng">
                <a:solidFill>
                  <a:schemeClr val="tx2"/>
                </a:solidFill>
                <a:ea typeface="Segoe UI" panose="020B0502040204020203" pitchFamily="34" charset="0"/>
                <a:cs typeface="Segoe Sans Display" pitchFamily="2" charset="0"/>
                <a:hlinkClick r:id="rId3">
                  <a:extLst>
                    <a:ext uri="{A12FA001-AC4F-418D-AE19-62706E023703}">
                      <ahyp:hlinkClr xmlns:ahyp="http://schemas.microsoft.com/office/drawing/2018/hyperlinkcolor" val="tx"/>
                    </a:ext>
                  </a:extLst>
                </a:hlinkClick>
              </a:rPr>
              <a:t>Microsoft's Limited Hardware Warranty and Agreement</a:t>
            </a:r>
            <a:r>
              <a:rPr lang="en-US" sz="800">
                <a:solidFill>
                  <a:schemeClr val="tx2"/>
                </a:solidFill>
                <a:ea typeface="Segoe UI" panose="020B0502040204020203" pitchFamily="34" charset="0"/>
                <a:cs typeface="Segoe Sans Display" pitchFamily="2" charset="0"/>
              </a:rPr>
              <a:t>.</a:t>
            </a:r>
            <a:endParaRPr lang="en-US" sz="800">
              <a:solidFill>
                <a:schemeClr val="tx2"/>
              </a:solidFill>
            </a:endParaRPr>
          </a:p>
        </p:txBody>
      </p:sp>
      <p:pic>
        <p:nvPicPr>
          <p:cNvPr id="36" name="Picture Placeholder 35" descr="A person touching the USB security key plugged into the Windows 365 Link device">
            <a:extLst>
              <a:ext uri="{FF2B5EF4-FFF2-40B4-BE49-F238E27FC236}">
                <a16:creationId xmlns:a16="http://schemas.microsoft.com/office/drawing/2014/main" id="{BD3D3A9B-205E-86C2-388A-B4F172A45C3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1678" r="21678"/>
          <a:stretch>
            <a:fillRect/>
          </a:stretch>
        </p:blipFill>
        <p:spPr>
          <a:xfrm>
            <a:off x="7243763" y="457200"/>
            <a:ext cx="4516437" cy="5980113"/>
          </a:xfrm>
          <a:custGeom>
            <a:avLst/>
            <a:gdLst>
              <a:gd name="connsiteX0" fmla="*/ 0 w 5641627"/>
              <a:gd name="connsiteY0" fmla="*/ 0 h 5949258"/>
              <a:gd name="connsiteX1" fmla="*/ 5641627 w 5641627"/>
              <a:gd name="connsiteY1" fmla="*/ 0 h 5949258"/>
              <a:gd name="connsiteX2" fmla="*/ 5641627 w 5641627"/>
              <a:gd name="connsiteY2" fmla="*/ 5949258 h 5949258"/>
              <a:gd name="connsiteX3" fmla="*/ 0 w 5641627"/>
              <a:gd name="connsiteY3" fmla="*/ 5949258 h 5949258"/>
            </a:gdLst>
            <a:ahLst/>
            <a:cxnLst>
              <a:cxn ang="0">
                <a:pos x="connsiteX0" y="connsiteY0"/>
              </a:cxn>
              <a:cxn ang="0">
                <a:pos x="connsiteX1" y="connsiteY1"/>
              </a:cxn>
              <a:cxn ang="0">
                <a:pos x="connsiteX2" y="connsiteY2"/>
              </a:cxn>
              <a:cxn ang="0">
                <a:pos x="connsiteX3" y="connsiteY3"/>
              </a:cxn>
            </a:cxnLst>
            <a:rect l="l" t="t" r="r" b="b"/>
            <a:pathLst>
              <a:path w="5641627" h="5949258">
                <a:moveTo>
                  <a:pt x="0" y="0"/>
                </a:moveTo>
                <a:lnTo>
                  <a:pt x="5641627" y="0"/>
                </a:lnTo>
                <a:lnTo>
                  <a:pt x="5641627" y="5949258"/>
                </a:lnTo>
                <a:lnTo>
                  <a:pt x="0" y="5949258"/>
                </a:lnTo>
                <a:close/>
              </a:path>
            </a:pathLst>
          </a:custGeom>
        </p:spPr>
      </p:pic>
      <p:sp>
        <p:nvSpPr>
          <p:cNvPr id="6" name="Content Placeholder 2">
            <a:extLst>
              <a:ext uri="{FF2B5EF4-FFF2-40B4-BE49-F238E27FC236}">
                <a16:creationId xmlns:a16="http://schemas.microsoft.com/office/drawing/2014/main" id="{FE8FAE8D-EF41-1735-BDCA-B1E69FCFA4C2}"/>
              </a:ext>
            </a:extLst>
          </p:cNvPr>
          <p:cNvSpPr txBox="1">
            <a:spLocks/>
          </p:cNvSpPr>
          <p:nvPr/>
        </p:nvSpPr>
        <p:spPr>
          <a:xfrm>
            <a:off x="371474" y="3166782"/>
            <a:ext cx="5853480" cy="1731098"/>
          </a:xfrm>
          <a:prstGeom prst="rect">
            <a:avLst/>
          </a:prstGeom>
        </p:spPr>
        <p:txBody>
          <a:bodyPr vert="horz" lIns="91440" tIns="45720" rIns="91440" bIns="45720" numCol="1" spcCol="180000" rtlCol="0" anchor="b">
            <a:noAutofit/>
          </a:bodyPr>
          <a:lstStyle>
            <a:lvl1pPr marL="0" indent="0" algn="l" defTabSz="914400" rtl="0" eaLnBrk="1" latinLnBrk="0" hangingPunct="1">
              <a:lnSpc>
                <a:spcPct val="150000"/>
              </a:lnSpc>
              <a:spcBef>
                <a:spcPts val="1000"/>
              </a:spcBef>
              <a:buFont typeface="Arial" panose="020B0604020202020204" pitchFamily="34" charset="0"/>
              <a:buNone/>
              <a:defRPr sz="1000" b="0" i="0" kern="1200">
                <a:solidFill>
                  <a:srgbClr val="02196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800"/>
              </a:spcAft>
            </a:pPr>
            <a:r>
              <a:rPr lang="en-US" sz="1200" b="1"/>
              <a:t>Warranty and Protection Plan benefits:</a:t>
            </a:r>
          </a:p>
          <a:p>
            <a:pPr marL="171450" indent="-171450">
              <a:spcBef>
                <a:spcPts val="0"/>
              </a:spcBef>
              <a:spcAft>
                <a:spcPts val="800"/>
              </a:spcAft>
              <a:buFont typeface="Arial" panose="020B0604020202020204" pitchFamily="34" charset="0"/>
              <a:buChar char="•"/>
            </a:pPr>
            <a:r>
              <a:rPr lang="en-US" sz="1200"/>
              <a:t>Customer-centric support for service and repair. </a:t>
            </a:r>
          </a:p>
          <a:p>
            <a:pPr marL="171450" indent="-171450">
              <a:spcBef>
                <a:spcPts val="0"/>
              </a:spcBef>
              <a:spcAft>
                <a:spcPts val="800"/>
              </a:spcAft>
              <a:buFont typeface="Arial" panose="020B0604020202020204" pitchFamily="34" charset="0"/>
              <a:buChar char="•"/>
            </a:pPr>
            <a:r>
              <a:rPr lang="en-US" sz="1200"/>
              <a:t>Ongoing access to Microsoft’s robust online support articles and communities. </a:t>
            </a:r>
          </a:p>
          <a:p>
            <a:pPr marL="171450" indent="-171450">
              <a:spcBef>
                <a:spcPts val="0"/>
              </a:spcBef>
              <a:spcAft>
                <a:spcPts val="800"/>
              </a:spcAft>
              <a:buFont typeface="Arial" panose="020B0604020202020204" pitchFamily="34" charset="0"/>
              <a:buChar char="•"/>
            </a:pPr>
            <a:r>
              <a:rPr lang="en-US" sz="1200"/>
              <a:t>Option for accidental damage protection – protection from drops, spills, and cracked screens. </a:t>
            </a:r>
            <a:endParaRPr lang="en-US" sz="1100"/>
          </a:p>
        </p:txBody>
      </p:sp>
    </p:spTree>
    <p:extLst>
      <p:ext uri="{BB962C8B-B14F-4D97-AF65-F5344CB8AC3E}">
        <p14:creationId xmlns:p14="http://schemas.microsoft.com/office/powerpoint/2010/main" val="877867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CCED9-9AEE-6BA7-9D35-0EFFE0ECC29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50833E4-2353-097C-5B2E-B333E7BF9AF9}"/>
              </a:ext>
            </a:extLst>
          </p:cNvPr>
          <p:cNvSpPr txBox="1"/>
          <p:nvPr/>
        </p:nvSpPr>
        <p:spPr>
          <a:xfrm>
            <a:off x="7405399" y="514826"/>
            <a:ext cx="4211456" cy="338554"/>
          </a:xfrm>
          <a:prstGeom prst="rect">
            <a:avLst/>
          </a:prstGeom>
          <a:noFill/>
        </p:spPr>
        <p:txBody>
          <a:bodyPr wrap="square">
            <a:spAutoFit/>
          </a:bodyPr>
          <a:lstStyle/>
          <a:p>
            <a:pPr algn="r">
              <a:spcBef>
                <a:spcPct val="0"/>
              </a:spcBef>
              <a:defRPr/>
            </a:pPr>
            <a:r>
              <a:rPr lang="en-US" sz="1600">
                <a:solidFill>
                  <a:schemeClr val="accent1"/>
                </a:solidFill>
              </a:rPr>
              <a:t>United States, Canada</a:t>
            </a:r>
            <a:endParaRPr lang="en-US" sz="1600" strike="sngStrike">
              <a:solidFill>
                <a:schemeClr val="accent1"/>
              </a:solidFill>
            </a:endParaRPr>
          </a:p>
        </p:txBody>
      </p:sp>
      <p:sp>
        <p:nvSpPr>
          <p:cNvPr id="7" name="TextBox 6">
            <a:extLst>
              <a:ext uri="{FF2B5EF4-FFF2-40B4-BE49-F238E27FC236}">
                <a16:creationId xmlns:a16="http://schemas.microsoft.com/office/drawing/2014/main" id="{5BDF9D29-E1BA-0C2A-DA6E-EB7E7BE36F85}"/>
              </a:ext>
            </a:extLst>
          </p:cNvPr>
          <p:cNvSpPr txBox="1"/>
          <p:nvPr/>
        </p:nvSpPr>
        <p:spPr>
          <a:xfrm>
            <a:off x="461176" y="5585549"/>
            <a:ext cx="7132320" cy="877163"/>
          </a:xfrm>
          <a:prstGeom prst="rect">
            <a:avLst/>
          </a:prstGeom>
          <a:noFill/>
        </p:spPr>
        <p:txBody>
          <a:bodyPr wrap="square" lIns="0" tIns="0" rIns="0" bIns="0" anchor="b">
            <a:spAutoFit/>
          </a:bodyPr>
          <a:lstStyle/>
          <a:p>
            <a:pPr>
              <a:spcAft>
                <a:spcPts val="800"/>
              </a:spcAft>
              <a:defRPr/>
            </a:pPr>
            <a:r>
              <a:rPr lang="en-IN" sz="1000" b="1">
                <a:solidFill>
                  <a:schemeClr val="tx2"/>
                </a:solidFill>
                <a:cs typeface="Segoe Sans Display Semibold" pitchFamily="2" charset="0"/>
              </a:rPr>
              <a:t>NOTES:</a:t>
            </a:r>
          </a:p>
          <a:p>
            <a:pPr marL="171450" indent="-171450">
              <a:spcAft>
                <a:spcPts val="800"/>
              </a:spcAft>
              <a:buFont typeface="Arial" panose="020B0604020202020204" pitchFamily="34" charset="0"/>
              <a:buChar char="•"/>
              <a:defRPr/>
            </a:pPr>
            <a:r>
              <a:rPr lang="en-IN" sz="900">
                <a:solidFill>
                  <a:schemeClr val="tx2"/>
                </a:solidFill>
                <a:cs typeface="Segoe Sans Display" pitchFamily="2" charset="0"/>
              </a:rPr>
              <a:t>$0 deductible on commercial warranties and protection plans.</a:t>
            </a:r>
          </a:p>
          <a:p>
            <a:pPr marL="171450" indent="-171450">
              <a:spcAft>
                <a:spcPts val="800"/>
              </a:spcAft>
              <a:buFont typeface="Arial" panose="020B0604020202020204" pitchFamily="34" charset="0"/>
              <a:buChar char="•"/>
              <a:defRPr/>
            </a:pPr>
            <a:r>
              <a:rPr lang="en-IN" sz="900">
                <a:solidFill>
                  <a:schemeClr val="tx2"/>
                </a:solidFill>
                <a:cs typeface="Segoe Sans Display" pitchFamily="2" charset="0"/>
              </a:rPr>
              <a:t>Standard Exchange is the expected replacement model if In-Region Repair is unavailable. </a:t>
            </a:r>
          </a:p>
          <a:p>
            <a:pPr marL="171450" indent="-171450">
              <a:spcAft>
                <a:spcPts val="800"/>
              </a:spcAft>
              <a:buFont typeface="Arial" panose="020B0604020202020204" pitchFamily="34" charset="0"/>
              <a:buChar char="•"/>
              <a:defRPr/>
            </a:pPr>
            <a:r>
              <a:rPr lang="en-US" sz="900">
                <a:solidFill>
                  <a:schemeClr val="tx2"/>
                </a:solidFill>
                <a:cs typeface="Segoe Sans Display" pitchFamily="2" charset="0"/>
              </a:rPr>
              <a:t>Warranty and Protection Plans vary by market. </a:t>
            </a:r>
            <a:r>
              <a:rPr lang="en-IN" sz="900">
                <a:solidFill>
                  <a:schemeClr val="tx2"/>
                </a:solidFill>
                <a:cs typeface="Segoe Sans Display" pitchFamily="2" charset="0"/>
              </a:rPr>
              <a:t>Please visit the </a:t>
            </a:r>
            <a:r>
              <a:rPr lang="en-US" sz="900">
                <a:solidFill>
                  <a:schemeClr val="tx2"/>
                </a:solidFill>
                <a:hlinkClick r:id="rId3">
                  <a:extLst>
                    <a:ext uri="{A12FA001-AC4F-418D-AE19-62706E023703}">
                      <ahyp:hlinkClr xmlns:ahyp="http://schemas.microsoft.com/office/drawing/2018/hyperlinkcolor" val="tx"/>
                    </a:ext>
                  </a:extLst>
                </a:hlinkClick>
              </a:rPr>
              <a:t>Warranty and Protection Plan for Windows 365 Link</a:t>
            </a:r>
            <a:r>
              <a:rPr lang="en-US" sz="900">
                <a:solidFill>
                  <a:schemeClr val="tx2"/>
                </a:solidFill>
                <a:cs typeface="Segoe Sans Display" pitchFamily="2" charset="0"/>
              </a:rPr>
              <a:t> </a:t>
            </a:r>
            <a:r>
              <a:rPr lang="en-IN" sz="900">
                <a:solidFill>
                  <a:schemeClr val="tx2"/>
                </a:solidFill>
                <a:cs typeface="Segoe Sans Display" pitchFamily="2" charset="0"/>
              </a:rPr>
              <a:t>page to see availability.</a:t>
            </a:r>
          </a:p>
        </p:txBody>
      </p:sp>
      <p:sp>
        <p:nvSpPr>
          <p:cNvPr id="8" name="TextBox 7">
            <a:extLst>
              <a:ext uri="{FF2B5EF4-FFF2-40B4-BE49-F238E27FC236}">
                <a16:creationId xmlns:a16="http://schemas.microsoft.com/office/drawing/2014/main" id="{919237DE-30F8-29B5-792E-3ACA63748263}"/>
              </a:ext>
            </a:extLst>
          </p:cNvPr>
          <p:cNvSpPr txBox="1"/>
          <p:nvPr/>
        </p:nvSpPr>
        <p:spPr>
          <a:xfrm>
            <a:off x="8074691" y="5749696"/>
            <a:ext cx="3542164" cy="713016"/>
          </a:xfrm>
          <a:prstGeom prst="rect">
            <a:avLst/>
          </a:prstGeom>
          <a:noFill/>
        </p:spPr>
        <p:txBody>
          <a:bodyPr wrap="square" bIns="0" rtlCol="0" anchor="b">
            <a:spAutoFit/>
          </a:bodyPr>
          <a:lstStyle/>
          <a:p>
            <a:pPr>
              <a:spcAft>
                <a:spcPts val="800"/>
              </a:spcAft>
              <a:defRPr/>
            </a:pPr>
            <a:r>
              <a:rPr lang="en-US" sz="1000" b="1">
                <a:solidFill>
                  <a:schemeClr val="tx2"/>
                </a:solidFill>
                <a:cs typeface="Segoe Sans Display Semibold" pitchFamily="2" charset="0"/>
              </a:rPr>
              <a:t>Resources: </a:t>
            </a:r>
          </a:p>
          <a:p>
            <a:pPr marR="0" lvl="0" fontAlgn="auto">
              <a:lnSpc>
                <a:spcPct val="100000"/>
              </a:lnSpc>
              <a:spcBef>
                <a:spcPts val="0"/>
              </a:spcBef>
              <a:spcAft>
                <a:spcPts val="800"/>
              </a:spcAft>
              <a:buClrTx/>
              <a:buSzTx/>
              <a:tabLst/>
              <a:defRPr/>
            </a:pPr>
            <a:r>
              <a:rPr lang="en-US" sz="1000">
                <a:solidFill>
                  <a:schemeClr val="tx2"/>
                </a:solidFill>
                <a:cs typeface="Segoe Sans Display" pitchFamily="2" charset="0"/>
                <a:hlinkClick r:id="rId3">
                  <a:extLst>
                    <a:ext uri="{A12FA001-AC4F-418D-AE19-62706E023703}">
                      <ahyp:hlinkClr xmlns:ahyp="http://schemas.microsoft.com/office/drawing/2018/hyperlinkcolor" val="tx"/>
                    </a:ext>
                  </a:extLst>
                </a:hlinkClick>
              </a:rPr>
              <a:t>Warranty and Protection Plan for Windows 365 Link</a:t>
            </a:r>
            <a:endParaRPr lang="en-US" sz="1000">
              <a:solidFill>
                <a:schemeClr val="tx2"/>
              </a:solidFill>
              <a:cs typeface="Segoe Sans Display" pitchFamily="2" charset="0"/>
              <a:hlinkClick r:id="rId4">
                <a:extLst>
                  <a:ext uri="{A12FA001-AC4F-418D-AE19-62706E023703}">
                    <ahyp:hlinkClr xmlns:ahyp="http://schemas.microsoft.com/office/drawing/2018/hyperlinkcolor" val="tx"/>
                  </a:ext>
                </a:extLst>
              </a:hlinkClick>
            </a:endParaRPr>
          </a:p>
          <a:p>
            <a:pPr>
              <a:spcAft>
                <a:spcPts val="800"/>
              </a:spcAft>
              <a:defRPr/>
            </a:pPr>
            <a:r>
              <a:rPr lang="en-US" sz="1000">
                <a:solidFill>
                  <a:schemeClr val="tx2"/>
                </a:solidFill>
                <a:cs typeface="Segoe Sans Display" pitchFamily="2" charset="0"/>
                <a:hlinkClick r:id="rId4">
                  <a:extLst>
                    <a:ext uri="{A12FA001-AC4F-418D-AE19-62706E023703}">
                      <ahyp:hlinkClr xmlns:ahyp="http://schemas.microsoft.com/office/drawing/2018/hyperlinkcolor" val="tx"/>
                    </a:ext>
                  </a:extLst>
                </a:hlinkClick>
              </a:rPr>
              <a:t>Warranty and Protection Plan Terms &amp; Conditions</a:t>
            </a:r>
            <a:endParaRPr lang="en-US" sz="1000">
              <a:solidFill>
                <a:schemeClr val="tx2"/>
              </a:solidFill>
              <a:cs typeface="Segoe Sans Display" pitchFamily="2" charset="0"/>
            </a:endParaRPr>
          </a:p>
        </p:txBody>
      </p:sp>
      <p:graphicFrame>
        <p:nvGraphicFramePr>
          <p:cNvPr id="13" name="Table 4">
            <a:extLst>
              <a:ext uri="{FF2B5EF4-FFF2-40B4-BE49-F238E27FC236}">
                <a16:creationId xmlns:a16="http://schemas.microsoft.com/office/drawing/2014/main" id="{25EB4631-039E-A6A9-88E2-1FE8886481F9}"/>
              </a:ext>
            </a:extLst>
          </p:cNvPr>
          <p:cNvGraphicFramePr>
            <a:graphicFrameLocks noGrp="1"/>
          </p:cNvGraphicFramePr>
          <p:nvPr>
            <p:extLst>
              <p:ext uri="{D42A27DB-BD31-4B8C-83A1-F6EECF244321}">
                <p14:modId xmlns:p14="http://schemas.microsoft.com/office/powerpoint/2010/main" val="3128333380"/>
              </p:ext>
            </p:extLst>
          </p:nvPr>
        </p:nvGraphicFramePr>
        <p:xfrm>
          <a:off x="461176" y="1909738"/>
          <a:ext cx="11155679" cy="3414026"/>
        </p:xfrm>
        <a:graphic>
          <a:graphicData uri="http://schemas.openxmlformats.org/drawingml/2006/table">
            <a:tbl>
              <a:tblPr bandCol="1"/>
              <a:tblGrid>
                <a:gridCol w="4135095">
                  <a:extLst>
                    <a:ext uri="{9D8B030D-6E8A-4147-A177-3AD203B41FA5}">
                      <a16:colId xmlns:a16="http://schemas.microsoft.com/office/drawing/2014/main" val="2595054982"/>
                    </a:ext>
                  </a:extLst>
                </a:gridCol>
                <a:gridCol w="2657196">
                  <a:extLst>
                    <a:ext uri="{9D8B030D-6E8A-4147-A177-3AD203B41FA5}">
                      <a16:colId xmlns:a16="http://schemas.microsoft.com/office/drawing/2014/main" val="2024185726"/>
                    </a:ext>
                  </a:extLst>
                </a:gridCol>
                <a:gridCol w="2261123">
                  <a:extLst>
                    <a:ext uri="{9D8B030D-6E8A-4147-A177-3AD203B41FA5}">
                      <a16:colId xmlns:a16="http://schemas.microsoft.com/office/drawing/2014/main" val="1358321209"/>
                    </a:ext>
                  </a:extLst>
                </a:gridCol>
                <a:gridCol w="2102265">
                  <a:extLst>
                    <a:ext uri="{9D8B030D-6E8A-4147-A177-3AD203B41FA5}">
                      <a16:colId xmlns:a16="http://schemas.microsoft.com/office/drawing/2014/main" val="1492971955"/>
                    </a:ext>
                  </a:extLst>
                </a:gridCol>
              </a:tblGrid>
              <a:tr h="487718">
                <a:tc>
                  <a:txBody>
                    <a:bodyPr/>
                    <a:lstStyle/>
                    <a:p>
                      <a:pPr lvl="0" algn="l">
                        <a:lnSpc>
                          <a:spcPct val="100000"/>
                        </a:lnSpc>
                        <a:buNone/>
                      </a:pPr>
                      <a:r>
                        <a:rPr lang="en-US" sz="1200" b="1">
                          <a:ln>
                            <a:noFill/>
                          </a:ln>
                          <a:solidFill>
                            <a:schemeClr val="tx2"/>
                          </a:solidFill>
                          <a:latin typeface="+mn-lt"/>
                        </a:rPr>
                        <a:t>Features</a:t>
                      </a:r>
                      <a:endParaRPr lang="en-US" sz="1200" b="1">
                        <a:ln>
                          <a:noFill/>
                        </a:ln>
                        <a:solidFill>
                          <a:schemeClr val="tx2"/>
                        </a:solidFill>
                        <a:latin typeface="+mn-lt"/>
                        <a:cs typeface="Segoe Sans Display Semibold"/>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lvl="0" algn="ctr">
                        <a:lnSpc>
                          <a:spcPct val="100000"/>
                        </a:lnSpc>
                        <a:buNone/>
                      </a:pPr>
                      <a:r>
                        <a:rPr lang="en-US" sz="1200" b="1">
                          <a:ln>
                            <a:noFill/>
                          </a:ln>
                          <a:solidFill>
                            <a:schemeClr val="bg1"/>
                          </a:solidFill>
                          <a:latin typeface="+mn-lt"/>
                        </a:rPr>
                        <a:t>Microsoft Limited Hardware Warranty</a:t>
                      </a:r>
                      <a:endParaRPr lang="en-US" sz="1200" b="1">
                        <a:ln>
                          <a:noFill/>
                        </a:ln>
                        <a:solidFill>
                          <a:schemeClr val="bg1"/>
                        </a:solidFill>
                        <a:latin typeface="+mn-lt"/>
                        <a:cs typeface="Segoe Sans Display Semibold"/>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r>
                        <a:rPr lang="en-US" sz="1200" b="1">
                          <a:solidFill>
                            <a:schemeClr val="bg1"/>
                          </a:solidFill>
                          <a:latin typeface="+mn-lt"/>
                        </a:rPr>
                        <a:t>Microsoft Extended Hardware Support (EHS)</a:t>
                      </a:r>
                      <a:endParaRPr lang="en-US" sz="1200" b="1">
                        <a:solidFill>
                          <a:schemeClr val="bg1"/>
                        </a:solidFill>
                        <a:latin typeface="+mn-lt"/>
                        <a:cs typeface="Segoe Sans Display Semibold"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tx1"/>
                          </a:solidFill>
                          <a:latin typeface="Aptos" panose="02110004020202020204"/>
                        </a:defRPr>
                      </a:lvl1pPr>
                      <a:lvl2pPr marL="457200" algn="l" defTabSz="914400" rtl="0" eaLnBrk="1" latinLnBrk="0" hangingPunct="1">
                        <a:defRPr sz="1800" b="1" kern="1200">
                          <a:solidFill>
                            <a:schemeClr val="tx1"/>
                          </a:solidFill>
                          <a:latin typeface="Aptos" panose="02110004020202020204"/>
                        </a:defRPr>
                      </a:lvl2pPr>
                      <a:lvl3pPr marL="914400" algn="l" defTabSz="914400" rtl="0" eaLnBrk="1" latinLnBrk="0" hangingPunct="1">
                        <a:defRPr sz="1800" b="1" kern="1200">
                          <a:solidFill>
                            <a:schemeClr val="tx1"/>
                          </a:solidFill>
                          <a:latin typeface="Aptos" panose="02110004020202020204"/>
                        </a:defRPr>
                      </a:lvl3pPr>
                      <a:lvl4pPr marL="1371600" algn="l" defTabSz="914400" rtl="0" eaLnBrk="1" latinLnBrk="0" hangingPunct="1">
                        <a:defRPr sz="1800" b="1" kern="1200">
                          <a:solidFill>
                            <a:schemeClr val="tx1"/>
                          </a:solidFill>
                          <a:latin typeface="Aptos" panose="02110004020202020204"/>
                        </a:defRPr>
                      </a:lvl4pPr>
                      <a:lvl5pPr marL="1828800" algn="l" defTabSz="914400" rtl="0" eaLnBrk="1" latinLnBrk="0" hangingPunct="1">
                        <a:defRPr sz="1800" b="1" kern="1200">
                          <a:solidFill>
                            <a:schemeClr val="tx1"/>
                          </a:solidFill>
                          <a:latin typeface="Aptos" panose="02110004020202020204"/>
                        </a:defRPr>
                      </a:lvl5pPr>
                      <a:lvl6pPr marL="2286000" algn="l" defTabSz="914400" rtl="0" eaLnBrk="1" latinLnBrk="0" hangingPunct="1">
                        <a:defRPr sz="1800" b="1" kern="1200">
                          <a:solidFill>
                            <a:schemeClr val="tx1"/>
                          </a:solidFill>
                          <a:latin typeface="Aptos" panose="02110004020202020204"/>
                        </a:defRPr>
                      </a:lvl6pPr>
                      <a:lvl7pPr marL="2743200" algn="l" defTabSz="914400" rtl="0" eaLnBrk="1" latinLnBrk="0" hangingPunct="1">
                        <a:defRPr sz="1800" b="1" kern="1200">
                          <a:solidFill>
                            <a:schemeClr val="tx1"/>
                          </a:solidFill>
                          <a:latin typeface="Aptos" panose="02110004020202020204"/>
                        </a:defRPr>
                      </a:lvl7pPr>
                      <a:lvl8pPr marL="3200400" algn="l" defTabSz="914400" rtl="0" eaLnBrk="1" latinLnBrk="0" hangingPunct="1">
                        <a:defRPr sz="1800" b="1" kern="1200">
                          <a:solidFill>
                            <a:schemeClr val="tx1"/>
                          </a:solidFill>
                          <a:latin typeface="Aptos" panose="02110004020202020204"/>
                        </a:defRPr>
                      </a:lvl8pPr>
                      <a:lvl9pPr marL="3657600" algn="l" defTabSz="914400" rtl="0" eaLnBrk="1" latinLnBrk="0" hangingPunct="1">
                        <a:defRPr sz="1800" b="1" kern="1200">
                          <a:solidFill>
                            <a:schemeClr val="tx1"/>
                          </a:solidFill>
                          <a:latin typeface="Aptos" panose="02110004020202020204"/>
                        </a:defRPr>
                      </a:lvl9pPr>
                    </a:lstStyle>
                    <a:p>
                      <a:pPr algn="ctr"/>
                      <a:r>
                        <a:rPr lang="en-US" sz="1200" b="1">
                          <a:solidFill>
                            <a:schemeClr val="bg1"/>
                          </a:solidFill>
                          <a:latin typeface="+mn-lt"/>
                        </a:rPr>
                        <a:t>Microsoft Complete for Business (</a:t>
                      </a:r>
                      <a:r>
                        <a:rPr lang="en-US" sz="1200" b="1" err="1">
                          <a:solidFill>
                            <a:schemeClr val="bg1"/>
                          </a:solidFill>
                          <a:latin typeface="+mn-lt"/>
                        </a:rPr>
                        <a:t>CfB</a:t>
                      </a:r>
                      <a:r>
                        <a:rPr lang="en-US" sz="1200" b="1">
                          <a:solidFill>
                            <a:schemeClr val="bg1"/>
                          </a:solidFill>
                          <a:latin typeface="+mn-lt"/>
                        </a:rPr>
                        <a:t>)</a:t>
                      </a:r>
                      <a:endParaRPr lang="en-US" sz="1200" b="1">
                        <a:solidFill>
                          <a:schemeClr val="bg1"/>
                        </a:solidFill>
                        <a:latin typeface="+mn-lt"/>
                        <a:cs typeface="Segoe Sans Display Semibold"/>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267710945"/>
                  </a:ext>
                </a:extLst>
              </a:tr>
              <a:tr h="487718">
                <a:tc>
                  <a:txBody>
                    <a:bodyPr/>
                    <a:lstStyle/>
                    <a:p>
                      <a:pPr marL="0" lvl="0" algn="l">
                        <a:lnSpc>
                          <a:spcPct val="100000"/>
                        </a:lnSpc>
                        <a:spcBef>
                          <a:spcPts val="0"/>
                        </a:spcBef>
                        <a:spcAft>
                          <a:spcPts val="0"/>
                        </a:spcAft>
                        <a:buNone/>
                      </a:pPr>
                      <a:r>
                        <a:rPr lang="en-US" sz="1100" b="1" u="none" strike="noStrike" kern="1200" noProof="0">
                          <a:solidFill>
                            <a:schemeClr val="tx2"/>
                          </a:solidFill>
                          <a:effectLst/>
                          <a:latin typeface="+mn-lt"/>
                        </a:rPr>
                        <a:t>Coverage Availability </a:t>
                      </a:r>
                      <a:r>
                        <a:rPr lang="en-GB" sz="1100" b="0" u="none" strike="noStrike" kern="1200">
                          <a:solidFill>
                            <a:schemeClr val="tx2"/>
                          </a:solidFill>
                          <a:effectLst/>
                          <a:latin typeface="+mn-lt"/>
                          <a:cs typeface="Segoe Sans Display" pitchFamily="2" charset="0"/>
                        </a:rPr>
                        <a:t>–</a:t>
                      </a:r>
                      <a:r>
                        <a:rPr lang="en-US" sz="1100" u="none" strike="noStrike" kern="1200" noProof="0">
                          <a:solidFill>
                            <a:schemeClr val="tx2"/>
                          </a:solidFill>
                          <a:effectLst/>
                          <a:latin typeface="+mn-lt"/>
                        </a:rPr>
                        <a:t> </a:t>
                      </a:r>
                      <a:r>
                        <a:rPr lang="en-US" sz="1100" u="none" strike="noStrike" kern="1200">
                          <a:solidFill>
                            <a:schemeClr val="tx2"/>
                          </a:solidFill>
                          <a:effectLst/>
                          <a:latin typeface="+mn-lt"/>
                          <a:ea typeface="+mn-ea"/>
                          <a:cs typeface="+mn-cs"/>
                        </a:rPr>
                        <a:t>plan duration (varies by country)</a:t>
                      </a: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algn="ctr">
                        <a:lnSpc>
                          <a:spcPct val="100000"/>
                        </a:lnSpc>
                        <a:spcBef>
                          <a:spcPts val="0"/>
                        </a:spcBef>
                        <a:spcAft>
                          <a:spcPts val="0"/>
                        </a:spcAft>
                        <a:buNone/>
                      </a:pPr>
                      <a:r>
                        <a:rPr lang="en-US" sz="1100" kern="1200">
                          <a:solidFill>
                            <a:schemeClr val="tx2"/>
                          </a:solidFill>
                          <a:latin typeface="+mn-lt"/>
                        </a:rPr>
                        <a:t>1 year</a:t>
                      </a:r>
                      <a:endParaRPr lang="en-US" sz="1100" b="0" kern="1200">
                        <a:solidFill>
                          <a:schemeClr val="tx2"/>
                        </a:solidFill>
                        <a:latin typeface="+mn-lt"/>
                        <a:ea typeface="+mn-ea"/>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100">
                          <a:solidFill>
                            <a:schemeClr val="tx2"/>
                          </a:solidFill>
                          <a:latin typeface="+mn-lt"/>
                        </a:rPr>
                        <a:t>Up to 2, 3, or 4 years</a:t>
                      </a:r>
                      <a:endParaRPr lang="en-US" sz="1100" b="0">
                        <a:solidFill>
                          <a:schemeClr val="tx2"/>
                        </a:solidFill>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rtl="0">
                        <a:lnSpc>
                          <a:spcPct val="100000"/>
                        </a:lnSpc>
                        <a:spcBef>
                          <a:spcPts val="0"/>
                        </a:spcBef>
                        <a:spcAft>
                          <a:spcPts val="0"/>
                        </a:spcAft>
                        <a:buClrTx/>
                        <a:buSzTx/>
                        <a:buFontTx/>
                        <a:buNone/>
                      </a:pPr>
                      <a:r>
                        <a:rPr lang="en-US" sz="1100">
                          <a:solidFill>
                            <a:schemeClr val="tx2"/>
                          </a:solidFill>
                          <a:latin typeface="+mn-lt"/>
                        </a:rPr>
                        <a:t>Up to 2, 3, or 4 years</a:t>
                      </a:r>
                      <a:endParaRPr lang="en-US" sz="1100" b="0">
                        <a:solidFill>
                          <a:schemeClr val="tx2"/>
                        </a:solidFill>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813545"/>
                  </a:ext>
                </a:extLst>
              </a:tr>
              <a:tr h="487718">
                <a:tc>
                  <a:txBody>
                    <a:bodyPr/>
                    <a:lstStyle/>
                    <a:p>
                      <a:pPr marL="0" lvl="0" indent="0" algn="l">
                        <a:lnSpc>
                          <a:spcPct val="100000"/>
                        </a:lnSpc>
                        <a:spcBef>
                          <a:spcPts val="0"/>
                        </a:spcBef>
                        <a:spcAft>
                          <a:spcPts val="0"/>
                        </a:spcAft>
                        <a:buNone/>
                      </a:pPr>
                      <a:r>
                        <a:rPr lang="en-US" sz="1100" b="1" u="none" strike="noStrike" kern="1200" noProof="0">
                          <a:solidFill>
                            <a:schemeClr val="tx2"/>
                          </a:solidFill>
                          <a:effectLst/>
                          <a:latin typeface="+mn-lt"/>
                        </a:rPr>
                        <a:t>Prepaid return </a:t>
                      </a:r>
                      <a:r>
                        <a:rPr lang="en-US" sz="1100" b="1" u="none" strike="noStrike" kern="1200" noProof="0">
                          <a:solidFill>
                            <a:schemeClr val="tx2"/>
                          </a:solidFill>
                          <a:effectLst/>
                          <a:latin typeface="+mn-lt"/>
                          <a:ea typeface="+mn-ea"/>
                          <a:cs typeface="+mn-cs"/>
                        </a:rPr>
                        <a:t>shipment </a:t>
                      </a:r>
                      <a:r>
                        <a:rPr lang="en-GB" sz="1100" b="0" u="none" strike="noStrike" kern="1200">
                          <a:solidFill>
                            <a:schemeClr val="tx2"/>
                          </a:solidFill>
                          <a:effectLst/>
                          <a:latin typeface="+mn-lt"/>
                          <a:cs typeface="Segoe Sans Display" pitchFamily="2" charset="0"/>
                        </a:rPr>
                        <a:t>–</a:t>
                      </a:r>
                      <a:r>
                        <a:rPr lang="en-GB" sz="1100" b="1" u="none" strike="noStrike" kern="1200">
                          <a:solidFill>
                            <a:schemeClr val="tx2"/>
                          </a:solidFill>
                          <a:effectLst/>
                          <a:latin typeface="+mn-lt"/>
                          <a:ea typeface="+mn-ea"/>
                          <a:cs typeface="+mn-cs"/>
                        </a:rPr>
                        <a:t> </a:t>
                      </a:r>
                      <a:r>
                        <a:rPr lang="en-GB" sz="1100" b="0" u="none" strike="noStrike" kern="1200">
                          <a:solidFill>
                            <a:schemeClr val="tx2"/>
                          </a:solidFill>
                          <a:effectLst/>
                          <a:latin typeface="+mn-lt"/>
                          <a:ea typeface="+mn-ea"/>
                          <a:cs typeface="+mn-cs"/>
                        </a:rPr>
                        <a:t>providing ease of shipping wherever you are to get you back up and running quickly</a:t>
                      </a:r>
                      <a:endParaRPr lang="en-US" sz="1100" b="0" u="none" strike="noStrike" kern="1200">
                        <a:solidFill>
                          <a:schemeClr val="tx2"/>
                        </a:solidFill>
                        <a:effectLst/>
                        <a:latin typeface="+mn-lt"/>
                        <a:ea typeface="+mn-ea"/>
                        <a:cs typeface="+mn-cs"/>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u="none" strike="noStrike" kern="1200">
                          <a:solidFill>
                            <a:schemeClr val="tx2"/>
                          </a:solidFill>
                          <a:effectLst/>
                          <a:latin typeface="+mn-lt"/>
                          <a:sym typeface="Wingdings" panose="05000000000000000000" pitchFamily="2" charset="2"/>
                        </a:rPr>
                        <a:t></a:t>
                      </a:r>
                      <a:endParaRPr lang="en-US" sz="1600" b="1">
                        <a:solidFill>
                          <a:schemeClr val="tx2"/>
                        </a:solidFill>
                        <a:latin typeface="+mn-lt"/>
                        <a:cs typeface="Segoe Sans Display" pitchFamily="2" charset="0"/>
                        <a:sym typeface="Wingdings" panose="05000000000000000000" pitchFamily="2" charset="2"/>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600" u="none" strike="noStrike" kern="1200">
                          <a:solidFill>
                            <a:schemeClr val="tx2"/>
                          </a:solidFill>
                          <a:effectLst/>
                          <a:latin typeface="+mn-lt"/>
                          <a:sym typeface="Wingdings" panose="05000000000000000000" pitchFamily="2" charset="2"/>
                        </a:rPr>
                        <a:t></a:t>
                      </a:r>
                      <a:endParaRPr lang="en-US" sz="1600" b="1">
                        <a:solidFill>
                          <a:schemeClr val="tx2"/>
                        </a:solidFill>
                        <a:latin typeface="+mn-lt"/>
                        <a:cs typeface="Segoe Sans Display" pitchFamily="2" charset="0"/>
                        <a:sym typeface="Wingdings" panose="05000000000000000000" pitchFamily="2" charset="2"/>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u="none" strike="noStrike" kern="1200">
                          <a:solidFill>
                            <a:schemeClr val="tx2"/>
                          </a:solidFill>
                          <a:effectLst/>
                          <a:latin typeface="+mn-lt"/>
                          <a:sym typeface="Wingdings" panose="05000000000000000000" pitchFamily="2" charset="2"/>
                        </a:rPr>
                        <a:t></a:t>
                      </a:r>
                      <a:endParaRPr lang="en-US" sz="1600" b="1">
                        <a:solidFill>
                          <a:schemeClr val="tx2"/>
                        </a:solidFill>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7877339"/>
                  </a:ext>
                </a:extLst>
              </a:tr>
              <a:tr h="487718">
                <a:tc>
                  <a:txBody>
                    <a:bodyPr/>
                    <a:lstStyle/>
                    <a:p>
                      <a:pPr marL="0" lvl="0" indent="0" algn="l">
                        <a:lnSpc>
                          <a:spcPct val="100000"/>
                        </a:lnSpc>
                        <a:spcBef>
                          <a:spcPts val="0"/>
                        </a:spcBef>
                        <a:spcAft>
                          <a:spcPts val="0"/>
                        </a:spcAft>
                        <a:buNone/>
                      </a:pPr>
                      <a:r>
                        <a:rPr lang="en-IN" sz="1100" b="1" u="none" strike="noStrike" noProof="0">
                          <a:solidFill>
                            <a:schemeClr val="tx2"/>
                          </a:solidFill>
                          <a:effectLst/>
                          <a:latin typeface="+mn-lt"/>
                        </a:rPr>
                        <a:t>Technical support </a:t>
                      </a:r>
                      <a:r>
                        <a:rPr lang="en-GB" sz="1100" b="0" u="none" strike="noStrike" kern="1200">
                          <a:solidFill>
                            <a:schemeClr val="tx2"/>
                          </a:solidFill>
                          <a:effectLst/>
                          <a:latin typeface="+mn-lt"/>
                          <a:cs typeface="Segoe Sans Display" pitchFamily="2" charset="0"/>
                        </a:rPr>
                        <a:t>–</a:t>
                      </a:r>
                      <a:r>
                        <a:rPr lang="en-GB" sz="1100" b="1" u="none" strike="noStrike" kern="1200">
                          <a:solidFill>
                            <a:schemeClr val="tx2"/>
                          </a:solidFill>
                          <a:effectLst/>
                          <a:latin typeface="+mn-lt"/>
                          <a:ea typeface="+mn-ea"/>
                          <a:cs typeface="+mn-cs"/>
                        </a:rPr>
                        <a:t> </a:t>
                      </a:r>
                      <a:r>
                        <a:rPr lang="en-GB" sz="1100" b="0" u="none" strike="noStrike" kern="1200">
                          <a:solidFill>
                            <a:schemeClr val="tx2"/>
                          </a:solidFill>
                          <a:effectLst/>
                          <a:latin typeface="+mn-lt"/>
                          <a:ea typeface="+mn-ea"/>
                          <a:cs typeface="+mn-cs"/>
                        </a:rPr>
                        <a:t>contact Microsoft Support with your questions even after your warranty runs out (fees may apply).</a:t>
                      </a:r>
                      <a:endParaRPr lang="en-US" sz="1100" b="0" u="none" strike="noStrike" kern="1200">
                        <a:solidFill>
                          <a:schemeClr val="tx2"/>
                        </a:solidFill>
                        <a:effectLst/>
                        <a:latin typeface="+mn-lt"/>
                        <a:ea typeface="+mn-ea"/>
                        <a:cs typeface="+mn-cs"/>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chemeClr val="tx2"/>
                          </a:solidFill>
                          <a:effectLst/>
                          <a:uLnTx/>
                          <a:uFillTx/>
                          <a:latin typeface="+mn-lt"/>
                          <a:sym typeface="Wingdings" panose="05000000000000000000" pitchFamily="2" charset="2"/>
                        </a:rPr>
                        <a:t></a:t>
                      </a:r>
                      <a:endParaRPr kumimoji="0" lang="en-US" sz="1600" b="1" i="0" u="none" strike="noStrike" kern="1200" cap="none" spc="0" normalizeH="0" baseline="0" noProof="0">
                        <a:ln>
                          <a:noFill/>
                        </a:ln>
                        <a:solidFill>
                          <a:schemeClr val="tx2"/>
                        </a:solidFill>
                        <a:effectLst/>
                        <a:uLnTx/>
                        <a:uFillTx/>
                        <a:latin typeface="+mn-lt"/>
                        <a:ea typeface="+mn-ea"/>
                        <a:cs typeface="Segoe Sans Display" pitchFamily="2" charset="0"/>
                        <a:sym typeface="Wingdings" panose="05000000000000000000" pitchFamily="2" charset="2"/>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a:lnSpc>
                          <a:spcPct val="100000"/>
                        </a:lnSpc>
                        <a:buNone/>
                      </a:pPr>
                      <a:r>
                        <a:rPr lang="en-US" sz="1600" u="none" strike="noStrike" kern="1200">
                          <a:solidFill>
                            <a:schemeClr val="tx2"/>
                          </a:solidFill>
                          <a:effectLst/>
                          <a:latin typeface="+mn-lt"/>
                          <a:sym typeface="Wingdings" panose="05000000000000000000" pitchFamily="2" charset="2"/>
                        </a:rPr>
                        <a:t></a:t>
                      </a:r>
                      <a:endParaRPr lang="en-US" sz="1600" b="1">
                        <a:solidFill>
                          <a:schemeClr val="tx2"/>
                        </a:solidFill>
                        <a:latin typeface="+mn-lt"/>
                        <a:cs typeface="Segoe Sans Display" pitchFamily="2" charset="0"/>
                        <a:sym typeface="Wingdings" panose="05000000000000000000" pitchFamily="2" charset="2"/>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u="none" strike="noStrike" kern="1200">
                          <a:solidFill>
                            <a:schemeClr val="tx2"/>
                          </a:solidFill>
                          <a:effectLst/>
                          <a:latin typeface="+mn-lt"/>
                          <a:sym typeface="Wingdings" panose="05000000000000000000" pitchFamily="2" charset="2"/>
                        </a:rPr>
                        <a:t></a:t>
                      </a:r>
                      <a:endParaRPr lang="en-US" sz="1600" b="1">
                        <a:solidFill>
                          <a:schemeClr val="tx2"/>
                        </a:solidFill>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5390945"/>
                  </a:ext>
                </a:extLst>
              </a:tr>
              <a:tr h="4877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u="none" strike="noStrike" kern="1200">
                          <a:solidFill>
                            <a:schemeClr val="tx2"/>
                          </a:solidFill>
                          <a:effectLst/>
                          <a:latin typeface="+mn-lt"/>
                          <a:cs typeface="Segoe Sans Display" pitchFamily="2" charset="0"/>
                        </a:rPr>
                        <a:t>Unlimited Mechanical breakdown</a:t>
                      </a:r>
                      <a:r>
                        <a:rPr lang="en-GB" sz="1100" b="0" u="none" strike="noStrike" kern="1200">
                          <a:solidFill>
                            <a:schemeClr val="tx2"/>
                          </a:solidFill>
                          <a:effectLst/>
                          <a:latin typeface="+mn-lt"/>
                          <a:cs typeface="Segoe Sans Display" pitchFamily="2" charset="0"/>
                        </a:rPr>
                        <a:t> – protecting your devices against unintended hardware defects and malfunctions.</a:t>
                      </a:r>
                      <a:endParaRPr lang="en-IN" sz="1100" b="0" i="0" u="none" strike="noStrike">
                        <a:solidFill>
                          <a:schemeClr val="tx2"/>
                        </a:solidFill>
                        <a:effectLst/>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chemeClr val="tx2"/>
                          </a:solidFill>
                          <a:effectLst/>
                          <a:uLnTx/>
                          <a:uFillTx/>
                          <a:latin typeface="+mn-lt"/>
                          <a:sym typeface="Wingdings" panose="05000000000000000000" pitchFamily="2" charset="2"/>
                        </a:rPr>
                        <a:t></a:t>
                      </a:r>
                      <a:endParaRPr kumimoji="0" lang="en-US" sz="1600" b="1" i="0" u="none" strike="noStrike" kern="1200" cap="none" spc="0" normalizeH="0" baseline="0" noProof="0">
                        <a:ln>
                          <a:noFill/>
                        </a:ln>
                        <a:solidFill>
                          <a:schemeClr val="tx2"/>
                        </a:solidFill>
                        <a:effectLst/>
                        <a:uLnTx/>
                        <a:uFillTx/>
                        <a:latin typeface="+mn-lt"/>
                        <a:ea typeface="+mn-ea"/>
                        <a:cs typeface="Segoe Sans Display" pitchFamily="2" charset="0"/>
                        <a:sym typeface="Wingdings" panose="05000000000000000000" pitchFamily="2" charset="2"/>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600" u="none" strike="noStrike" kern="1200">
                          <a:solidFill>
                            <a:schemeClr val="tx2"/>
                          </a:solidFill>
                          <a:effectLst/>
                          <a:latin typeface="+mn-lt"/>
                          <a:sym typeface="Wingdings" panose="05000000000000000000" pitchFamily="2" charset="2"/>
                        </a:rPr>
                        <a:t></a:t>
                      </a:r>
                      <a:endParaRPr lang="en-US" sz="1600" b="1">
                        <a:solidFill>
                          <a:schemeClr val="tx2"/>
                        </a:solidFill>
                        <a:latin typeface="+mn-lt"/>
                        <a:cs typeface="Segoe Sans Display" pitchFamily="2" charset="0"/>
                        <a:sym typeface="Wingdings" panose="05000000000000000000" pitchFamily="2" charset="2"/>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u="none" strike="noStrike" kern="1200">
                          <a:solidFill>
                            <a:schemeClr val="tx2"/>
                          </a:solidFill>
                          <a:effectLst/>
                          <a:latin typeface="+mn-lt"/>
                          <a:sym typeface="Wingdings" panose="05000000000000000000" pitchFamily="2" charset="2"/>
                        </a:rPr>
                        <a:t></a:t>
                      </a:r>
                      <a:endParaRPr lang="en-US" sz="1600" b="1">
                        <a:solidFill>
                          <a:schemeClr val="tx2"/>
                        </a:solidFill>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7262884"/>
                  </a:ext>
                </a:extLst>
              </a:tr>
              <a:tr h="4877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100" b="1" u="none" strike="noStrike">
                          <a:solidFill>
                            <a:schemeClr val="tx2"/>
                          </a:solidFill>
                          <a:effectLst/>
                          <a:latin typeface="+mn-lt"/>
                          <a:cs typeface="Segoe Sans Display" pitchFamily="2" charset="0"/>
                        </a:rPr>
                        <a:t>In-Region Repair, or Standard Exchange</a:t>
                      </a:r>
                      <a:endParaRPr lang="en-IN" sz="1100" b="1" i="0" u="none" strike="noStrike">
                        <a:solidFill>
                          <a:schemeClr val="tx2"/>
                        </a:solidFill>
                        <a:effectLst/>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chemeClr val="tx2"/>
                          </a:solidFill>
                          <a:effectLst/>
                          <a:uLnTx/>
                          <a:uFillTx/>
                          <a:latin typeface="+mn-lt"/>
                          <a:sym typeface="Wingdings" panose="05000000000000000000" pitchFamily="2" charset="2"/>
                        </a:rPr>
                        <a:t></a:t>
                      </a:r>
                      <a:endParaRPr kumimoji="0" lang="en-US" sz="1600" b="1" i="0" u="none" strike="noStrike" kern="1200" cap="none" spc="0" normalizeH="0" baseline="0" noProof="0">
                        <a:ln>
                          <a:noFill/>
                        </a:ln>
                        <a:solidFill>
                          <a:schemeClr val="tx2"/>
                        </a:solidFill>
                        <a:effectLst/>
                        <a:uLnTx/>
                        <a:uFillTx/>
                        <a:latin typeface="+mn-lt"/>
                        <a:ea typeface="+mn-ea"/>
                        <a:cs typeface="Segoe Sans Display" pitchFamily="2" charset="0"/>
                        <a:sym typeface="Wingdings" panose="05000000000000000000" pitchFamily="2" charset="2"/>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lvl="0" algn="ctr" defTabSz="914400">
                        <a:lnSpc>
                          <a:spcPct val="100000"/>
                        </a:lnSpc>
                        <a:buNone/>
                        <a:tabLst/>
                        <a:defRPr/>
                      </a:pPr>
                      <a:r>
                        <a:rPr lang="en-US" sz="1600" u="none" strike="noStrike" kern="1200">
                          <a:solidFill>
                            <a:schemeClr val="tx2"/>
                          </a:solidFill>
                          <a:effectLst/>
                          <a:latin typeface="+mn-lt"/>
                          <a:sym typeface="Wingdings" panose="05000000000000000000" pitchFamily="2" charset="2"/>
                        </a:rPr>
                        <a:t></a:t>
                      </a:r>
                      <a:endParaRPr lang="en-US" sz="1600" b="1">
                        <a:solidFill>
                          <a:schemeClr val="tx2"/>
                        </a:solidFill>
                        <a:latin typeface="+mn-lt"/>
                        <a:cs typeface="Segoe Sans Display" pitchFamily="2" charset="0"/>
                        <a:sym typeface="Wingdings" panose="05000000000000000000" pitchFamily="2" charset="2"/>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u="none" strike="noStrike" kern="1200">
                          <a:solidFill>
                            <a:schemeClr val="tx2"/>
                          </a:solidFill>
                          <a:effectLst/>
                          <a:latin typeface="+mn-lt"/>
                          <a:sym typeface="Wingdings" panose="05000000000000000000" pitchFamily="2" charset="2"/>
                        </a:rPr>
                        <a:t></a:t>
                      </a:r>
                      <a:endParaRPr lang="en-US" sz="1600" b="1">
                        <a:solidFill>
                          <a:schemeClr val="tx2"/>
                        </a:solidFill>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2604373"/>
                  </a:ext>
                </a:extLst>
              </a:tr>
              <a:tr h="487718">
                <a:tc>
                  <a:txBody>
                    <a:bodyPr/>
                    <a:lstStyle/>
                    <a:p>
                      <a:pPr marL="0" lvl="0" indent="0" algn="l">
                        <a:lnSpc>
                          <a:spcPct val="100000"/>
                        </a:lnSpc>
                        <a:spcBef>
                          <a:spcPts val="0"/>
                        </a:spcBef>
                        <a:spcAft>
                          <a:spcPts val="0"/>
                        </a:spcAft>
                        <a:buNone/>
                      </a:pPr>
                      <a:r>
                        <a:rPr lang="en-US" sz="1100" b="1" u="none" strike="noStrike" kern="1200" noProof="0">
                          <a:solidFill>
                            <a:schemeClr val="tx2"/>
                          </a:solidFill>
                          <a:effectLst/>
                          <a:latin typeface="+mn-lt"/>
                        </a:rPr>
                        <a:t>Accidental Damage </a:t>
                      </a:r>
                      <a:r>
                        <a:rPr lang="en-GB" sz="1100" b="0" u="none" strike="noStrike" kern="1200">
                          <a:solidFill>
                            <a:schemeClr val="tx2"/>
                          </a:solidFill>
                          <a:effectLst/>
                          <a:latin typeface="+mn-lt"/>
                          <a:cs typeface="Segoe Sans Display" pitchFamily="2" charset="0"/>
                        </a:rPr>
                        <a:t>–</a:t>
                      </a:r>
                      <a:r>
                        <a:rPr lang="en-GB" sz="1100" u="none" strike="noStrike" kern="1200">
                          <a:solidFill>
                            <a:schemeClr val="tx2"/>
                          </a:solidFill>
                          <a:effectLst/>
                          <a:latin typeface="+mn-lt"/>
                          <a:ea typeface="+mn-ea"/>
                          <a:cs typeface="+mn-cs"/>
                        </a:rPr>
                        <a:t> protection from drops or spills.</a:t>
                      </a:r>
                      <a:endParaRPr lang="en-US" sz="1100" u="none" strike="noStrike" kern="1200">
                        <a:solidFill>
                          <a:schemeClr val="tx2"/>
                        </a:solidFill>
                        <a:effectLst/>
                        <a:latin typeface="+mn-lt"/>
                        <a:ea typeface="+mn-ea"/>
                        <a:cs typeface="+mn-cs"/>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defTabSz="914400">
                        <a:lnSpc>
                          <a:spcPct val="100000"/>
                        </a:lnSpc>
                        <a:spcBef>
                          <a:spcPts val="0"/>
                        </a:spcBef>
                        <a:spcAft>
                          <a:spcPts val="0"/>
                        </a:spcAft>
                        <a:buNone/>
                        <a:tabLst/>
                        <a:defRPr/>
                      </a:pPr>
                      <a:endParaRPr lang="en-US" sz="1050" b="0" u="none" strike="noStrike" kern="1200">
                        <a:solidFill>
                          <a:schemeClr val="tx2"/>
                        </a:solidFill>
                        <a:effectLst/>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a:lnSpc>
                          <a:spcPct val="100000"/>
                        </a:lnSpc>
                      </a:pPr>
                      <a:endParaRPr lang="en-US" sz="1600" b="1">
                        <a:solidFill>
                          <a:schemeClr val="tx2"/>
                        </a:solidFill>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ptos" panose="02110004020202020204"/>
                        </a:defRPr>
                      </a:lvl1pPr>
                      <a:lvl2pPr marL="457200" algn="l" defTabSz="914400" rtl="0" eaLnBrk="1" latinLnBrk="0" hangingPunct="1">
                        <a:defRPr sz="1800" kern="1200">
                          <a:solidFill>
                            <a:schemeClr val="tx1"/>
                          </a:solidFill>
                          <a:latin typeface="Aptos" panose="02110004020202020204"/>
                        </a:defRPr>
                      </a:lvl2pPr>
                      <a:lvl3pPr marL="914400" algn="l" defTabSz="914400" rtl="0" eaLnBrk="1" latinLnBrk="0" hangingPunct="1">
                        <a:defRPr sz="1800" kern="1200">
                          <a:solidFill>
                            <a:schemeClr val="tx1"/>
                          </a:solidFill>
                          <a:latin typeface="Aptos" panose="02110004020202020204"/>
                        </a:defRPr>
                      </a:lvl3pPr>
                      <a:lvl4pPr marL="1371600" algn="l" defTabSz="914400" rtl="0" eaLnBrk="1" latinLnBrk="0" hangingPunct="1">
                        <a:defRPr sz="1800" kern="1200">
                          <a:solidFill>
                            <a:schemeClr val="tx1"/>
                          </a:solidFill>
                          <a:latin typeface="Aptos" panose="02110004020202020204"/>
                        </a:defRPr>
                      </a:lvl4pPr>
                      <a:lvl5pPr marL="1828800" algn="l" defTabSz="914400" rtl="0" eaLnBrk="1" latinLnBrk="0" hangingPunct="1">
                        <a:defRPr sz="1800" kern="1200">
                          <a:solidFill>
                            <a:schemeClr val="tx1"/>
                          </a:solidFill>
                          <a:latin typeface="Aptos" panose="02110004020202020204"/>
                        </a:defRPr>
                      </a:lvl5pPr>
                      <a:lvl6pPr marL="2286000" algn="l" defTabSz="914400" rtl="0" eaLnBrk="1" latinLnBrk="0" hangingPunct="1">
                        <a:defRPr sz="1800" kern="1200">
                          <a:solidFill>
                            <a:schemeClr val="tx1"/>
                          </a:solidFill>
                          <a:latin typeface="Aptos" panose="02110004020202020204"/>
                        </a:defRPr>
                      </a:lvl6pPr>
                      <a:lvl7pPr marL="2743200" algn="l" defTabSz="914400" rtl="0" eaLnBrk="1" latinLnBrk="0" hangingPunct="1">
                        <a:defRPr sz="1800" kern="1200">
                          <a:solidFill>
                            <a:schemeClr val="tx1"/>
                          </a:solidFill>
                          <a:latin typeface="Aptos" panose="02110004020202020204"/>
                        </a:defRPr>
                      </a:lvl7pPr>
                      <a:lvl8pPr marL="3200400" algn="l" defTabSz="914400" rtl="0" eaLnBrk="1" latinLnBrk="0" hangingPunct="1">
                        <a:defRPr sz="1800" kern="1200">
                          <a:solidFill>
                            <a:schemeClr val="tx1"/>
                          </a:solidFill>
                          <a:latin typeface="Aptos" panose="02110004020202020204"/>
                        </a:defRPr>
                      </a:lvl8pPr>
                      <a:lvl9pPr marL="3657600" algn="l" defTabSz="914400" rtl="0" eaLnBrk="1" latinLnBrk="0" hangingPunct="1">
                        <a:defRPr sz="1800" kern="1200">
                          <a:solidFill>
                            <a:schemeClr val="tx1"/>
                          </a:solidFill>
                          <a:latin typeface="Aptos" panose="021100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u="none" strike="noStrike" kern="1200">
                          <a:solidFill>
                            <a:schemeClr val="tx2"/>
                          </a:solidFill>
                          <a:effectLst/>
                          <a:latin typeface="+mn-lt"/>
                          <a:sym typeface="Wingdings" panose="05000000000000000000" pitchFamily="2" charset="2"/>
                        </a:rPr>
                        <a:t></a:t>
                      </a:r>
                      <a:endParaRPr lang="en-US" sz="1600" b="1">
                        <a:solidFill>
                          <a:schemeClr val="tx2"/>
                        </a:solidFill>
                        <a:latin typeface="+mn-lt"/>
                        <a:cs typeface="Segoe Sans Display" pitchFamily="2" charset="0"/>
                      </a:endParaRPr>
                    </a:p>
                  </a:txBody>
                  <a:tcPr anchor="ctr">
                    <a:lnL w="6350" cap="flat" cmpd="sng" algn="ctr">
                      <a:solidFill>
                        <a:srgbClr val="79C5FF"/>
                      </a:solidFill>
                      <a:prstDash val="solid"/>
                      <a:round/>
                      <a:headEnd type="none" w="med" len="med"/>
                      <a:tailEnd type="none" w="med" len="med"/>
                    </a:lnL>
                    <a:lnR w="6350" cap="flat" cmpd="sng" algn="ctr">
                      <a:solidFill>
                        <a:srgbClr val="79C5FF"/>
                      </a:solidFill>
                      <a:prstDash val="solid"/>
                      <a:round/>
                      <a:headEnd type="none" w="med" len="med"/>
                      <a:tailEnd type="none" w="med" len="med"/>
                    </a:lnR>
                    <a:lnT w="6350" cap="flat" cmpd="sng" algn="ctr">
                      <a:solidFill>
                        <a:srgbClr val="79C5FF"/>
                      </a:solidFill>
                      <a:prstDash val="solid"/>
                      <a:round/>
                      <a:headEnd type="none" w="med" len="med"/>
                      <a:tailEnd type="none" w="med" len="med"/>
                    </a:lnT>
                    <a:lnB w="6350" cap="flat" cmpd="sng" algn="ctr">
                      <a:solidFill>
                        <a:srgbClr val="79C5F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0585334"/>
                  </a:ext>
                </a:extLst>
              </a:tr>
            </a:tbl>
          </a:graphicData>
        </a:graphic>
      </p:graphicFrame>
      <p:sp>
        <p:nvSpPr>
          <p:cNvPr id="9" name="Title 8">
            <a:extLst>
              <a:ext uri="{FF2B5EF4-FFF2-40B4-BE49-F238E27FC236}">
                <a16:creationId xmlns:a16="http://schemas.microsoft.com/office/drawing/2014/main" id="{E55C634F-63C6-7FDF-75D5-3E52D8938EF8}"/>
              </a:ext>
            </a:extLst>
          </p:cNvPr>
          <p:cNvSpPr>
            <a:spLocks noGrp="1"/>
          </p:cNvSpPr>
          <p:nvPr>
            <p:ph type="title"/>
          </p:nvPr>
        </p:nvSpPr>
        <p:spPr>
          <a:xfrm>
            <a:off x="355599" y="395288"/>
            <a:ext cx="7380693" cy="585787"/>
          </a:xfrm>
        </p:spPr>
        <p:txBody>
          <a:bodyPr/>
          <a:lstStyle/>
          <a:p>
            <a:r>
              <a:rPr lang="en-US"/>
              <a:t>Windows 365 Link Warranty &amp; Protection Plans</a:t>
            </a:r>
          </a:p>
        </p:txBody>
      </p:sp>
      <p:sp>
        <p:nvSpPr>
          <p:cNvPr id="2" name="TextBox 1">
            <a:extLst>
              <a:ext uri="{FF2B5EF4-FFF2-40B4-BE49-F238E27FC236}">
                <a16:creationId xmlns:a16="http://schemas.microsoft.com/office/drawing/2014/main" id="{F1857F60-699D-6AC4-6B9F-C06765AED5B3}"/>
              </a:ext>
            </a:extLst>
          </p:cNvPr>
          <p:cNvSpPr txBox="1"/>
          <p:nvPr/>
        </p:nvSpPr>
        <p:spPr>
          <a:xfrm>
            <a:off x="409387" y="1100613"/>
            <a:ext cx="11782613" cy="261610"/>
          </a:xfrm>
          <a:prstGeom prst="rect">
            <a:avLst/>
          </a:prstGeom>
          <a:noFill/>
        </p:spPr>
        <p:txBody>
          <a:bodyPr wrap="square">
            <a:spAutoFit/>
          </a:bodyPr>
          <a:lstStyle/>
          <a:p>
            <a:pPr>
              <a:spcBef>
                <a:spcPct val="0"/>
              </a:spcBef>
              <a:defRPr/>
            </a:pPr>
            <a:r>
              <a:rPr lang="en-US" sz="1100" b="1" u="none" strike="noStrike" kern="1200">
                <a:solidFill>
                  <a:schemeClr val="tx2"/>
                </a:solidFill>
                <a:effectLst/>
                <a:sym typeface="Wingdings" panose="05000000000000000000" pitchFamily="2" charset="2"/>
              </a:rPr>
              <a:t></a:t>
            </a:r>
            <a:r>
              <a:rPr lang="en-IN" sz="1100" b="1">
                <a:solidFill>
                  <a:schemeClr val="tx2"/>
                </a:solidFill>
                <a:cs typeface="Segoe Sans Display" pitchFamily="2" charset="0"/>
                <a:sym typeface="Wingdings" panose="05000000000000000000" pitchFamily="2" charset="2"/>
              </a:rPr>
              <a:t>  </a:t>
            </a:r>
            <a:r>
              <a:rPr lang="en-US" altLang="en-US" sz="1100">
                <a:solidFill>
                  <a:schemeClr val="tx2"/>
                </a:solidFill>
                <a:cs typeface="Segoe Sans Display Semilight" pitchFamily="2" charset="0"/>
              </a:rPr>
              <a:t>For Extended Hardware Support (EHS), protection plan start date remains tied to Device Invoice Date. EHS coverage begins upon expiration of Microsoft’s Limited Hardware Warranty. </a:t>
            </a:r>
            <a:endParaRPr kumimoji="0" lang="en-GB" sz="1100" i="0" u="none" strike="noStrike" kern="1200" cap="none" spc="0" normalizeH="0" baseline="0" noProof="0">
              <a:ln>
                <a:noFill/>
              </a:ln>
              <a:solidFill>
                <a:schemeClr val="tx2"/>
              </a:solidFill>
              <a:effectLst/>
              <a:uLnTx/>
              <a:uFillTx/>
              <a:ea typeface="+mn-ea"/>
              <a:cs typeface="Segoe Sans Display Semilight" pitchFamily="2" charset="0"/>
            </a:endParaRPr>
          </a:p>
        </p:txBody>
      </p:sp>
      <p:sp>
        <p:nvSpPr>
          <p:cNvPr id="3" name="TextBox 2">
            <a:extLst>
              <a:ext uri="{FF2B5EF4-FFF2-40B4-BE49-F238E27FC236}">
                <a16:creationId xmlns:a16="http://schemas.microsoft.com/office/drawing/2014/main" id="{F735CF4D-B06E-08FA-30CB-AEE9E69547AB}"/>
              </a:ext>
            </a:extLst>
          </p:cNvPr>
          <p:cNvSpPr txBox="1"/>
          <p:nvPr/>
        </p:nvSpPr>
        <p:spPr>
          <a:xfrm>
            <a:off x="409388" y="1362223"/>
            <a:ext cx="11155680" cy="261610"/>
          </a:xfrm>
          <a:prstGeom prst="rect">
            <a:avLst/>
          </a:prstGeom>
          <a:noFill/>
        </p:spPr>
        <p:txBody>
          <a:bodyPr wrap="square">
            <a:spAutoFit/>
          </a:bodyPr>
          <a:lstStyle/>
          <a:p>
            <a:pPr>
              <a:spcBef>
                <a:spcPct val="0"/>
              </a:spcBef>
              <a:defRPr/>
            </a:pPr>
            <a:r>
              <a:rPr lang="en-US" sz="1100" b="1" u="none" strike="noStrike" kern="1200">
                <a:solidFill>
                  <a:schemeClr val="tx2"/>
                </a:solidFill>
                <a:effectLst/>
                <a:sym typeface="Wingdings" panose="05000000000000000000" pitchFamily="2" charset="2"/>
              </a:rPr>
              <a:t></a:t>
            </a:r>
            <a:r>
              <a:rPr lang="en-IN" sz="1100" b="1">
                <a:solidFill>
                  <a:schemeClr val="tx2"/>
                </a:solidFill>
                <a:cs typeface="Segoe Sans Display" pitchFamily="2" charset="0"/>
                <a:sym typeface="Wingdings" panose="05000000000000000000" pitchFamily="2" charset="2"/>
              </a:rPr>
              <a:t>  </a:t>
            </a:r>
            <a:r>
              <a:rPr lang="en-US" altLang="en-US" sz="1100">
                <a:solidFill>
                  <a:schemeClr val="tx2"/>
                </a:solidFill>
                <a:cs typeface="Segoe Sans Display Semilight" pitchFamily="2" charset="0"/>
              </a:rPr>
              <a:t>For Compete for Business (</a:t>
            </a:r>
            <a:r>
              <a:rPr lang="en-US" altLang="en-US" sz="1100" err="1">
                <a:solidFill>
                  <a:schemeClr val="tx2"/>
                </a:solidFill>
                <a:cs typeface="Segoe Sans Display Semilight" pitchFamily="2" charset="0"/>
              </a:rPr>
              <a:t>CfB</a:t>
            </a:r>
            <a:r>
              <a:rPr lang="en-US" altLang="en-US" sz="1100">
                <a:solidFill>
                  <a:schemeClr val="tx2"/>
                </a:solidFill>
                <a:cs typeface="Segoe Sans Display Semilight" pitchFamily="2" charset="0"/>
              </a:rPr>
              <a:t>), protection plan start date begins on the Protection Plan Purchase Date.</a:t>
            </a:r>
            <a:endParaRPr kumimoji="0" lang="en-GB" sz="1100" i="0" u="none" strike="noStrike" kern="1200" cap="none" spc="0" normalizeH="0" baseline="0" noProof="0">
              <a:ln>
                <a:noFill/>
              </a:ln>
              <a:solidFill>
                <a:schemeClr val="tx2"/>
              </a:solidFill>
              <a:effectLst/>
              <a:uLnTx/>
              <a:uFillTx/>
              <a:ea typeface="+mn-ea"/>
              <a:cs typeface="Segoe Sans Display Semilight" pitchFamily="2" charset="0"/>
            </a:endParaRPr>
          </a:p>
        </p:txBody>
      </p:sp>
    </p:spTree>
    <p:extLst>
      <p:ext uri="{BB962C8B-B14F-4D97-AF65-F5344CB8AC3E}">
        <p14:creationId xmlns:p14="http://schemas.microsoft.com/office/powerpoint/2010/main" val="321398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CAFEF02-742D-CB78-B805-1B19F4B7F823}"/>
              </a:ext>
            </a:extLst>
          </p:cNvPr>
          <p:cNvSpPr txBox="1">
            <a:spLocks/>
          </p:cNvSpPr>
          <p:nvPr/>
        </p:nvSpPr>
        <p:spPr>
          <a:xfrm>
            <a:off x="546970" y="910215"/>
            <a:ext cx="11582400" cy="7571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endParaRPr kumimoji="0" lang="en-IN" sz="3200" b="0" i="0" u="none" strike="noStrike" kern="1200" cap="none" spc="0" normalizeH="0" baseline="0" noProof="0">
              <a:ln>
                <a:noFill/>
              </a:ln>
              <a:solidFill>
                <a:srgbClr val="000000">
                  <a:lumMod val="50000"/>
                  <a:lumOff val="50000"/>
                </a:srgbClr>
              </a:solidFill>
              <a:effectLst/>
              <a:uLnTx/>
              <a:uFillTx/>
              <a:latin typeface="Segoe Sans Display" pitchFamily="2" charset="0"/>
              <a:cs typeface="Segoe Sans Display" pitchFamily="2" charset="0"/>
            </a:endParaRPr>
          </a:p>
        </p:txBody>
      </p:sp>
      <p:sp>
        <p:nvSpPr>
          <p:cNvPr id="4" name="Title 3">
            <a:extLst>
              <a:ext uri="{FF2B5EF4-FFF2-40B4-BE49-F238E27FC236}">
                <a16:creationId xmlns:a16="http://schemas.microsoft.com/office/drawing/2014/main" id="{0A3DD3BD-4230-B262-46A6-3ECDB9450945}"/>
              </a:ext>
            </a:extLst>
          </p:cNvPr>
          <p:cNvSpPr>
            <a:spLocks noGrp="1"/>
          </p:cNvSpPr>
          <p:nvPr>
            <p:ph type="title"/>
          </p:nvPr>
        </p:nvSpPr>
        <p:spPr>
          <a:xfrm>
            <a:off x="355599" y="395288"/>
            <a:ext cx="5109285" cy="585787"/>
          </a:xfrm>
        </p:spPr>
        <p:txBody>
          <a:bodyPr/>
          <a:lstStyle/>
          <a:p>
            <a:r>
              <a:rPr lang="en-IN"/>
              <a:t>Warranty and Protection Plans Disclaimers</a:t>
            </a:r>
            <a:br>
              <a:rPr lang="en-IN"/>
            </a:br>
            <a:endParaRPr lang="en-US"/>
          </a:p>
        </p:txBody>
      </p:sp>
      <p:sp>
        <p:nvSpPr>
          <p:cNvPr id="9" name="Content Placeholder 8">
            <a:extLst>
              <a:ext uri="{FF2B5EF4-FFF2-40B4-BE49-F238E27FC236}">
                <a16:creationId xmlns:a16="http://schemas.microsoft.com/office/drawing/2014/main" id="{18F13416-DA28-EE07-4A42-0553B50543C3}"/>
              </a:ext>
            </a:extLst>
          </p:cNvPr>
          <p:cNvSpPr>
            <a:spLocks noGrp="1"/>
          </p:cNvSpPr>
          <p:nvPr>
            <p:ph idx="1"/>
          </p:nvPr>
        </p:nvSpPr>
        <p:spPr>
          <a:xfrm>
            <a:off x="371364" y="3962372"/>
            <a:ext cx="5330189" cy="2479808"/>
          </a:xfrm>
        </p:spPr>
        <p:txBody>
          <a:bodyPr/>
          <a:lstStyle/>
          <a:p>
            <a:pPr marL="228600" indent="-228600" fontAlgn="b">
              <a:buFont typeface="+mj-lt"/>
              <a:buAutoNum type="arabicPeriod"/>
            </a:pPr>
            <a:r>
              <a:rPr lang="en-US"/>
              <a:t>Without prejudice to any legal (statutory) rights to which you may be entitled under your local law, Microsoft’s Limited Hardware Warranty covers your device for one year from the date of original purchase from Microsoft or an authorized reseller. Restrictions apply. Please refer to Microsoft’s Limited Hardware Warranty and Agreement </a:t>
            </a:r>
            <a:r>
              <a:rPr lang="en-US">
                <a:hlinkClick r:id="rId2"/>
              </a:rPr>
              <a:t>here</a:t>
            </a:r>
            <a:r>
              <a:rPr lang="en-US"/>
              <a:t>.</a:t>
            </a:r>
          </a:p>
          <a:p>
            <a:pPr marL="228600" indent="-228600" fontAlgn="b">
              <a:buFont typeface="+mj-lt"/>
              <a:buAutoNum type="arabicPeriod"/>
            </a:pPr>
            <a:r>
              <a:rPr lang="en-US"/>
              <a:t>Additional extended coverage for mechanical breakdown and accidental damage protection is available through the purchase of Microsoft protection plans. If the plan provides additional Mechanical Breakdown coverage, that coverage begins upon expiration of the manufacturer’s original warranty and continues for the remainder of the term shown on the Holder’s Proof of Purchase. Accidental damage protection begins immediately upon purchase. Restrictions apply. For all Protection Plans, please reference the </a:t>
            </a:r>
            <a:r>
              <a:rPr lang="en-US">
                <a:hlinkClick r:id="rId2"/>
              </a:rPr>
              <a:t>terms and conditions </a:t>
            </a:r>
            <a:r>
              <a:rPr lang="en-US"/>
              <a:t>for the limit of liability and the applicable exclusions of the Protection Plan. </a:t>
            </a:r>
          </a:p>
          <a:p>
            <a:pPr marL="228600" indent="-228600" fontAlgn="b">
              <a:buFont typeface="+mj-lt"/>
              <a:buAutoNum type="arabicPeriod"/>
            </a:pPr>
            <a:r>
              <a:rPr lang="en-US"/>
              <a:t>Advanced Exchange is only available in supported markets. Restrictions apply. See warranty page for </a:t>
            </a:r>
            <a:r>
              <a:rPr lang="en-US">
                <a:hlinkClick r:id="rId3"/>
              </a:rPr>
              <a:t>AES terms and conditions</a:t>
            </a:r>
            <a:r>
              <a:rPr lang="en-US"/>
              <a:t> and list of supported markets.</a:t>
            </a:r>
          </a:p>
        </p:txBody>
      </p:sp>
      <p:pic>
        <p:nvPicPr>
          <p:cNvPr id="12" name="Picture Placeholder 11" descr="A person looking at a monitor connected to the Windows 365 Link device and typing on a wireless keyboard to sign in">
            <a:extLst>
              <a:ext uri="{FF2B5EF4-FFF2-40B4-BE49-F238E27FC236}">
                <a16:creationId xmlns:a16="http://schemas.microsoft.com/office/drawing/2014/main" id="{DBD4687B-0090-51D7-A6FF-EF353E5D5C7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7288" r="17288"/>
          <a:stretch/>
        </p:blipFill>
        <p:spPr>
          <a:xfrm>
            <a:off x="6543675" y="457200"/>
            <a:ext cx="5216525" cy="5980113"/>
          </a:xfrm>
          <a:custGeom>
            <a:avLst/>
            <a:gdLst>
              <a:gd name="connsiteX0" fmla="*/ 0 w 5641627"/>
              <a:gd name="connsiteY0" fmla="*/ 0 h 5949258"/>
              <a:gd name="connsiteX1" fmla="*/ 5641627 w 5641627"/>
              <a:gd name="connsiteY1" fmla="*/ 0 h 5949258"/>
              <a:gd name="connsiteX2" fmla="*/ 5641627 w 5641627"/>
              <a:gd name="connsiteY2" fmla="*/ 5949258 h 5949258"/>
              <a:gd name="connsiteX3" fmla="*/ 0 w 5641627"/>
              <a:gd name="connsiteY3" fmla="*/ 5949258 h 5949258"/>
            </a:gdLst>
            <a:ahLst/>
            <a:cxnLst>
              <a:cxn ang="0">
                <a:pos x="connsiteX0" y="connsiteY0"/>
              </a:cxn>
              <a:cxn ang="0">
                <a:pos x="connsiteX1" y="connsiteY1"/>
              </a:cxn>
              <a:cxn ang="0">
                <a:pos x="connsiteX2" y="connsiteY2"/>
              </a:cxn>
              <a:cxn ang="0">
                <a:pos x="connsiteX3" y="connsiteY3"/>
              </a:cxn>
            </a:cxnLst>
            <a:rect l="l" t="t" r="r" b="b"/>
            <a:pathLst>
              <a:path w="5641627" h="5949258">
                <a:moveTo>
                  <a:pt x="0" y="0"/>
                </a:moveTo>
                <a:lnTo>
                  <a:pt x="5641627" y="0"/>
                </a:lnTo>
                <a:lnTo>
                  <a:pt x="5641627" y="5949258"/>
                </a:lnTo>
                <a:lnTo>
                  <a:pt x="0" y="5949258"/>
                </a:lnTo>
                <a:close/>
              </a:path>
            </a:pathLst>
          </a:custGeom>
        </p:spPr>
      </p:pic>
    </p:spTree>
    <p:extLst>
      <p:ext uri="{BB962C8B-B14F-4D97-AF65-F5344CB8AC3E}">
        <p14:creationId xmlns:p14="http://schemas.microsoft.com/office/powerpoint/2010/main" val="3686711479"/>
      </p:ext>
    </p:extLst>
  </p:cSld>
  <p:clrMapOvr>
    <a:masterClrMapping/>
  </p:clrMapOvr>
</p:sld>
</file>

<file path=ppt/theme/theme1.xml><?xml version="1.0" encoding="utf-8"?>
<a:theme xmlns:a="http://schemas.openxmlformats.org/drawingml/2006/main" name="Windows 365 Brand Book Template">
  <a:themeElements>
    <a:clrScheme name="W365">
      <a:dk1>
        <a:srgbClr val="000000"/>
      </a:dk1>
      <a:lt1>
        <a:srgbClr val="FFFFFF"/>
      </a:lt1>
      <a:dk2>
        <a:srgbClr val="011968"/>
      </a:dk2>
      <a:lt2>
        <a:srgbClr val="DAEBFB"/>
      </a:lt2>
      <a:accent1>
        <a:srgbClr val="0078D4"/>
      </a:accent1>
      <a:accent2>
        <a:srgbClr val="011968"/>
      </a:accent2>
      <a:accent3>
        <a:srgbClr val="015FB7"/>
      </a:accent3>
      <a:accent4>
        <a:srgbClr val="013D91"/>
      </a:accent4>
      <a:accent5>
        <a:srgbClr val="8AB6E7"/>
      </a:accent5>
      <a:accent6>
        <a:srgbClr val="89C3F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ndows 365 Brand Template" id="{16C7E4E0-CAF5-B240-AE5B-31E2F4740986}" vid="{60E4A428-82AD-A049-AD1E-CD38525653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9C0A05341BBC49A24CF13FE5E31157" ma:contentTypeVersion="10" ma:contentTypeDescription="Create a new document." ma:contentTypeScope="" ma:versionID="b2dfef4b82bb25ca84b7b248d4626ab4">
  <xsd:schema xmlns:xsd="http://www.w3.org/2001/XMLSchema" xmlns:xs="http://www.w3.org/2001/XMLSchema" xmlns:p="http://schemas.microsoft.com/office/2006/metadata/properties" xmlns:ns1="http://schemas.microsoft.com/sharepoint/v3" xmlns:ns2="b566a911-9c91-44f1-8f29-caf15d2ab30c" targetNamespace="http://schemas.microsoft.com/office/2006/metadata/properties" ma:root="true" ma:fieldsID="d6a509fed976a044598f2a29042c1281" ns1:_="" ns2:_="">
    <xsd:import namespace="http://schemas.microsoft.com/sharepoint/v3"/>
    <xsd:import namespace="b566a911-9c91-44f1-8f29-caf15d2ab30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66a911-9c91-44f1-8f29-caf15d2ab3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01FA55-131F-4DC7-A491-50D1344E1FF5}">
  <ds:schemaRefs>
    <ds:schemaRef ds:uri="http://schemas.openxmlformats.org/package/2006/metadata/core-properties"/>
    <ds:schemaRef ds:uri="http://purl.org/dc/terms/"/>
    <ds:schemaRef ds:uri="http://schemas.microsoft.com/office/2006/documentManagement/types"/>
    <ds:schemaRef ds:uri="http://purl.org/dc/dcmitype/"/>
    <ds:schemaRef ds:uri="http://purl.org/dc/elements/1.1/"/>
    <ds:schemaRef ds:uri="http://www.w3.org/XML/1998/namespace"/>
    <ds:schemaRef ds:uri="http://schemas.microsoft.com/sharepoint/v3"/>
    <ds:schemaRef ds:uri="http://schemas.microsoft.com/office/infopath/2007/PartnerControls"/>
    <ds:schemaRef ds:uri="b566a911-9c91-44f1-8f29-caf15d2ab30c"/>
    <ds:schemaRef ds:uri="http://schemas.microsoft.com/office/2006/metadata/properties"/>
  </ds:schemaRefs>
</ds:datastoreItem>
</file>

<file path=customXml/itemProps2.xml><?xml version="1.0" encoding="utf-8"?>
<ds:datastoreItem xmlns:ds="http://schemas.openxmlformats.org/officeDocument/2006/customXml" ds:itemID="{288578DC-C994-471C-B8F4-11A4205CC763}">
  <ds:schemaRefs>
    <ds:schemaRef ds:uri="b566a911-9c91-44f1-8f29-caf15d2ab3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7095DA-F664-4B87-81B1-2D62C4DAC376}">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625</Words>
  <Application>Microsoft Office PowerPoint</Application>
  <PresentationFormat>Widescreen</PresentationFormat>
  <Paragraphs>60</Paragraphs>
  <Slides>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Arial</vt:lpstr>
      <vt:lpstr>Calibri</vt:lpstr>
      <vt:lpstr>Segoe Sans Display</vt:lpstr>
      <vt:lpstr>Segoe Sans Display Semibold</vt:lpstr>
      <vt:lpstr>Segoe Sans Display Semilight</vt:lpstr>
      <vt:lpstr>Segoe UI</vt:lpstr>
      <vt:lpstr>Wingdings</vt:lpstr>
      <vt:lpstr>Windows 365 Brand Book Template</vt:lpstr>
      <vt:lpstr>PowerPoint Presentation</vt:lpstr>
      <vt:lpstr>Microsoft Warranty  and Protection Plans </vt:lpstr>
      <vt:lpstr>Investment protection</vt:lpstr>
      <vt:lpstr>Windows 365 Link Warranty &amp; Protection Plans</vt:lpstr>
      <vt:lpstr>Warranty and Protection Plans Disclaimers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2025-04-07T20:35:16Z</dcterms:created>
  <dcterms:modified xsi:type="dcterms:W3CDTF">2026-04-14T18:56:25Z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51000.0000000000</vt:lpwstr>
  </property>
  <property fmtid="{D5CDD505-2E9C-101B-9397-08002B2CF9AE}" pid="3" name="For">
    <vt:lpwstr/>
  </property>
  <property fmtid="{D5CDD505-2E9C-101B-9397-08002B2CF9AE}" pid="4" name="_dlc_policyId">
    <vt:lpwstr/>
  </property>
  <property fmtid="{D5CDD505-2E9C-101B-9397-08002B2CF9AE}" pid="5" name="Confidentiality">
    <vt:lpwstr>5;#internal users|461efa83-0283-486a-a8d5-943328f3693f</vt:lpwstr>
  </property>
  <property fmtid="{D5CDD505-2E9C-101B-9397-08002B2CF9AE}" pid="6" name="MediaServiceImageTags">
    <vt:lpwstr/>
  </property>
  <property fmtid="{D5CDD505-2E9C-101B-9397-08002B2CF9AE}" pid="7" name="xd_ProgID">
    <vt:lpwstr/>
  </property>
  <property fmtid="{D5CDD505-2E9C-101B-9397-08002B2CF9AE}" pid="8" name="ContentTypeId">
    <vt:lpwstr>0x010100D09C0A05341BBC49A24CF13FE5E31157</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About">
    <vt:lpwstr/>
  </property>
  <property fmtid="{D5CDD505-2E9C-101B-9397-08002B2CF9AE}" pid="15" name="ItemRetentionFormula">
    <vt:lpwstr/>
  </property>
  <property fmtid="{D5CDD505-2E9C-101B-9397-08002B2CF9AE}" pid="16" name="_dlc_DocIdItemGuid">
    <vt:lpwstr>906f898a-0cc4-414d-b737-8f9258ea66ad</vt:lpwstr>
  </property>
</Properties>
</file>