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9" r:id="rId5"/>
  </p:sldMasterIdLst>
  <p:notesMasterIdLst>
    <p:notesMasterId r:id="rId11"/>
  </p:notesMasterIdLst>
  <p:handoutMasterIdLst>
    <p:handoutMasterId r:id="rId12"/>
  </p:handoutMasterIdLst>
  <p:sldIdLst>
    <p:sldId id="2147482959" r:id="rId6"/>
    <p:sldId id="2147483330" r:id="rId7"/>
    <p:sldId id="2147483335" r:id="rId8"/>
    <p:sldId id="2147483336" r:id="rId9"/>
    <p:sldId id="2147475673" r:id="rId10"/>
  </p:sldIdLst>
  <p:sldSz cx="12192000" cy="7040563"/>
  <p:notesSz cx="9144000" cy="6858000"/>
  <p:defaultTextStyle>
    <a:defPPr>
      <a:defRPr lang="en-US"/>
    </a:defPPr>
    <a:lvl1pPr marL="0" algn="l" defTabSz="914340" rtl="0" eaLnBrk="1" latinLnBrk="0" hangingPunct="1">
      <a:defRPr sz="1800" kern="1200">
        <a:solidFill>
          <a:schemeClr val="tx1"/>
        </a:solidFill>
        <a:latin typeface="+mn-lt"/>
        <a:ea typeface="+mn-ea"/>
        <a:cs typeface="+mn-cs"/>
      </a:defRPr>
    </a:lvl1pPr>
    <a:lvl2pPr marL="457171" algn="l" defTabSz="914340" rtl="0" eaLnBrk="1" latinLnBrk="0" hangingPunct="1">
      <a:defRPr sz="1800" kern="1200">
        <a:solidFill>
          <a:schemeClr val="tx1"/>
        </a:solidFill>
        <a:latin typeface="+mn-lt"/>
        <a:ea typeface="+mn-ea"/>
        <a:cs typeface="+mn-cs"/>
      </a:defRPr>
    </a:lvl2pPr>
    <a:lvl3pPr marL="914340" algn="l" defTabSz="914340" rtl="0" eaLnBrk="1" latinLnBrk="0" hangingPunct="1">
      <a:defRPr sz="1800" kern="1200">
        <a:solidFill>
          <a:schemeClr val="tx1"/>
        </a:solidFill>
        <a:latin typeface="+mn-lt"/>
        <a:ea typeface="+mn-ea"/>
        <a:cs typeface="+mn-cs"/>
      </a:defRPr>
    </a:lvl3pPr>
    <a:lvl4pPr marL="1371511" algn="l" defTabSz="914340" rtl="0" eaLnBrk="1" latinLnBrk="0" hangingPunct="1">
      <a:defRPr sz="1800" kern="1200">
        <a:solidFill>
          <a:schemeClr val="tx1"/>
        </a:solidFill>
        <a:latin typeface="+mn-lt"/>
        <a:ea typeface="+mn-ea"/>
        <a:cs typeface="+mn-cs"/>
      </a:defRPr>
    </a:lvl4pPr>
    <a:lvl5pPr marL="1828681" algn="l" defTabSz="914340" rtl="0" eaLnBrk="1" latinLnBrk="0" hangingPunct="1">
      <a:defRPr sz="1800" kern="1200">
        <a:solidFill>
          <a:schemeClr val="tx1"/>
        </a:solidFill>
        <a:latin typeface="+mn-lt"/>
        <a:ea typeface="+mn-ea"/>
        <a:cs typeface="+mn-cs"/>
      </a:defRPr>
    </a:lvl5pPr>
    <a:lvl6pPr marL="2285852" algn="l" defTabSz="914340" rtl="0" eaLnBrk="1" latinLnBrk="0" hangingPunct="1">
      <a:defRPr sz="1800" kern="1200">
        <a:solidFill>
          <a:schemeClr val="tx1"/>
        </a:solidFill>
        <a:latin typeface="+mn-lt"/>
        <a:ea typeface="+mn-ea"/>
        <a:cs typeface="+mn-cs"/>
      </a:defRPr>
    </a:lvl6pPr>
    <a:lvl7pPr marL="2743022" algn="l" defTabSz="914340" rtl="0" eaLnBrk="1" latinLnBrk="0" hangingPunct="1">
      <a:defRPr sz="1800" kern="1200">
        <a:solidFill>
          <a:schemeClr val="tx1"/>
        </a:solidFill>
        <a:latin typeface="+mn-lt"/>
        <a:ea typeface="+mn-ea"/>
        <a:cs typeface="+mn-cs"/>
      </a:defRPr>
    </a:lvl7pPr>
    <a:lvl8pPr marL="3200192" algn="l" defTabSz="914340" rtl="0" eaLnBrk="1" latinLnBrk="0" hangingPunct="1">
      <a:defRPr sz="1800" kern="1200">
        <a:solidFill>
          <a:schemeClr val="tx1"/>
        </a:solidFill>
        <a:latin typeface="+mn-lt"/>
        <a:ea typeface="+mn-ea"/>
        <a:cs typeface="+mn-cs"/>
      </a:defRPr>
    </a:lvl8pPr>
    <a:lvl9pPr marL="3657363" algn="l" defTabSz="91434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CC5C"/>
    <a:srgbClr val="E7E6E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C2E20F-D9E0-4D57-9920-7AAB6EA2B9FC}" v="4" dt="2024-08-22T14:03:25.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92" autoAdjust="0"/>
  </p:normalViewPr>
  <p:slideViewPr>
    <p:cSldViewPr>
      <p:cViewPr>
        <p:scale>
          <a:sx n="90" d="100"/>
          <a:sy n="90" d="100"/>
        </p:scale>
        <p:origin x="558" y="18"/>
      </p:cViewPr>
      <p:guideLst>
        <p:guide pos="3840"/>
        <p:guide orient="horz"/>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896F11-CAA4-EB25-B3BC-5307493285B9}"/>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3435948-7E34-BFC5-756C-C49F5D6777CF}"/>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E7875F45-7B2D-47D2-B2E4-C70A9C070E1C}" type="datetimeFigureOut">
              <a:rPr lang="en-US" smtClean="0"/>
              <a:t>8/22/2024</a:t>
            </a:fld>
            <a:endParaRPr lang="en-US"/>
          </a:p>
        </p:txBody>
      </p:sp>
      <p:sp>
        <p:nvSpPr>
          <p:cNvPr id="4" name="Footer Placeholder 3">
            <a:extLst>
              <a:ext uri="{FF2B5EF4-FFF2-40B4-BE49-F238E27FC236}">
                <a16:creationId xmlns:a16="http://schemas.microsoft.com/office/drawing/2014/main" id="{41DD84C8-C752-6236-7722-C545F3133BC2}"/>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AF5FE7-1E80-9786-A225-4D6DCF3BD8AE}"/>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FA8AE835-5C4D-4CC2-823F-0EEF3527EEF5}" type="slidenum">
              <a:rPr lang="en-US" smtClean="0"/>
              <a:t>‹#›</a:t>
            </a:fld>
            <a:endParaRPr lang="en-US"/>
          </a:p>
        </p:txBody>
      </p:sp>
    </p:spTree>
    <p:extLst>
      <p:ext uri="{BB962C8B-B14F-4D97-AF65-F5344CB8AC3E}">
        <p14:creationId xmlns:p14="http://schemas.microsoft.com/office/powerpoint/2010/main" val="33228391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4B94E40-ADE7-43E5-9DB9-3C727D2A677F}" type="datetimeFigureOut">
              <a:rPr lang="en-US" smtClean="0"/>
              <a:t>8/22/2024</a:t>
            </a:fld>
            <a:endParaRPr lang="en-US"/>
          </a:p>
        </p:txBody>
      </p:sp>
      <p:sp>
        <p:nvSpPr>
          <p:cNvPr id="4" name="Slide Image Placeholder 3"/>
          <p:cNvSpPr>
            <a:spLocks noGrp="1" noRot="1" noChangeAspect="1"/>
          </p:cNvSpPr>
          <p:nvPr>
            <p:ph type="sldImg" idx="2"/>
          </p:nvPr>
        </p:nvSpPr>
        <p:spPr>
          <a:xfrm>
            <a:off x="2568575" y="857250"/>
            <a:ext cx="40068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2641F31-FF0E-4841-956A-A7E9B89DD2A3}" type="slidenum">
              <a:rPr lang="en-US" smtClean="0"/>
              <a:t>‹#›</a:t>
            </a:fld>
            <a:endParaRPr lang="en-US"/>
          </a:p>
        </p:txBody>
      </p:sp>
    </p:spTree>
    <p:extLst>
      <p:ext uri="{BB962C8B-B14F-4D97-AF65-F5344CB8AC3E}">
        <p14:creationId xmlns:p14="http://schemas.microsoft.com/office/powerpoint/2010/main" val="2121255422"/>
      </p:ext>
    </p:extLst>
  </p:cSld>
  <p:clrMap bg1="lt1" tx1="dk1" bg2="lt2" tx2="dk2" accent1="accent1" accent2="accent2" accent3="accent3" accent4="accent4" accent5="accent5" accent6="accent6" hlink="hlink" folHlink="folHlink"/>
  <p:hf sldNum="0" hdr="0" ftr="0" dt="0"/>
  <p:notesStyle>
    <a:lvl1pPr marL="0" algn="l" defTabSz="914340" rtl="0" eaLnBrk="1" latinLnBrk="0" hangingPunct="1">
      <a:defRPr sz="1200" kern="1200">
        <a:solidFill>
          <a:schemeClr val="tx1"/>
        </a:solidFill>
        <a:latin typeface="+mn-lt"/>
        <a:ea typeface="+mn-ea"/>
        <a:cs typeface="+mn-cs"/>
      </a:defRPr>
    </a:lvl1pPr>
    <a:lvl2pPr marL="457171" algn="l" defTabSz="914340" rtl="0" eaLnBrk="1" latinLnBrk="0" hangingPunct="1">
      <a:defRPr sz="1200" kern="1200">
        <a:solidFill>
          <a:schemeClr val="tx1"/>
        </a:solidFill>
        <a:latin typeface="+mn-lt"/>
        <a:ea typeface="+mn-ea"/>
        <a:cs typeface="+mn-cs"/>
      </a:defRPr>
    </a:lvl2pPr>
    <a:lvl3pPr marL="914340" algn="l" defTabSz="914340" rtl="0" eaLnBrk="1" latinLnBrk="0" hangingPunct="1">
      <a:defRPr sz="1200" kern="1200">
        <a:solidFill>
          <a:schemeClr val="tx1"/>
        </a:solidFill>
        <a:latin typeface="+mn-lt"/>
        <a:ea typeface="+mn-ea"/>
        <a:cs typeface="+mn-cs"/>
      </a:defRPr>
    </a:lvl3pPr>
    <a:lvl4pPr marL="1371511" algn="l" defTabSz="914340" rtl="0" eaLnBrk="1" latinLnBrk="0" hangingPunct="1">
      <a:defRPr sz="1200" kern="1200">
        <a:solidFill>
          <a:schemeClr val="tx1"/>
        </a:solidFill>
        <a:latin typeface="+mn-lt"/>
        <a:ea typeface="+mn-ea"/>
        <a:cs typeface="+mn-cs"/>
      </a:defRPr>
    </a:lvl4pPr>
    <a:lvl5pPr marL="1828681" algn="l" defTabSz="914340" rtl="0" eaLnBrk="1" latinLnBrk="0" hangingPunct="1">
      <a:defRPr sz="1200" kern="1200">
        <a:solidFill>
          <a:schemeClr val="tx1"/>
        </a:solidFill>
        <a:latin typeface="+mn-lt"/>
        <a:ea typeface="+mn-ea"/>
        <a:cs typeface="+mn-cs"/>
      </a:defRPr>
    </a:lvl5pPr>
    <a:lvl6pPr marL="2285852" algn="l" defTabSz="914340" rtl="0" eaLnBrk="1" latinLnBrk="0" hangingPunct="1">
      <a:defRPr sz="1200" kern="1200">
        <a:solidFill>
          <a:schemeClr val="tx1"/>
        </a:solidFill>
        <a:latin typeface="+mn-lt"/>
        <a:ea typeface="+mn-ea"/>
        <a:cs typeface="+mn-cs"/>
      </a:defRPr>
    </a:lvl6pPr>
    <a:lvl7pPr marL="2743022" algn="l" defTabSz="914340" rtl="0" eaLnBrk="1" latinLnBrk="0" hangingPunct="1">
      <a:defRPr sz="1200" kern="1200">
        <a:solidFill>
          <a:schemeClr val="tx1"/>
        </a:solidFill>
        <a:latin typeface="+mn-lt"/>
        <a:ea typeface="+mn-ea"/>
        <a:cs typeface="+mn-cs"/>
      </a:defRPr>
    </a:lvl7pPr>
    <a:lvl8pPr marL="3200192" algn="l" defTabSz="914340" rtl="0" eaLnBrk="1" latinLnBrk="0" hangingPunct="1">
      <a:defRPr sz="1200" kern="1200">
        <a:solidFill>
          <a:schemeClr val="tx1"/>
        </a:solidFill>
        <a:latin typeface="+mn-lt"/>
        <a:ea typeface="+mn-ea"/>
        <a:cs typeface="+mn-cs"/>
      </a:defRPr>
    </a:lvl8pPr>
    <a:lvl9pPr marL="3657363" algn="l" defTabSz="9143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p>
        </p:txBody>
      </p:sp>
    </p:spTree>
    <p:extLst>
      <p:ext uri="{BB962C8B-B14F-4D97-AF65-F5344CB8AC3E}">
        <p14:creationId xmlns:p14="http://schemas.microsoft.com/office/powerpoint/2010/main" val="1817708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8575" y="857250"/>
            <a:ext cx="4006850" cy="23145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4876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8575" y="857250"/>
            <a:ext cx="4006850" cy="23145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6293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8575" y="857250"/>
            <a:ext cx="4006850" cy="23145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03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3608683E-AED9-4151-A67D-5C49053682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0E677A18-4CF5-41AD-8963-B1F2BCCF8F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300" b="0">
              <a:latin typeface="+mn-lt"/>
              <a:cs typeface="Calibri" panose="020F0502020204030204" pitchFamily="34" charset="0"/>
            </a:endParaRPr>
          </a:p>
          <a:p>
            <a:r>
              <a:rPr lang="en-US" altLang="en-US" sz="1400">
                <a:latin typeface="+mn-lt"/>
                <a:cs typeface="Calibri" panose="020F0502020204030204" pitchFamily="34" charset="0"/>
              </a:rPr>
              <a:t>Thank you! We hope you learned more about Dell Technologies and how we stop security threats from stifling innovation.  If there is something from this presentation that you would like to lean more about, please let us know and we are happy have these conversations with you.</a:t>
            </a:r>
          </a:p>
          <a:p>
            <a:endParaRPr lang="en-US" altLang="en-US" sz="1400">
              <a:latin typeface="+mn-lt"/>
              <a:cs typeface="Calibri" panose="020F0502020204030204" pitchFamily="34" charset="0"/>
            </a:endParaRPr>
          </a:p>
          <a:p>
            <a:r>
              <a:rPr lang="en-US" altLang="en-US" sz="1400">
                <a:latin typeface="+mn-lt"/>
                <a:cs typeface="Calibri" panose="020F0502020204030204" pitchFamily="34" charset="0"/>
              </a:rPr>
              <a:t>We welcome the opportunity to partner with you to help your organization confidently mature your cybersecurity and Zero Trust maturity to keep innovation alive and prosperous in your organization.</a:t>
            </a:r>
          </a:p>
        </p:txBody>
      </p:sp>
    </p:spTree>
    <p:extLst>
      <p:ext uri="{BB962C8B-B14F-4D97-AF65-F5344CB8AC3E}">
        <p14:creationId xmlns:p14="http://schemas.microsoft.com/office/powerpoint/2010/main" val="174454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4.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9A41B-9CF1-4CD6-B1E3-F736C63833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1171" y="6336507"/>
            <a:ext cx="2743200" cy="366112"/>
          </a:xfrm>
          <a:prstGeom prst="rect">
            <a:avLst/>
          </a:prstGeom>
        </p:spPr>
      </p:pic>
      <p:sp>
        <p:nvSpPr>
          <p:cNvPr id="11" name="Subtitle 2">
            <a:extLst>
              <a:ext uri="{FF2B5EF4-FFF2-40B4-BE49-F238E27FC236}">
                <a16:creationId xmlns:a16="http://schemas.microsoft.com/office/drawing/2014/main" id="{A67014B0-AEAB-4CC8-BCED-661FF1CA2731}"/>
              </a:ext>
            </a:extLst>
          </p:cNvPr>
          <p:cNvSpPr>
            <a:spLocks noGrp="1"/>
          </p:cNvSpPr>
          <p:nvPr>
            <p:ph type="subTitle" idx="1"/>
          </p:nvPr>
        </p:nvSpPr>
        <p:spPr>
          <a:xfrm>
            <a:off x="381002" y="4316864"/>
            <a:ext cx="7971108" cy="743171"/>
          </a:xfrm>
          <a:prstGeom prst="rect">
            <a:avLst/>
          </a:prstGeom>
        </p:spPr>
        <p:txBody>
          <a:bodyPr lIns="0" tIns="0" rIns="0" bIns="0"/>
          <a:lstStyle>
            <a:lvl1pPr marL="0" indent="0" algn="l">
              <a:lnSpc>
                <a:spcPct val="100000"/>
              </a:lnSpc>
              <a:spcBef>
                <a:spcPts val="0"/>
              </a:spcBef>
              <a:buNone/>
              <a:defRPr sz="1800">
                <a:solidFill>
                  <a:schemeClr val="tx2"/>
                </a:solidFill>
                <a:latin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6" name="Rectangle 5">
            <a:extLst>
              <a:ext uri="{FF2B5EF4-FFF2-40B4-BE49-F238E27FC236}">
                <a16:creationId xmlns:a16="http://schemas.microsoft.com/office/drawing/2014/main" id="{2E5D8143-A159-4278-916B-DB3850ADE74C}"/>
              </a:ext>
              <a:ext uri="{C183D7F6-B498-43B3-948B-1728B52AA6E4}">
                <adec:decorative xmlns:adec="http://schemas.microsoft.com/office/drawing/2017/decorative" val="1"/>
              </a:ext>
            </a:extLst>
          </p:cNvPr>
          <p:cNvSpPr>
            <a:spLocks noChangeAspect="1"/>
          </p:cNvSpPr>
          <p:nvPr/>
        </p:nvSpPr>
        <p:spPr>
          <a:xfrm>
            <a:off x="381000" y="3520282"/>
            <a:ext cx="457200" cy="11734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8" name="Title 1">
            <a:extLst>
              <a:ext uri="{FF2B5EF4-FFF2-40B4-BE49-F238E27FC236}">
                <a16:creationId xmlns:a16="http://schemas.microsoft.com/office/drawing/2014/main" id="{47F5323D-6831-4D66-AAB2-4C1920E06475}"/>
              </a:ext>
            </a:extLst>
          </p:cNvPr>
          <p:cNvSpPr>
            <a:spLocks noGrp="1"/>
          </p:cNvSpPr>
          <p:nvPr>
            <p:ph type="title"/>
          </p:nvPr>
        </p:nvSpPr>
        <p:spPr>
          <a:xfrm>
            <a:off x="381002" y="1784588"/>
            <a:ext cx="7969283" cy="1535613"/>
          </a:xfrm>
          <a:prstGeom prst="rect">
            <a:avLst/>
          </a:prstGeom>
        </p:spPr>
        <p:txBody>
          <a:bodyPr wrap="square" lIns="0" tIns="0" rIns="0" bIns="0" anchor="b" anchorCtr="0">
            <a:spAutoFit/>
          </a:bodyPr>
          <a:lstStyle>
            <a:lvl1pPr>
              <a:defRPr lang="en-US" sz="5400" dirty="0">
                <a:solidFill>
                  <a:srgbClr val="E5F8FF"/>
                </a:solidFill>
                <a:latin typeface="Arial Nova Light" panose="020B0304020202020204" pitchFamily="34" charset="0"/>
              </a:defRPr>
            </a:lvl1pPr>
          </a:lstStyle>
          <a:p>
            <a:pPr marL="0" lvl="0"/>
            <a:r>
              <a:rPr lang="en-US"/>
              <a:t>Click to edit Master title style</a:t>
            </a:r>
          </a:p>
        </p:txBody>
      </p:sp>
    </p:spTree>
    <p:extLst>
      <p:ext uri="{BB962C8B-B14F-4D97-AF65-F5344CB8AC3E}">
        <p14:creationId xmlns:p14="http://schemas.microsoft.com/office/powerpoint/2010/main" val="81036476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p bar w/pattern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821403"/>
            <a:ext cx="4800600" cy="909993"/>
          </a:xfrm>
          <a:prstGeom prst="rect">
            <a:avLst/>
          </a:prstGeom>
        </p:spPr>
        <p:txBody>
          <a:bodyPr wrap="square" lIns="0" tIns="0" rIns="0" bIns="0" anchor="t" anchorCtr="0">
            <a:spAutoFit/>
          </a:bodyPr>
          <a:lstStyle>
            <a:lvl1pPr>
              <a:defRPr lang="en-US" sz="3200" dirty="0">
                <a:solidFill>
                  <a:schemeClr val="tx2"/>
                </a:solidFill>
              </a:defRPr>
            </a:lvl1pPr>
          </a:lstStyle>
          <a:p>
            <a:pPr marL="0" lvl="0"/>
            <a:r>
              <a:rPr lang="en-US"/>
              <a:t>Click to edit Master title style</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03083" y="6623493"/>
            <a:ext cx="1438648" cy="192003"/>
          </a:xfrm>
          <a:prstGeom prst="rect">
            <a:avLst/>
          </a:prstGeom>
        </p:spPr>
      </p:pic>
      <p:sp>
        <p:nvSpPr>
          <p:cNvPr id="18" name="Rectangle 17">
            <a:extLst>
              <a:ext uri="{FF2B5EF4-FFF2-40B4-BE49-F238E27FC236}">
                <a16:creationId xmlns:a16="http://schemas.microsoft.com/office/drawing/2014/main" id="{961E767C-1F50-4D42-AF6A-E15CED75F7A5}"/>
              </a:ext>
              <a:ext uri="{C183D7F6-B498-43B3-948B-1728B52AA6E4}">
                <adec:decorative xmlns:adec="http://schemas.microsoft.com/office/drawing/2017/decorative" val="1"/>
              </a:ext>
            </a:extLst>
          </p:cNvPr>
          <p:cNvSpPr>
            <a:spLocks noChangeAspect="1"/>
          </p:cNvSpPr>
          <p:nvPr/>
        </p:nvSpPr>
        <p:spPr>
          <a:xfrm>
            <a:off x="381000" y="410700"/>
            <a:ext cx="457200" cy="117343"/>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solidFill>
            </a:endParaRPr>
          </a:p>
        </p:txBody>
      </p:sp>
      <p:sp>
        <p:nvSpPr>
          <p:cNvPr id="3" name="Rectangle 2">
            <a:extLst>
              <a:ext uri="{FF2B5EF4-FFF2-40B4-BE49-F238E27FC236}">
                <a16:creationId xmlns:a16="http://schemas.microsoft.com/office/drawing/2014/main" id="{F0A96B9C-A539-98A5-466C-6CA86030D765}"/>
              </a:ext>
            </a:extLst>
          </p:cNvPr>
          <p:cNvSpPr/>
          <p:nvPr userDrawn="1"/>
        </p:nvSpPr>
        <p:spPr>
          <a:xfrm>
            <a:off x="2" y="2477235"/>
            <a:ext cx="12191980" cy="1043046"/>
          </a:xfrm>
          <a:prstGeom prst="rect">
            <a:avLst/>
          </a:prstGeom>
          <a:solidFill>
            <a:srgbClr val="0D21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Tree>
    <p:extLst>
      <p:ext uri="{BB962C8B-B14F-4D97-AF65-F5344CB8AC3E}">
        <p14:creationId xmlns:p14="http://schemas.microsoft.com/office/powerpoint/2010/main" val="13398199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op bar w/photo half blu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03083" y="6623493"/>
            <a:ext cx="1438648" cy="192003"/>
          </a:xfrm>
          <a:prstGeom prst="rect">
            <a:avLst/>
          </a:prstGeom>
        </p:spPr>
      </p:pic>
      <p:sp>
        <p:nvSpPr>
          <p:cNvPr id="6" name="Rectangle 5">
            <a:extLst>
              <a:ext uri="{FF2B5EF4-FFF2-40B4-BE49-F238E27FC236}">
                <a16:creationId xmlns:a16="http://schemas.microsoft.com/office/drawing/2014/main" id="{BEADD02D-4E86-18B9-EC0D-5EFAF43C6BBB}"/>
              </a:ext>
            </a:extLst>
          </p:cNvPr>
          <p:cNvSpPr/>
          <p:nvPr/>
        </p:nvSpPr>
        <p:spPr>
          <a:xfrm>
            <a:off x="0" y="0"/>
            <a:ext cx="12192000" cy="3520282"/>
          </a:xfrm>
          <a:prstGeom prst="rect">
            <a:avLst/>
          </a:prstGeom>
          <a:solidFill>
            <a:srgbClr val="0D32A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5" name="Picture Placeholder 6">
            <a:extLst>
              <a:ext uri="{FF2B5EF4-FFF2-40B4-BE49-F238E27FC236}">
                <a16:creationId xmlns:a16="http://schemas.microsoft.com/office/drawing/2014/main" id="{96F27EC7-A1F5-878A-4E9C-42D9EE7F3BF5}"/>
              </a:ext>
            </a:extLst>
          </p:cNvPr>
          <p:cNvSpPr>
            <a:spLocks noGrp="1"/>
          </p:cNvSpPr>
          <p:nvPr>
            <p:ph type="pic" sz="quarter" idx="11"/>
          </p:nvPr>
        </p:nvSpPr>
        <p:spPr>
          <a:xfrm>
            <a:off x="0" y="0"/>
            <a:ext cx="12192000" cy="3520282"/>
          </a:xfrm>
          <a:prstGeom prst="rect">
            <a:avLst/>
          </a:prstGeom>
          <a:noFill/>
          <a:ln>
            <a:noFill/>
          </a:ln>
        </p:spPr>
        <p:txBody>
          <a:bodyPr lIns="0" tIns="0" rIns="0" bIns="0" anchor="ctr" anchorCtr="1"/>
          <a:lstStyle>
            <a:lvl1pPr marL="0" indent="0">
              <a:buNone/>
              <a:defRPr>
                <a:solidFill>
                  <a:schemeClr val="tx2"/>
                </a:solidFill>
              </a:defRPr>
            </a:lvl1pPr>
          </a:lstStyle>
          <a:p>
            <a:r>
              <a:rPr lang="en-US"/>
              <a:t>Click icon to add picture</a:t>
            </a:r>
          </a:p>
        </p:txBody>
      </p:sp>
      <p:sp>
        <p:nvSpPr>
          <p:cNvPr id="7" name="Rectangle 6">
            <a:extLst>
              <a:ext uri="{FF2B5EF4-FFF2-40B4-BE49-F238E27FC236}">
                <a16:creationId xmlns:a16="http://schemas.microsoft.com/office/drawing/2014/main" id="{08033FDC-55EF-42E8-40A1-2BDB05C1834C}"/>
              </a:ext>
              <a:ext uri="{C183D7F6-B498-43B3-948B-1728B52AA6E4}">
                <adec:decorative xmlns:adec="http://schemas.microsoft.com/office/drawing/2017/decorative" val="1"/>
              </a:ext>
            </a:extLst>
          </p:cNvPr>
          <p:cNvSpPr>
            <a:spLocks noChangeAspect="1"/>
          </p:cNvSpPr>
          <p:nvPr/>
        </p:nvSpPr>
        <p:spPr>
          <a:xfrm>
            <a:off x="381000" y="3930982"/>
            <a:ext cx="457200" cy="117343"/>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solidFill>
            </a:endParaRPr>
          </a:p>
        </p:txBody>
      </p:sp>
      <p:sp>
        <p:nvSpPr>
          <p:cNvPr id="2" name="Title 1"/>
          <p:cNvSpPr>
            <a:spLocks noGrp="1"/>
          </p:cNvSpPr>
          <p:nvPr>
            <p:ph type="title"/>
          </p:nvPr>
        </p:nvSpPr>
        <p:spPr>
          <a:xfrm>
            <a:off x="381569" y="4341684"/>
            <a:ext cx="4800600" cy="909993"/>
          </a:xfrm>
          <a:prstGeom prst="rect">
            <a:avLst/>
          </a:prstGeom>
        </p:spPr>
        <p:txBody>
          <a:bodyPr wrap="square" lIns="0" tIns="0" rIns="0" bIns="0" anchor="t" anchorCtr="0">
            <a:spAutoFit/>
          </a:bodyPr>
          <a:lstStyle>
            <a:lvl1pPr>
              <a:defRPr lang="en-US" sz="3200" dirty="0">
                <a:solidFill>
                  <a:schemeClr val="tx2"/>
                </a:solidFill>
              </a:defRPr>
            </a:lvl1pPr>
          </a:lstStyle>
          <a:p>
            <a:pPr marL="0" lvl="0"/>
            <a:r>
              <a:rPr lang="en-US"/>
              <a:t>Click to edit Master title style</a:t>
            </a:r>
          </a:p>
        </p:txBody>
      </p:sp>
      <p:sp>
        <p:nvSpPr>
          <p:cNvPr id="9" name="Content Placeholder 9">
            <a:extLst>
              <a:ext uri="{FF2B5EF4-FFF2-40B4-BE49-F238E27FC236}">
                <a16:creationId xmlns:a16="http://schemas.microsoft.com/office/drawing/2014/main" id="{22707C3E-AA17-F74E-2CC0-F61663C5E36B}"/>
              </a:ext>
            </a:extLst>
          </p:cNvPr>
          <p:cNvSpPr>
            <a:spLocks noGrp="1"/>
          </p:cNvSpPr>
          <p:nvPr>
            <p:ph sz="quarter" idx="14"/>
          </p:nvPr>
        </p:nvSpPr>
        <p:spPr>
          <a:xfrm>
            <a:off x="6096000" y="3930982"/>
            <a:ext cx="5715000" cy="2405527"/>
          </a:xfrm>
          <a:prstGeom prst="rect">
            <a:avLst/>
          </a:prstGeom>
        </p:spPr>
        <p:txBody>
          <a:bodyPr lIns="0" tIns="0" rIns="0" bIns="0"/>
          <a:lstStyle>
            <a:lvl1pPr marL="0" indent="0">
              <a:lnSpc>
                <a:spcPct val="100000"/>
              </a:lnSpc>
              <a:spcBef>
                <a:spcPts val="1800"/>
              </a:spcBef>
              <a:buClr>
                <a:srgbClr val="808080"/>
              </a:buClr>
              <a:buNone/>
              <a:defRPr sz="1800" b="0">
                <a:solidFill>
                  <a:schemeClr val="tx2"/>
                </a:solidFill>
              </a:defRPr>
            </a:lvl1pPr>
            <a:lvl2pPr marL="228589" indent="-228589">
              <a:lnSpc>
                <a:spcPct val="100000"/>
              </a:lnSpc>
              <a:spcBef>
                <a:spcPts val="1200"/>
              </a:spcBef>
              <a:buClr>
                <a:srgbClr val="80C7FB"/>
              </a:buClr>
              <a:buFont typeface="Arial" panose="020B0604020202020204" pitchFamily="34" charset="0"/>
              <a:buChar char="•"/>
              <a:defRPr sz="1600" b="0">
                <a:solidFill>
                  <a:schemeClr val="tx2"/>
                </a:solidFill>
              </a:defRPr>
            </a:lvl2pPr>
            <a:lvl3pPr marL="685766" indent="-228589">
              <a:lnSpc>
                <a:spcPct val="100000"/>
              </a:lnSpc>
              <a:spcBef>
                <a:spcPts val="600"/>
              </a:spcBef>
              <a:buClr>
                <a:srgbClr val="80C7FB"/>
              </a:buClr>
              <a:buFont typeface="Arial" panose="020B0604020202020204" pitchFamily="34" charset="0"/>
              <a:buChar char="–"/>
              <a:defRPr sz="1200" b="0">
                <a:solidFill>
                  <a:schemeClr val="tx2"/>
                </a:solidFill>
              </a:defRPr>
            </a:lvl3pPr>
            <a:lvl4pPr marL="1600120" indent="-228589">
              <a:buClr>
                <a:srgbClr val="808080"/>
              </a:buClr>
              <a:buFont typeface="Arial" panose="020B0604020202020204" pitchFamily="34" charset="0"/>
              <a:buChar char="–"/>
              <a:defRPr sz="1867">
                <a:solidFill>
                  <a:schemeClr val="bg2"/>
                </a:solidFill>
              </a:defRPr>
            </a:lvl4pPr>
            <a:lvl5pPr marL="2057298" indent="-228589">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Subtitle 2">
            <a:extLst>
              <a:ext uri="{FF2B5EF4-FFF2-40B4-BE49-F238E27FC236}">
                <a16:creationId xmlns:a16="http://schemas.microsoft.com/office/drawing/2014/main" id="{7EC10F5B-4C21-AEA3-115E-942A040690DC}"/>
              </a:ext>
            </a:extLst>
          </p:cNvPr>
          <p:cNvSpPr>
            <a:spLocks noGrp="1"/>
          </p:cNvSpPr>
          <p:nvPr>
            <p:ph type="subTitle" idx="10"/>
          </p:nvPr>
        </p:nvSpPr>
        <p:spPr>
          <a:xfrm>
            <a:off x="381000" y="5749794"/>
            <a:ext cx="4800600" cy="586714"/>
          </a:xfrm>
          <a:prstGeom prst="rect">
            <a:avLst/>
          </a:prstGeom>
        </p:spPr>
        <p:txBody>
          <a:bodyPr wrap="square" lIns="0" tIns="0" rIns="0" bIns="0" anchor="t" anchorCtr="0">
            <a:noAutofit/>
          </a:bodyPr>
          <a:lstStyle>
            <a:lvl1pPr marL="0" indent="0" algn="l">
              <a:lnSpc>
                <a:spcPct val="100000"/>
              </a:lnSpc>
              <a:spcBef>
                <a:spcPts val="1200"/>
              </a:spcBef>
              <a:buNone/>
              <a:defRPr sz="1800">
                <a:solidFill>
                  <a:srgbClr val="80C7FB"/>
                </a:solidFill>
                <a:latin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Tree>
    <p:extLst>
      <p:ext uri="{BB962C8B-B14F-4D97-AF65-F5344CB8AC3E}">
        <p14:creationId xmlns:p14="http://schemas.microsoft.com/office/powerpoint/2010/main" val="25910737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52030"/>
            <a:ext cx="11430000" cy="454997"/>
          </a:xfrm>
          <a:prstGeom prst="rect">
            <a:avLst/>
          </a:prstGeom>
        </p:spPr>
        <p:txBody>
          <a:bodyPr wrap="square" lIns="0" tIns="0" rIns="0" bIns="0">
            <a:spAutoFit/>
          </a:bodyPr>
          <a:lstStyle>
            <a:lvl1pPr>
              <a:defRPr sz="3200">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81000" y="1642798"/>
            <a:ext cx="11430000" cy="4693709"/>
          </a:xfrm>
          <a:prstGeom prst="rect">
            <a:avLst/>
          </a:prstGeom>
        </p:spPr>
        <p:txBody>
          <a:bodyPr lIns="0" tIns="0" rIns="0" bIns="0"/>
          <a:lstStyle>
            <a:lvl1pPr marL="228589" indent="-228589">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66" indent="-228589">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47" indent="-152392">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20" indent="-228589">
              <a:lnSpc>
                <a:spcPct val="100000"/>
              </a:lnSpc>
              <a:spcBef>
                <a:spcPts val="400"/>
              </a:spcBef>
              <a:buClr>
                <a:schemeClr val="bg1">
                  <a:lumMod val="60000"/>
                  <a:lumOff val="40000"/>
                </a:schemeClr>
              </a:buClr>
              <a:buFont typeface="Arial" panose="020B0604020202020204" pitchFamily="34" charset="0"/>
              <a:buChar char="•"/>
              <a:defRPr sz="1200"/>
            </a:lvl4pPr>
            <a:lvl5pPr marL="2057298" indent="-228589">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8713324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1" y="352030"/>
            <a:ext cx="11430000" cy="454997"/>
          </a:xfrm>
          <a:prstGeom prst="rect">
            <a:avLst/>
          </a:prstGeom>
        </p:spPr>
        <p:txBody>
          <a:bodyPr wrap="square" lIns="0" tIns="0" rIns="0" bIns="0">
            <a:spAutoFit/>
          </a:bodyPr>
          <a:lstStyle>
            <a:lvl1pPr>
              <a:defRPr sz="320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385490" y="880073"/>
            <a:ext cx="11425529" cy="252776"/>
          </a:xfrm>
          <a:prstGeom prst="rect">
            <a:avLst/>
          </a:prstGeom>
        </p:spPr>
        <p:txBody>
          <a:bodyPr wrap="square" lIns="0" tIns="0" rIns="0" bIns="0">
            <a:spAutoFit/>
          </a:bodyPr>
          <a:lstStyle>
            <a:lvl1pPr marL="0" indent="0" algn="l">
              <a:lnSpc>
                <a:spcPct val="100000"/>
              </a:lnSpc>
              <a:spcBef>
                <a:spcPts val="0"/>
              </a:spcBef>
              <a:buNone/>
              <a:defRPr sz="1600">
                <a:solidFill>
                  <a:schemeClr val="bg2"/>
                </a:solidFill>
                <a:latin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Content Placeholder 2"/>
          <p:cNvSpPr>
            <a:spLocks noGrp="1"/>
          </p:cNvSpPr>
          <p:nvPr>
            <p:ph idx="10"/>
          </p:nvPr>
        </p:nvSpPr>
        <p:spPr>
          <a:xfrm>
            <a:off x="385490" y="1642798"/>
            <a:ext cx="11425529" cy="4693709"/>
          </a:xfrm>
          <a:prstGeom prst="rect">
            <a:avLst/>
          </a:prstGeom>
        </p:spPr>
        <p:txBody>
          <a:bodyPr lIns="0" tIns="0" rIns="0" bIns="0"/>
          <a:lstStyle>
            <a:lvl1pPr marL="228589" indent="-228589">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66" indent="-228589">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47" indent="-152392">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20" indent="-228589">
              <a:lnSpc>
                <a:spcPct val="100000"/>
              </a:lnSpc>
              <a:spcBef>
                <a:spcPts val="400"/>
              </a:spcBef>
              <a:buClr>
                <a:schemeClr val="bg1">
                  <a:lumMod val="60000"/>
                  <a:lumOff val="40000"/>
                </a:schemeClr>
              </a:buClr>
              <a:buFont typeface="Arial" panose="020B0604020202020204" pitchFamily="34" charset="0"/>
              <a:buChar char="•"/>
              <a:defRPr sz="1200"/>
            </a:lvl4pPr>
            <a:lvl5pPr marL="2057298" indent="-228589">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7648594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381000" y="352030"/>
            <a:ext cx="11430000" cy="454997"/>
          </a:xfrm>
          <a:prstGeom prst="rect">
            <a:avLst/>
          </a:prstGeom>
        </p:spPr>
        <p:txBody>
          <a:bodyPr wrap="square" lIns="0" tIns="0" rIns="0" bIns="0">
            <a:spAutoFit/>
          </a:bodyPr>
          <a:lstStyle>
            <a:lvl1pPr>
              <a:defRPr lang="en-US" sz="3200" dirty="0">
                <a:solidFill>
                  <a:schemeClr val="bg1"/>
                </a:solidFill>
                <a:latin typeface="+mj-lt"/>
              </a:defRPr>
            </a:lvl1pPr>
          </a:lstStyle>
          <a:p>
            <a:pPr lvl="0"/>
            <a:r>
              <a:rPr lang="en-US"/>
              <a:t>Click to edit Master title style</a:t>
            </a:r>
          </a:p>
        </p:txBody>
      </p:sp>
      <p:sp>
        <p:nvSpPr>
          <p:cNvPr id="10" name="Content Placeholder 9"/>
          <p:cNvSpPr>
            <a:spLocks noGrp="1"/>
          </p:cNvSpPr>
          <p:nvPr>
            <p:ph sz="quarter" idx="10"/>
          </p:nvPr>
        </p:nvSpPr>
        <p:spPr>
          <a:xfrm>
            <a:off x="381000" y="1642798"/>
            <a:ext cx="5486400" cy="4693709"/>
          </a:xfrm>
          <a:prstGeom prst="rect">
            <a:avLst/>
          </a:prstGeom>
        </p:spPr>
        <p:txBody>
          <a:bodyPr lIns="0" tIns="0" rIns="0" bIns="0"/>
          <a:lstStyle>
            <a:lvl1pPr>
              <a:lnSpc>
                <a:spcPct val="100000"/>
              </a:lnSpc>
              <a:spcBef>
                <a:spcPts val="1200"/>
              </a:spcBef>
              <a:buClr>
                <a:srgbClr val="808080"/>
              </a:buClr>
              <a:defRPr sz="2400">
                <a:solidFill>
                  <a:schemeClr val="bg2"/>
                </a:solidFill>
              </a:defRPr>
            </a:lvl1pPr>
            <a:lvl2pPr marL="685766" indent="-228589">
              <a:lnSpc>
                <a:spcPct val="100000"/>
              </a:lnSpc>
              <a:spcBef>
                <a:spcPts val="600"/>
              </a:spcBef>
              <a:buClr>
                <a:srgbClr val="808080"/>
              </a:buClr>
              <a:buFont typeface="Arial" panose="020B0604020202020204" pitchFamily="34" charset="0"/>
              <a:buChar char="–"/>
              <a:defRPr sz="1800">
                <a:solidFill>
                  <a:schemeClr val="bg2"/>
                </a:solidFill>
              </a:defRPr>
            </a:lvl2pPr>
            <a:lvl3pPr marL="1142942" indent="-228589">
              <a:lnSpc>
                <a:spcPct val="100000"/>
              </a:lnSpc>
              <a:spcBef>
                <a:spcPts val="600"/>
              </a:spcBef>
              <a:buClr>
                <a:srgbClr val="808080"/>
              </a:buClr>
              <a:buFont typeface="Wingdings" panose="05000000000000000000" pitchFamily="2" charset="2"/>
              <a:buChar char="§"/>
              <a:defRPr sz="1400">
                <a:solidFill>
                  <a:schemeClr val="bg2"/>
                </a:solidFill>
              </a:defRPr>
            </a:lvl3pPr>
            <a:lvl4pPr marL="1600120" indent="-228589">
              <a:buClr>
                <a:srgbClr val="808080"/>
              </a:buClr>
              <a:buFont typeface="Arial" panose="020B0604020202020204" pitchFamily="34" charset="0"/>
              <a:buChar char="–"/>
              <a:defRPr sz="1867">
                <a:solidFill>
                  <a:schemeClr val="bg2"/>
                </a:solidFill>
              </a:defRPr>
            </a:lvl4pPr>
            <a:lvl5pPr marL="2057298" indent="-228589">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1"/>
          </p:nvPr>
        </p:nvSpPr>
        <p:spPr>
          <a:xfrm>
            <a:off x="6324600" y="1642798"/>
            <a:ext cx="5486400" cy="4693709"/>
          </a:xfrm>
          <a:prstGeom prst="rect">
            <a:avLst/>
          </a:prstGeom>
        </p:spPr>
        <p:txBody>
          <a:bodyPr lIns="0" tIns="0" rIns="0" bIns="0"/>
          <a:lstStyle>
            <a:lvl1pPr>
              <a:lnSpc>
                <a:spcPct val="100000"/>
              </a:lnSpc>
              <a:spcBef>
                <a:spcPts val="1200"/>
              </a:spcBef>
              <a:buClr>
                <a:srgbClr val="808080"/>
              </a:buClr>
              <a:defRPr sz="2400">
                <a:solidFill>
                  <a:schemeClr val="bg2"/>
                </a:solidFill>
              </a:defRPr>
            </a:lvl1pPr>
            <a:lvl2pPr marL="685766" indent="-228589">
              <a:lnSpc>
                <a:spcPct val="100000"/>
              </a:lnSpc>
              <a:spcBef>
                <a:spcPts val="600"/>
              </a:spcBef>
              <a:buClr>
                <a:srgbClr val="808080"/>
              </a:buClr>
              <a:buFont typeface="Arial" panose="020B0604020202020204" pitchFamily="34" charset="0"/>
              <a:buChar char="–"/>
              <a:defRPr sz="1800">
                <a:solidFill>
                  <a:schemeClr val="bg2"/>
                </a:solidFill>
              </a:defRPr>
            </a:lvl2pPr>
            <a:lvl3pPr marL="1142942" indent="-228589">
              <a:lnSpc>
                <a:spcPct val="100000"/>
              </a:lnSpc>
              <a:spcBef>
                <a:spcPts val="600"/>
              </a:spcBef>
              <a:buClr>
                <a:srgbClr val="808080"/>
              </a:buClr>
              <a:buFont typeface="Wingdings" panose="05000000000000000000" pitchFamily="2" charset="2"/>
              <a:buChar char="§"/>
              <a:defRPr sz="1400">
                <a:solidFill>
                  <a:schemeClr val="bg2"/>
                </a:solidFill>
              </a:defRPr>
            </a:lvl3pPr>
            <a:lvl4pPr marL="1600120" indent="-228589">
              <a:buClr>
                <a:srgbClr val="808080"/>
              </a:buClr>
              <a:buFont typeface="Arial" panose="020B0604020202020204" pitchFamily="34" charset="0"/>
              <a:buChar char="–"/>
              <a:defRPr sz="1867">
                <a:solidFill>
                  <a:schemeClr val="bg2"/>
                </a:solidFill>
              </a:defRPr>
            </a:lvl4pPr>
            <a:lvl5pPr marL="2057298" indent="-228589">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3673377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381000" y="352030"/>
            <a:ext cx="11430000" cy="454997"/>
          </a:xfrm>
          <a:prstGeom prst="rect">
            <a:avLst/>
          </a:prstGeom>
        </p:spPr>
        <p:txBody>
          <a:bodyPr wrap="square" lIns="0" tIns="0" rIns="0" bIns="0">
            <a:spAutoFit/>
          </a:bodyPr>
          <a:lstStyle>
            <a:lvl1pPr>
              <a:defRPr lang="en-US" sz="3200" dirty="0">
                <a:solidFill>
                  <a:schemeClr val="bg1"/>
                </a:solidFill>
                <a:latin typeface="+mj-lt"/>
              </a:defRPr>
            </a:lvl1pPr>
          </a:lstStyle>
          <a:p>
            <a:pPr lvl="0"/>
            <a:r>
              <a:rPr lang="en-US"/>
              <a:t>Click to edit Master title style</a:t>
            </a:r>
          </a:p>
        </p:txBody>
      </p:sp>
      <p:sp>
        <p:nvSpPr>
          <p:cNvPr id="4" name="Content Placeholder 3">
            <a:extLst>
              <a:ext uri="{FF2B5EF4-FFF2-40B4-BE49-F238E27FC236}">
                <a16:creationId xmlns:a16="http://schemas.microsoft.com/office/drawing/2014/main" id="{C1F1CEAD-C06E-4DD6-958D-A69C28387D94}"/>
              </a:ext>
            </a:extLst>
          </p:cNvPr>
          <p:cNvSpPr>
            <a:spLocks noGrp="1"/>
          </p:cNvSpPr>
          <p:nvPr>
            <p:ph sz="quarter" idx="13"/>
          </p:nvPr>
        </p:nvSpPr>
        <p:spPr>
          <a:xfrm>
            <a:off x="381000" y="1410958"/>
            <a:ext cx="5486400" cy="4925549"/>
          </a:xfrm>
          <a:prstGeom prst="rect">
            <a:avLst/>
          </a:prstGeom>
        </p:spPr>
        <p:txBody>
          <a:bodyPr lIns="0" tIns="0" rIns="0" bIns="91440"/>
          <a:lstStyle>
            <a:lvl1pPr marL="0" indent="0">
              <a:lnSpc>
                <a:spcPct val="100000"/>
              </a:lnSpc>
              <a:spcBef>
                <a:spcPts val="1800"/>
              </a:spcBef>
              <a:buNone/>
              <a:defRPr sz="2000" b="1" baseline="0">
                <a:solidFill>
                  <a:schemeClr val="bg1"/>
                </a:solidFill>
              </a:defRPr>
            </a:lvl1pPr>
            <a:lvl2pPr marL="230706" indent="-230706">
              <a:lnSpc>
                <a:spcPct val="100000"/>
              </a:lnSpc>
              <a:spcBef>
                <a:spcPts val="1200"/>
              </a:spcBef>
              <a:buClr>
                <a:srgbClr val="808080"/>
              </a:buClr>
              <a:defRPr sz="1800">
                <a:solidFill>
                  <a:schemeClr val="bg2"/>
                </a:solidFill>
              </a:defRPr>
            </a:lvl2pPr>
            <a:lvl3pPr marL="685766" indent="-230706">
              <a:lnSpc>
                <a:spcPct val="100000"/>
              </a:lnSpc>
              <a:spcBef>
                <a:spcPts val="600"/>
              </a:spcBef>
              <a:buClr>
                <a:srgbClr val="808080"/>
              </a:buClr>
              <a:buFont typeface="Arial" panose="020B0604020202020204" pitchFamily="34" charset="0"/>
              <a:buChar char="–"/>
              <a:defRPr sz="1400">
                <a:solidFill>
                  <a:schemeClr val="bg2"/>
                </a:solidFill>
              </a:defRPr>
            </a:lvl3pPr>
            <a:lvl4pPr marL="1140826" indent="-224356">
              <a:lnSpc>
                <a:spcPct val="100000"/>
              </a:lnSpc>
              <a:spcBef>
                <a:spcPts val="600"/>
              </a:spcBef>
              <a:buClr>
                <a:srgbClr val="808080"/>
              </a:buClr>
              <a:buFont typeface="Wingdings" panose="05000000000000000000" pitchFamily="2" charset="2"/>
              <a:buChar char="§"/>
              <a:defRPr sz="1200">
                <a:solidFill>
                  <a:schemeClr val="bg2"/>
                </a:solidFill>
              </a:defRPr>
            </a:lvl4pPr>
            <a:lvl5pPr>
              <a:lnSpc>
                <a:spcPct val="100000"/>
              </a:lnSpc>
              <a:spcBef>
                <a:spcPts val="400"/>
              </a:spcBef>
              <a:buClr>
                <a:srgbClr val="808080"/>
              </a:buCl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A0C49344-5A94-4BB8-B1F8-EC9EB43874D0}"/>
              </a:ext>
            </a:extLst>
          </p:cNvPr>
          <p:cNvSpPr>
            <a:spLocks noGrp="1"/>
          </p:cNvSpPr>
          <p:nvPr>
            <p:ph sz="quarter" idx="14"/>
          </p:nvPr>
        </p:nvSpPr>
        <p:spPr>
          <a:xfrm>
            <a:off x="6324600" y="1410958"/>
            <a:ext cx="5486400" cy="4925549"/>
          </a:xfrm>
          <a:prstGeom prst="rect">
            <a:avLst/>
          </a:prstGeom>
        </p:spPr>
        <p:txBody>
          <a:bodyPr lIns="0" tIns="0" rIns="0" bIns="91440"/>
          <a:lstStyle>
            <a:lvl1pPr marL="0" indent="0">
              <a:lnSpc>
                <a:spcPct val="100000"/>
              </a:lnSpc>
              <a:spcBef>
                <a:spcPts val="1800"/>
              </a:spcBef>
              <a:buNone/>
              <a:defRPr sz="2000" b="1" baseline="0">
                <a:solidFill>
                  <a:schemeClr val="bg1"/>
                </a:solidFill>
              </a:defRPr>
            </a:lvl1pPr>
            <a:lvl2pPr marL="230706" indent="-230706">
              <a:lnSpc>
                <a:spcPct val="100000"/>
              </a:lnSpc>
              <a:spcBef>
                <a:spcPts val="1200"/>
              </a:spcBef>
              <a:buClr>
                <a:srgbClr val="808080"/>
              </a:buClr>
              <a:defRPr sz="1800">
                <a:solidFill>
                  <a:schemeClr val="bg2"/>
                </a:solidFill>
              </a:defRPr>
            </a:lvl2pPr>
            <a:lvl3pPr marL="685766" indent="-230706">
              <a:lnSpc>
                <a:spcPct val="100000"/>
              </a:lnSpc>
              <a:spcBef>
                <a:spcPts val="600"/>
              </a:spcBef>
              <a:buClr>
                <a:srgbClr val="808080"/>
              </a:buClr>
              <a:buFont typeface="Arial" panose="020B0604020202020204" pitchFamily="34" charset="0"/>
              <a:buChar char="–"/>
              <a:defRPr sz="1400">
                <a:solidFill>
                  <a:schemeClr val="bg2"/>
                </a:solidFill>
              </a:defRPr>
            </a:lvl3pPr>
            <a:lvl4pPr marL="1140826" indent="-224356">
              <a:lnSpc>
                <a:spcPct val="100000"/>
              </a:lnSpc>
              <a:spcBef>
                <a:spcPts val="600"/>
              </a:spcBef>
              <a:buClr>
                <a:srgbClr val="808080"/>
              </a:buClr>
              <a:buFont typeface="Wingdings" panose="05000000000000000000" pitchFamily="2" charset="2"/>
              <a:buChar char="§"/>
              <a:defRPr sz="1200">
                <a:solidFill>
                  <a:schemeClr val="bg2"/>
                </a:solidFill>
              </a:defRPr>
            </a:lvl4pPr>
            <a:lvl5pPr>
              <a:lnSpc>
                <a:spcPct val="100000"/>
              </a:lnSpc>
              <a:spcBef>
                <a:spcPts val="400"/>
              </a:spcBef>
              <a:buClr>
                <a:srgbClr val="808080"/>
              </a:buCl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08757638"/>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381000" y="352030"/>
            <a:ext cx="11430000" cy="454997"/>
          </a:xfrm>
          <a:prstGeom prst="rect">
            <a:avLst/>
          </a:prstGeom>
        </p:spPr>
        <p:txBody>
          <a:bodyPr wrap="square" lIns="0" tIns="0" rIns="0" bIns="0">
            <a:spAutoFit/>
          </a:bodyPr>
          <a:lstStyle>
            <a:lvl1pPr>
              <a:defRPr lang="en-US" sz="3200" dirty="0">
                <a:solidFill>
                  <a:schemeClr val="bg1"/>
                </a:solidFill>
                <a:latin typeface="+mj-lt"/>
              </a:defRPr>
            </a:lvl1pPr>
          </a:lstStyle>
          <a:p>
            <a:pPr lvl="0"/>
            <a:r>
              <a:rPr lang="en-US"/>
              <a:t>Click to edit Master title style</a:t>
            </a:r>
          </a:p>
        </p:txBody>
      </p:sp>
      <p:sp>
        <p:nvSpPr>
          <p:cNvPr id="9" name="Content Placeholder 9"/>
          <p:cNvSpPr>
            <a:spLocks noGrp="1"/>
          </p:cNvSpPr>
          <p:nvPr>
            <p:ph sz="quarter" idx="13"/>
          </p:nvPr>
        </p:nvSpPr>
        <p:spPr>
          <a:xfrm>
            <a:off x="381004" y="1408113"/>
            <a:ext cx="3526327" cy="4928394"/>
          </a:xfrm>
          <a:prstGeom prst="rect">
            <a:avLst/>
          </a:prstGeom>
        </p:spPr>
        <p:txBody>
          <a:bodyPr lIns="0" tIns="0" rIns="0" bIns="0"/>
          <a:lstStyle>
            <a:lvl1pPr marL="0" indent="0">
              <a:lnSpc>
                <a:spcPct val="100000"/>
              </a:lnSpc>
              <a:spcBef>
                <a:spcPts val="1800"/>
              </a:spcBef>
              <a:buClr>
                <a:srgbClr val="808080"/>
              </a:buClr>
              <a:buNone/>
              <a:defRPr sz="1800" b="1">
                <a:solidFill>
                  <a:schemeClr val="bg1"/>
                </a:solidFill>
              </a:defRPr>
            </a:lvl1pPr>
            <a:lvl2pPr marL="228589" indent="-228589">
              <a:lnSpc>
                <a:spcPct val="100000"/>
              </a:lnSpc>
              <a:spcBef>
                <a:spcPts val="1200"/>
              </a:spcBef>
              <a:buClr>
                <a:srgbClr val="808080"/>
              </a:buClr>
              <a:buFont typeface="Arial" panose="020B0604020202020204" pitchFamily="34" charset="0"/>
              <a:buChar char="•"/>
              <a:defRPr sz="1600">
                <a:solidFill>
                  <a:schemeClr val="bg2"/>
                </a:solidFill>
              </a:defRPr>
            </a:lvl2pPr>
            <a:lvl3pPr marL="685766" indent="-228589">
              <a:lnSpc>
                <a:spcPct val="100000"/>
              </a:lnSpc>
              <a:spcBef>
                <a:spcPts val="600"/>
              </a:spcBef>
              <a:buClr>
                <a:srgbClr val="808080"/>
              </a:buClr>
              <a:buFont typeface="Arial" panose="020B0604020202020204" pitchFamily="34" charset="0"/>
              <a:buChar char="–"/>
              <a:defRPr sz="1200">
                <a:solidFill>
                  <a:schemeClr val="bg2"/>
                </a:solidFill>
              </a:defRPr>
            </a:lvl3pPr>
            <a:lvl4pPr marL="1600120" indent="-228589">
              <a:buClr>
                <a:srgbClr val="808080"/>
              </a:buClr>
              <a:buFont typeface="Arial" panose="020B0604020202020204" pitchFamily="34" charset="0"/>
              <a:buChar char="–"/>
              <a:defRPr sz="1867">
                <a:solidFill>
                  <a:schemeClr val="bg2"/>
                </a:solidFill>
              </a:defRPr>
            </a:lvl4pPr>
            <a:lvl5pPr marL="2057298" indent="-228589">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Content Placeholder 9">
            <a:extLst>
              <a:ext uri="{FF2B5EF4-FFF2-40B4-BE49-F238E27FC236}">
                <a16:creationId xmlns:a16="http://schemas.microsoft.com/office/drawing/2014/main" id="{3C9CA1AB-E8E8-4338-8BB5-4C9F95D3899A}"/>
              </a:ext>
            </a:extLst>
          </p:cNvPr>
          <p:cNvSpPr>
            <a:spLocks noGrp="1"/>
          </p:cNvSpPr>
          <p:nvPr>
            <p:ph sz="quarter" idx="14"/>
          </p:nvPr>
        </p:nvSpPr>
        <p:spPr>
          <a:xfrm>
            <a:off x="4332840" y="1408113"/>
            <a:ext cx="3526327" cy="4928394"/>
          </a:xfrm>
          <a:prstGeom prst="rect">
            <a:avLst/>
          </a:prstGeom>
        </p:spPr>
        <p:txBody>
          <a:bodyPr lIns="0" tIns="0" rIns="0" bIns="0"/>
          <a:lstStyle>
            <a:lvl1pPr marL="0" indent="0">
              <a:lnSpc>
                <a:spcPct val="100000"/>
              </a:lnSpc>
              <a:spcBef>
                <a:spcPts val="1800"/>
              </a:spcBef>
              <a:buClr>
                <a:srgbClr val="808080"/>
              </a:buClr>
              <a:buNone/>
              <a:defRPr sz="1800" b="1">
                <a:solidFill>
                  <a:schemeClr val="bg1"/>
                </a:solidFill>
              </a:defRPr>
            </a:lvl1pPr>
            <a:lvl2pPr marL="228589" indent="-228589">
              <a:lnSpc>
                <a:spcPct val="100000"/>
              </a:lnSpc>
              <a:spcBef>
                <a:spcPts val="1200"/>
              </a:spcBef>
              <a:buClr>
                <a:srgbClr val="808080"/>
              </a:buClr>
              <a:buFont typeface="Arial" panose="020B0604020202020204" pitchFamily="34" charset="0"/>
              <a:buChar char="•"/>
              <a:defRPr sz="1600">
                <a:solidFill>
                  <a:schemeClr val="bg2"/>
                </a:solidFill>
              </a:defRPr>
            </a:lvl2pPr>
            <a:lvl3pPr marL="685766" indent="-228589">
              <a:lnSpc>
                <a:spcPct val="100000"/>
              </a:lnSpc>
              <a:spcBef>
                <a:spcPts val="600"/>
              </a:spcBef>
              <a:buClr>
                <a:srgbClr val="808080"/>
              </a:buClr>
              <a:buFont typeface="Arial" panose="020B0604020202020204" pitchFamily="34" charset="0"/>
              <a:buChar char="–"/>
              <a:defRPr sz="1200">
                <a:solidFill>
                  <a:schemeClr val="bg2"/>
                </a:solidFill>
              </a:defRPr>
            </a:lvl3pPr>
            <a:lvl4pPr marL="1600120" indent="-228589">
              <a:buClr>
                <a:srgbClr val="808080"/>
              </a:buClr>
              <a:buFont typeface="Arial" panose="020B0604020202020204" pitchFamily="34" charset="0"/>
              <a:buChar char="–"/>
              <a:defRPr sz="1867">
                <a:solidFill>
                  <a:schemeClr val="bg2"/>
                </a:solidFill>
              </a:defRPr>
            </a:lvl4pPr>
            <a:lvl5pPr marL="2057298" indent="-228589">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3" name="Content Placeholder 9">
            <a:extLst>
              <a:ext uri="{FF2B5EF4-FFF2-40B4-BE49-F238E27FC236}">
                <a16:creationId xmlns:a16="http://schemas.microsoft.com/office/drawing/2014/main" id="{B6586213-13AB-4801-9939-C1924B01D7D1}"/>
              </a:ext>
            </a:extLst>
          </p:cNvPr>
          <p:cNvSpPr>
            <a:spLocks noGrp="1"/>
          </p:cNvSpPr>
          <p:nvPr>
            <p:ph sz="quarter" idx="15"/>
          </p:nvPr>
        </p:nvSpPr>
        <p:spPr>
          <a:xfrm>
            <a:off x="8284234" y="1408113"/>
            <a:ext cx="3526327" cy="4928394"/>
          </a:xfrm>
          <a:prstGeom prst="rect">
            <a:avLst/>
          </a:prstGeom>
        </p:spPr>
        <p:txBody>
          <a:bodyPr lIns="0" tIns="0" rIns="0" bIns="0"/>
          <a:lstStyle>
            <a:lvl1pPr marL="0" indent="0">
              <a:lnSpc>
                <a:spcPct val="100000"/>
              </a:lnSpc>
              <a:spcBef>
                <a:spcPts val="1800"/>
              </a:spcBef>
              <a:buClr>
                <a:srgbClr val="808080"/>
              </a:buClr>
              <a:buNone/>
              <a:defRPr sz="1800" b="1">
                <a:solidFill>
                  <a:schemeClr val="bg1"/>
                </a:solidFill>
              </a:defRPr>
            </a:lvl1pPr>
            <a:lvl2pPr marL="228589" indent="-228589">
              <a:lnSpc>
                <a:spcPct val="100000"/>
              </a:lnSpc>
              <a:spcBef>
                <a:spcPts val="1200"/>
              </a:spcBef>
              <a:buClr>
                <a:srgbClr val="808080"/>
              </a:buClr>
              <a:buFont typeface="Arial" panose="020B0604020202020204" pitchFamily="34" charset="0"/>
              <a:buChar char="•"/>
              <a:defRPr sz="1600">
                <a:solidFill>
                  <a:schemeClr val="bg2"/>
                </a:solidFill>
              </a:defRPr>
            </a:lvl2pPr>
            <a:lvl3pPr marL="685766" indent="-228589">
              <a:lnSpc>
                <a:spcPct val="100000"/>
              </a:lnSpc>
              <a:spcBef>
                <a:spcPts val="600"/>
              </a:spcBef>
              <a:buClr>
                <a:srgbClr val="808080"/>
              </a:buClr>
              <a:buFont typeface="Arial" panose="020B0604020202020204" pitchFamily="34" charset="0"/>
              <a:buChar char="–"/>
              <a:defRPr sz="1200">
                <a:solidFill>
                  <a:schemeClr val="bg2"/>
                </a:solidFill>
              </a:defRPr>
            </a:lvl3pPr>
            <a:lvl4pPr marL="1600120" indent="-228589">
              <a:buClr>
                <a:srgbClr val="808080"/>
              </a:buClr>
              <a:buFont typeface="Arial" panose="020B0604020202020204" pitchFamily="34" charset="0"/>
              <a:buChar char="–"/>
              <a:defRPr sz="1867">
                <a:solidFill>
                  <a:schemeClr val="bg2"/>
                </a:solidFill>
              </a:defRPr>
            </a:lvl4pPr>
            <a:lvl5pPr marL="2057298" indent="-228589">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76208829"/>
      </p:ext>
    </p:extLst>
  </p:cSld>
  <p:clrMapOvr>
    <a:masterClrMapping/>
  </p:clrMapOvr>
  <p:extLst>
    <p:ext uri="{DCECCB84-F9BA-43D5-87BE-67443E8EF086}">
      <p15:sldGuideLst xmlns:p15="http://schemas.microsoft.com/office/powerpoint/2012/main">
        <p15:guide id="1" orient="horz" pos="133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48920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End 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0B410-C7E4-4036-89E5-3C58E91B269B}"/>
              </a:ext>
            </a:extLst>
          </p:cNvPr>
          <p:cNvSpPr>
            <a:spLocks noGrp="1"/>
          </p:cNvSpPr>
          <p:nvPr>
            <p:ph type="title"/>
          </p:nvPr>
        </p:nvSpPr>
        <p:spPr>
          <a:xfrm>
            <a:off x="838200" y="-469370"/>
            <a:ext cx="10515600" cy="406353"/>
          </a:xfrm>
          <a:prstGeom prst="rect">
            <a:avLst/>
          </a:prstGeom>
        </p:spPr>
        <p:txBody>
          <a:bodyPr/>
          <a:lstStyle>
            <a:lvl1pPr algn="ctr">
              <a:defRPr sz="2400"/>
            </a:lvl1pPr>
          </a:lstStyle>
          <a:p>
            <a:r>
              <a:rPr lang="en-US"/>
              <a:t>Click to edit Master title style</a:t>
            </a:r>
          </a:p>
        </p:txBody>
      </p:sp>
      <p:sp>
        <p:nvSpPr>
          <p:cNvPr id="209" name="Rectangle 208">
            <a:extLst>
              <a:ext uri="{FF2B5EF4-FFF2-40B4-BE49-F238E27FC236}">
                <a16:creationId xmlns:a16="http://schemas.microsoft.com/office/drawing/2014/main" id="{5BC7EE9C-562A-4519-B67A-EB99114D5C54}"/>
              </a:ext>
              <a:ext uri="{C183D7F6-B498-43B3-948B-1728B52AA6E4}">
                <adec:decorative xmlns:adec="http://schemas.microsoft.com/office/drawing/2017/decorative" val="1"/>
              </a:ext>
            </a:extLst>
          </p:cNvPr>
          <p:cNvSpPr>
            <a:spLocks noChangeAspect="1"/>
          </p:cNvSpPr>
          <p:nvPr/>
        </p:nvSpPr>
        <p:spPr>
          <a:xfrm>
            <a:off x="381000" y="410700"/>
            <a:ext cx="457200" cy="11734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pic>
        <p:nvPicPr>
          <p:cNvPr id="210" name="Picture 209">
            <a:extLst>
              <a:ext uri="{FF2B5EF4-FFF2-40B4-BE49-F238E27FC236}">
                <a16:creationId xmlns:a16="http://schemas.microsoft.com/office/drawing/2014/main" id="{9F395D62-9AFB-429C-85A8-BAAB83043A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1171" y="6336507"/>
            <a:ext cx="2743200" cy="366112"/>
          </a:xfrm>
          <a:prstGeom prst="rect">
            <a:avLst/>
          </a:prstGeom>
        </p:spPr>
      </p:pic>
    </p:spTree>
    <p:extLst>
      <p:ext uri="{BB962C8B-B14F-4D97-AF65-F5344CB8AC3E}">
        <p14:creationId xmlns:p14="http://schemas.microsoft.com/office/powerpoint/2010/main" val="373370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9A41B-9CF1-4CD6-B1E3-F736C63833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1171" y="6336507"/>
            <a:ext cx="2743200" cy="366111"/>
          </a:xfrm>
          <a:prstGeom prst="rect">
            <a:avLst/>
          </a:prstGeom>
        </p:spPr>
      </p:pic>
      <p:sp>
        <p:nvSpPr>
          <p:cNvPr id="11" name="Subtitle 2">
            <a:extLst>
              <a:ext uri="{FF2B5EF4-FFF2-40B4-BE49-F238E27FC236}">
                <a16:creationId xmlns:a16="http://schemas.microsoft.com/office/drawing/2014/main" id="{A67014B0-AEAB-4CC8-BCED-661FF1CA2731}"/>
              </a:ext>
            </a:extLst>
          </p:cNvPr>
          <p:cNvSpPr>
            <a:spLocks noGrp="1"/>
          </p:cNvSpPr>
          <p:nvPr userDrawn="1">
            <p:ph type="subTitle" idx="1"/>
          </p:nvPr>
        </p:nvSpPr>
        <p:spPr>
          <a:xfrm>
            <a:off x="381000" y="4316863"/>
            <a:ext cx="7971108" cy="743171"/>
          </a:xfrm>
          <a:prstGeom prst="rect">
            <a:avLst/>
          </a:prstGeom>
        </p:spPr>
        <p:txBody>
          <a:bodyPr lIns="0" tIns="0" rIns="0" bIns="0"/>
          <a:lstStyle>
            <a:lvl1pPr marL="0" indent="0" algn="l">
              <a:lnSpc>
                <a:spcPct val="100000"/>
              </a:lnSpc>
              <a:spcBef>
                <a:spcPts val="0"/>
              </a:spcBef>
              <a:buNone/>
              <a:defRPr sz="1800">
                <a:solidFill>
                  <a:schemeClr val="tx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6" name="Rectangle 5">
            <a:extLst>
              <a:ext uri="{FF2B5EF4-FFF2-40B4-BE49-F238E27FC236}">
                <a16:creationId xmlns:a16="http://schemas.microsoft.com/office/drawing/2014/main" id="{2E5D8143-A159-4278-916B-DB3850ADE74C}"/>
              </a:ext>
              <a:ext uri="{C183D7F6-B498-43B3-948B-1728B52AA6E4}">
                <adec:decorative xmlns:adec="http://schemas.microsoft.com/office/drawing/2017/decorative" val="1"/>
              </a:ext>
            </a:extLst>
          </p:cNvPr>
          <p:cNvSpPr>
            <a:spLocks noChangeAspect="1"/>
          </p:cNvSpPr>
          <p:nvPr userDrawn="1"/>
        </p:nvSpPr>
        <p:spPr>
          <a:xfrm>
            <a:off x="381000" y="3520281"/>
            <a:ext cx="457200" cy="11734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8" name="Title 1">
            <a:extLst>
              <a:ext uri="{FF2B5EF4-FFF2-40B4-BE49-F238E27FC236}">
                <a16:creationId xmlns:a16="http://schemas.microsoft.com/office/drawing/2014/main" id="{47F5323D-6831-4D66-AAB2-4C1920E06475}"/>
              </a:ext>
            </a:extLst>
          </p:cNvPr>
          <p:cNvSpPr>
            <a:spLocks noGrp="1"/>
          </p:cNvSpPr>
          <p:nvPr userDrawn="1">
            <p:ph type="title"/>
          </p:nvPr>
        </p:nvSpPr>
        <p:spPr>
          <a:xfrm>
            <a:off x="381000" y="1784586"/>
            <a:ext cx="7969282" cy="1535613"/>
          </a:xfrm>
          <a:prstGeom prst="rect">
            <a:avLst/>
          </a:prstGeom>
        </p:spPr>
        <p:txBody>
          <a:bodyPr wrap="square" lIns="0" tIns="0" rIns="0" bIns="0" anchor="b" anchorCtr="0">
            <a:spAutoFit/>
          </a:bodyPr>
          <a:lstStyle>
            <a:lvl1pPr>
              <a:defRPr lang="en-US" sz="5400" dirty="0">
                <a:solidFill>
                  <a:srgbClr val="E5F8FF"/>
                </a:solidFill>
                <a:latin typeface="Arial Nova Light" panose="020B0304020202020204" pitchFamily="34" charset="0"/>
              </a:defRPr>
            </a:lvl1pPr>
          </a:lstStyle>
          <a:p>
            <a:pPr marL="0" lvl="0"/>
            <a:r>
              <a:rPr lang="en-US"/>
              <a:t>Click to edit Master title style</a:t>
            </a:r>
          </a:p>
        </p:txBody>
      </p:sp>
    </p:spTree>
    <p:extLst>
      <p:ext uri="{BB962C8B-B14F-4D97-AF65-F5344CB8AC3E}">
        <p14:creationId xmlns:p14="http://schemas.microsoft.com/office/powerpoint/2010/main" val="23319512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9A41B-9CF1-4CD6-B1E3-F736C63833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1171" y="6336507"/>
            <a:ext cx="2743200" cy="366112"/>
          </a:xfrm>
          <a:prstGeom prst="rect">
            <a:avLst/>
          </a:prstGeom>
        </p:spPr>
      </p:pic>
      <p:sp>
        <p:nvSpPr>
          <p:cNvPr id="11" name="Subtitle 2">
            <a:extLst>
              <a:ext uri="{FF2B5EF4-FFF2-40B4-BE49-F238E27FC236}">
                <a16:creationId xmlns:a16="http://schemas.microsoft.com/office/drawing/2014/main" id="{A67014B0-AEAB-4CC8-BCED-661FF1CA2731}"/>
              </a:ext>
            </a:extLst>
          </p:cNvPr>
          <p:cNvSpPr>
            <a:spLocks noGrp="1"/>
          </p:cNvSpPr>
          <p:nvPr>
            <p:ph type="subTitle" idx="1"/>
          </p:nvPr>
        </p:nvSpPr>
        <p:spPr>
          <a:xfrm>
            <a:off x="381002" y="4316864"/>
            <a:ext cx="7971108" cy="743171"/>
          </a:xfrm>
          <a:prstGeom prst="rect">
            <a:avLst/>
          </a:prstGeom>
        </p:spPr>
        <p:txBody>
          <a:bodyPr lIns="0" tIns="0" rIns="0" bIns="0"/>
          <a:lstStyle>
            <a:lvl1pPr marL="0" indent="0" algn="l">
              <a:lnSpc>
                <a:spcPct val="100000"/>
              </a:lnSpc>
              <a:spcBef>
                <a:spcPts val="0"/>
              </a:spcBef>
              <a:buNone/>
              <a:defRPr sz="1800">
                <a:solidFill>
                  <a:schemeClr val="tx2"/>
                </a:solidFill>
                <a:latin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6" name="Rectangle 5">
            <a:extLst>
              <a:ext uri="{FF2B5EF4-FFF2-40B4-BE49-F238E27FC236}">
                <a16:creationId xmlns:a16="http://schemas.microsoft.com/office/drawing/2014/main" id="{2E5D8143-A159-4278-916B-DB3850ADE74C}"/>
              </a:ext>
              <a:ext uri="{C183D7F6-B498-43B3-948B-1728B52AA6E4}">
                <adec:decorative xmlns:adec="http://schemas.microsoft.com/office/drawing/2017/decorative" val="1"/>
              </a:ext>
            </a:extLst>
          </p:cNvPr>
          <p:cNvSpPr>
            <a:spLocks noChangeAspect="1"/>
          </p:cNvSpPr>
          <p:nvPr/>
        </p:nvSpPr>
        <p:spPr>
          <a:xfrm>
            <a:off x="381000" y="3520282"/>
            <a:ext cx="457200" cy="11734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8" name="Title 1">
            <a:extLst>
              <a:ext uri="{FF2B5EF4-FFF2-40B4-BE49-F238E27FC236}">
                <a16:creationId xmlns:a16="http://schemas.microsoft.com/office/drawing/2014/main" id="{47F5323D-6831-4D66-AAB2-4C1920E06475}"/>
              </a:ext>
            </a:extLst>
          </p:cNvPr>
          <p:cNvSpPr>
            <a:spLocks noGrp="1"/>
          </p:cNvSpPr>
          <p:nvPr>
            <p:ph type="title"/>
          </p:nvPr>
        </p:nvSpPr>
        <p:spPr>
          <a:xfrm>
            <a:off x="381002" y="1784588"/>
            <a:ext cx="7969283" cy="1535613"/>
          </a:xfrm>
          <a:prstGeom prst="rect">
            <a:avLst/>
          </a:prstGeom>
        </p:spPr>
        <p:txBody>
          <a:bodyPr wrap="square" lIns="0" tIns="0" rIns="0" bIns="0" anchor="b" anchorCtr="0">
            <a:spAutoFit/>
          </a:bodyPr>
          <a:lstStyle>
            <a:lvl1pPr>
              <a:defRPr lang="en-US" sz="5400" dirty="0">
                <a:solidFill>
                  <a:srgbClr val="E5F8FF"/>
                </a:solidFill>
                <a:effectLst>
                  <a:glow rad="127000">
                    <a:srgbClr val="0D32A4"/>
                  </a:glow>
                </a:effectLst>
                <a:latin typeface="Arial Nova Light" panose="020B0304020202020204" pitchFamily="34" charset="0"/>
              </a:defRPr>
            </a:lvl1pPr>
          </a:lstStyle>
          <a:p>
            <a:pPr marL="0" lvl="0"/>
            <a:r>
              <a:rPr lang="en-US"/>
              <a:t>Click to edit Master title style</a:t>
            </a:r>
          </a:p>
        </p:txBody>
      </p:sp>
    </p:spTree>
    <p:extLst>
      <p:ext uri="{BB962C8B-B14F-4D97-AF65-F5344CB8AC3E}">
        <p14:creationId xmlns:p14="http://schemas.microsoft.com/office/powerpoint/2010/main" val="365440007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9A41B-9CF1-4CD6-B1E3-F736C63833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1171" y="6336507"/>
            <a:ext cx="2743200" cy="366111"/>
          </a:xfrm>
          <a:prstGeom prst="rect">
            <a:avLst/>
          </a:prstGeom>
        </p:spPr>
      </p:pic>
      <p:sp>
        <p:nvSpPr>
          <p:cNvPr id="11" name="Subtitle 2">
            <a:extLst>
              <a:ext uri="{FF2B5EF4-FFF2-40B4-BE49-F238E27FC236}">
                <a16:creationId xmlns:a16="http://schemas.microsoft.com/office/drawing/2014/main" id="{A67014B0-AEAB-4CC8-BCED-661FF1CA2731}"/>
              </a:ext>
            </a:extLst>
          </p:cNvPr>
          <p:cNvSpPr>
            <a:spLocks noGrp="1"/>
          </p:cNvSpPr>
          <p:nvPr userDrawn="1">
            <p:ph type="subTitle" idx="1"/>
          </p:nvPr>
        </p:nvSpPr>
        <p:spPr>
          <a:xfrm>
            <a:off x="381000" y="4316863"/>
            <a:ext cx="7971108" cy="743171"/>
          </a:xfrm>
          <a:prstGeom prst="rect">
            <a:avLst/>
          </a:prstGeom>
        </p:spPr>
        <p:txBody>
          <a:bodyPr lIns="0" tIns="0" rIns="0" bIns="0"/>
          <a:lstStyle>
            <a:lvl1pPr marL="0" indent="0" algn="l">
              <a:lnSpc>
                <a:spcPct val="100000"/>
              </a:lnSpc>
              <a:spcBef>
                <a:spcPts val="0"/>
              </a:spcBef>
              <a:buNone/>
              <a:defRPr sz="1800">
                <a:solidFill>
                  <a:schemeClr val="tx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6" name="Rectangle 5">
            <a:extLst>
              <a:ext uri="{FF2B5EF4-FFF2-40B4-BE49-F238E27FC236}">
                <a16:creationId xmlns:a16="http://schemas.microsoft.com/office/drawing/2014/main" id="{2E5D8143-A159-4278-916B-DB3850ADE74C}"/>
              </a:ext>
              <a:ext uri="{C183D7F6-B498-43B3-948B-1728B52AA6E4}">
                <adec:decorative xmlns:adec="http://schemas.microsoft.com/office/drawing/2017/decorative" val="1"/>
              </a:ext>
            </a:extLst>
          </p:cNvPr>
          <p:cNvSpPr>
            <a:spLocks noChangeAspect="1"/>
          </p:cNvSpPr>
          <p:nvPr userDrawn="1"/>
        </p:nvSpPr>
        <p:spPr>
          <a:xfrm>
            <a:off x="381000" y="3520281"/>
            <a:ext cx="457200" cy="11734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8" name="Title 1">
            <a:extLst>
              <a:ext uri="{FF2B5EF4-FFF2-40B4-BE49-F238E27FC236}">
                <a16:creationId xmlns:a16="http://schemas.microsoft.com/office/drawing/2014/main" id="{47F5323D-6831-4D66-AAB2-4C1920E06475}"/>
              </a:ext>
            </a:extLst>
          </p:cNvPr>
          <p:cNvSpPr>
            <a:spLocks noGrp="1"/>
          </p:cNvSpPr>
          <p:nvPr userDrawn="1">
            <p:ph type="title"/>
          </p:nvPr>
        </p:nvSpPr>
        <p:spPr>
          <a:xfrm>
            <a:off x="381000" y="1784586"/>
            <a:ext cx="7969282" cy="1535613"/>
          </a:xfrm>
          <a:prstGeom prst="rect">
            <a:avLst/>
          </a:prstGeom>
        </p:spPr>
        <p:txBody>
          <a:bodyPr wrap="square" lIns="0" tIns="0" rIns="0" bIns="0" anchor="b" anchorCtr="0">
            <a:spAutoFit/>
          </a:bodyPr>
          <a:lstStyle>
            <a:lvl1pPr>
              <a:defRPr lang="en-US" sz="5400" dirty="0">
                <a:solidFill>
                  <a:srgbClr val="E5F8FF"/>
                </a:solidFill>
                <a:effectLst>
                  <a:glow rad="127000">
                    <a:srgbClr val="0D32A4"/>
                  </a:glow>
                </a:effectLst>
                <a:latin typeface="Arial Nova Light" panose="020B0304020202020204" pitchFamily="34" charset="0"/>
              </a:defRPr>
            </a:lvl1pPr>
          </a:lstStyle>
          <a:p>
            <a:pPr marL="0" lvl="0"/>
            <a:r>
              <a:rPr lang="en-US"/>
              <a:t>Click to edit Master title style</a:t>
            </a:r>
          </a:p>
        </p:txBody>
      </p:sp>
    </p:spTree>
    <p:extLst>
      <p:ext uri="{BB962C8B-B14F-4D97-AF65-F5344CB8AC3E}">
        <p14:creationId xmlns:p14="http://schemas.microsoft.com/office/powerpoint/2010/main" val="365756849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95DA-6F2D-4DB9-A4B6-50D3D1C65809}"/>
              </a:ext>
            </a:extLst>
          </p:cNvPr>
          <p:cNvSpPr>
            <a:spLocks noGrp="1"/>
          </p:cNvSpPr>
          <p:nvPr>
            <p:ph type="title"/>
          </p:nvPr>
        </p:nvSpPr>
        <p:spPr>
          <a:xfrm>
            <a:off x="378759" y="5225841"/>
            <a:ext cx="9715500" cy="767806"/>
          </a:xfrm>
          <a:prstGeom prst="rect">
            <a:avLst/>
          </a:prstGeom>
        </p:spPr>
        <p:txBody>
          <a:bodyPr wrap="square" lIns="0" tIns="0" rIns="0" bIns="0" anchor="b" anchorCtr="0">
            <a:spAutoFit/>
          </a:bodyPr>
          <a:lstStyle>
            <a:lvl1pPr>
              <a:lnSpc>
                <a:spcPct val="90000"/>
              </a:lnSpc>
              <a:defRPr sz="5400">
                <a:solidFill>
                  <a:srgbClr val="E5F8FF"/>
                </a:solidFill>
                <a:latin typeface="Arial Nova Light" panose="020B03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5C487A85-65B5-4371-833A-AD6EFF69F5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
        <p:nvSpPr>
          <p:cNvPr id="5" name="Text Placeholder 4">
            <a:extLst>
              <a:ext uri="{FF2B5EF4-FFF2-40B4-BE49-F238E27FC236}">
                <a16:creationId xmlns:a16="http://schemas.microsoft.com/office/drawing/2014/main" id="{31E00A8F-8F29-4705-8469-E9075A8C1BA9}"/>
              </a:ext>
            </a:extLst>
          </p:cNvPr>
          <p:cNvSpPr>
            <a:spLocks noGrp="1"/>
          </p:cNvSpPr>
          <p:nvPr>
            <p:ph type="body" sz="quarter" idx="10"/>
          </p:nvPr>
        </p:nvSpPr>
        <p:spPr>
          <a:xfrm>
            <a:off x="8343900" y="938742"/>
            <a:ext cx="3467100" cy="2581540"/>
          </a:xfrm>
          <a:prstGeom prst="rect">
            <a:avLst/>
          </a:prstGeom>
        </p:spPr>
        <p:txBody>
          <a:bodyPr lIns="0" tIns="0" rIns="0" bIns="0"/>
          <a:lstStyle>
            <a:lvl1pPr>
              <a:lnSpc>
                <a:spcPct val="100000"/>
              </a:lnSpc>
              <a:spcBef>
                <a:spcPts val="1200"/>
              </a:spcBef>
              <a:buClr>
                <a:schemeClr val="bg1"/>
              </a:buClr>
              <a:defRPr sz="2000">
                <a:solidFill>
                  <a:schemeClr val="tx2"/>
                </a:solidFill>
              </a:defRPr>
            </a:lvl1pPr>
            <a:lvl2pPr marL="741363" indent="-284163">
              <a:lnSpc>
                <a:spcPct val="100000"/>
              </a:lnSpc>
              <a:spcBef>
                <a:spcPts val="600"/>
              </a:spcBef>
              <a:buClr>
                <a:schemeClr val="bg1"/>
              </a:buClr>
              <a:buFont typeface="Arial" panose="020B0604020202020204" pitchFamily="34" charset="0"/>
              <a:buChar char="–"/>
              <a:defRPr sz="1800">
                <a:solidFill>
                  <a:schemeClr val="tx2"/>
                </a:solidFill>
              </a:defRPr>
            </a:lvl2pPr>
            <a:lvl3pPr marL="1142971" indent="-228594">
              <a:lnSpc>
                <a:spcPct val="100000"/>
              </a:lnSpc>
              <a:spcBef>
                <a:spcPts val="600"/>
              </a:spcBef>
              <a:buClr>
                <a:schemeClr val="bg1"/>
              </a:buClr>
              <a:buFont typeface="Wingdings" panose="05000000000000000000" pitchFamily="2" charset="2"/>
              <a:buChar cha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72520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
        <p:nvSpPr>
          <p:cNvPr id="5" name="Title 1">
            <a:extLst>
              <a:ext uri="{FF2B5EF4-FFF2-40B4-BE49-F238E27FC236}">
                <a16:creationId xmlns:a16="http://schemas.microsoft.com/office/drawing/2014/main" id="{D7D3C83F-1685-4A4A-8993-74D3219027D6}"/>
              </a:ext>
            </a:extLst>
          </p:cNvPr>
          <p:cNvSpPr>
            <a:spLocks noGrp="1"/>
          </p:cNvSpPr>
          <p:nvPr userDrawn="1">
            <p:ph type="title"/>
          </p:nvPr>
        </p:nvSpPr>
        <p:spPr>
          <a:xfrm>
            <a:off x="381000" y="4459023"/>
            <a:ext cx="8027894" cy="1535613"/>
          </a:xfrm>
          <a:prstGeom prst="rect">
            <a:avLst/>
          </a:prstGeom>
        </p:spPr>
        <p:txBody>
          <a:bodyPr wrap="square" lIns="0" tIns="0" rIns="0" bIns="0" anchor="b" anchorCtr="0">
            <a:spAutoFit/>
          </a:bodyPr>
          <a:lstStyle>
            <a:lvl1pPr>
              <a:defRPr lang="en-US" sz="5400" dirty="0">
                <a:solidFill>
                  <a:srgbClr val="E5F8FF"/>
                </a:solidFill>
                <a:latin typeface="Arial Nova Light" panose="020B0304020202020204" pitchFamily="34" charset="0"/>
              </a:defRPr>
            </a:lvl1pPr>
          </a:lstStyle>
          <a:p>
            <a:pPr lvl="0"/>
            <a:r>
              <a:rPr lang="en-US"/>
              <a:t>Click to edit Master title style</a:t>
            </a:r>
          </a:p>
        </p:txBody>
      </p:sp>
      <p:sp>
        <p:nvSpPr>
          <p:cNvPr id="7" name="Rectangle 6">
            <a:extLst>
              <a:ext uri="{FF2B5EF4-FFF2-40B4-BE49-F238E27FC236}">
                <a16:creationId xmlns:a16="http://schemas.microsoft.com/office/drawing/2014/main" id="{B5B0BFDB-C4BC-4E6F-8090-A00E82B41E85}"/>
              </a:ext>
              <a:ext uri="{C183D7F6-B498-43B3-948B-1728B52AA6E4}">
                <adec:decorative xmlns:adec="http://schemas.microsoft.com/office/drawing/2017/decorative" val="1"/>
              </a:ext>
            </a:extLst>
          </p:cNvPr>
          <p:cNvSpPr>
            <a:spLocks noChangeAspect="1"/>
          </p:cNvSpPr>
          <p:nvPr userDrawn="1"/>
        </p:nvSpPr>
        <p:spPr>
          <a:xfrm>
            <a:off x="381000" y="410699"/>
            <a:ext cx="457200" cy="11734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3" name="Text Placeholder 2">
            <a:extLst>
              <a:ext uri="{FF2B5EF4-FFF2-40B4-BE49-F238E27FC236}">
                <a16:creationId xmlns:a16="http://schemas.microsoft.com/office/drawing/2014/main" id="{9AF30D4F-5FE4-4AA6-812B-A00AFC98112E}"/>
              </a:ext>
            </a:extLst>
          </p:cNvPr>
          <p:cNvSpPr>
            <a:spLocks noGrp="1"/>
          </p:cNvSpPr>
          <p:nvPr userDrawn="1">
            <p:ph type="body" sz="quarter" idx="10"/>
          </p:nvPr>
        </p:nvSpPr>
        <p:spPr>
          <a:xfrm>
            <a:off x="1066800" y="358781"/>
            <a:ext cx="7315201" cy="221179"/>
          </a:xfrm>
          <a:prstGeom prst="rect">
            <a:avLst/>
          </a:prstGeom>
        </p:spPr>
        <p:txBody>
          <a:bodyPr lIns="0" tIns="0" rIns="0" bIns="0">
            <a:spAutoFit/>
          </a:bodyPr>
          <a:lstStyle>
            <a:lvl1pPr marL="0" indent="0">
              <a:lnSpc>
                <a:spcPct val="100000"/>
              </a:lnSpc>
              <a:buNone/>
              <a:defRPr sz="1400" cap="all" spc="300" baseline="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Click to edit Master text styles</a:t>
            </a:r>
          </a:p>
        </p:txBody>
      </p:sp>
    </p:spTree>
    <p:extLst>
      <p:ext uri="{BB962C8B-B14F-4D97-AF65-F5344CB8AC3E}">
        <p14:creationId xmlns:p14="http://schemas.microsoft.com/office/powerpoint/2010/main" val="2599728626"/>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blu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
        <p:nvSpPr>
          <p:cNvPr id="5" name="Title 1">
            <a:extLst>
              <a:ext uri="{FF2B5EF4-FFF2-40B4-BE49-F238E27FC236}">
                <a16:creationId xmlns:a16="http://schemas.microsoft.com/office/drawing/2014/main" id="{D7D3C83F-1685-4A4A-8993-74D3219027D6}"/>
              </a:ext>
            </a:extLst>
          </p:cNvPr>
          <p:cNvSpPr>
            <a:spLocks noGrp="1"/>
          </p:cNvSpPr>
          <p:nvPr userDrawn="1">
            <p:ph type="title"/>
          </p:nvPr>
        </p:nvSpPr>
        <p:spPr>
          <a:xfrm>
            <a:off x="381000" y="3691217"/>
            <a:ext cx="4457700" cy="2303419"/>
          </a:xfrm>
          <a:prstGeom prst="rect">
            <a:avLst/>
          </a:prstGeom>
        </p:spPr>
        <p:txBody>
          <a:bodyPr wrap="square" lIns="0" tIns="0" rIns="0" bIns="0" anchor="b" anchorCtr="0">
            <a:spAutoFit/>
          </a:bodyPr>
          <a:lstStyle>
            <a:lvl1pPr>
              <a:defRPr lang="en-US" sz="5400" dirty="0">
                <a:solidFill>
                  <a:srgbClr val="E5F8FF"/>
                </a:solidFill>
                <a:latin typeface="Arial Nova Light" panose="020B0304020202020204" pitchFamily="34" charset="0"/>
              </a:defRPr>
            </a:lvl1pPr>
          </a:lstStyle>
          <a:p>
            <a:pPr lvl="0"/>
            <a:r>
              <a:rPr lang="en-US"/>
              <a:t>Click to edit Master title style</a:t>
            </a:r>
          </a:p>
        </p:txBody>
      </p:sp>
      <p:sp>
        <p:nvSpPr>
          <p:cNvPr id="7" name="Rectangle 6">
            <a:extLst>
              <a:ext uri="{FF2B5EF4-FFF2-40B4-BE49-F238E27FC236}">
                <a16:creationId xmlns:a16="http://schemas.microsoft.com/office/drawing/2014/main" id="{B5B0BFDB-C4BC-4E6F-8090-A00E82B41E85}"/>
              </a:ext>
              <a:ext uri="{C183D7F6-B498-43B3-948B-1728B52AA6E4}">
                <adec:decorative xmlns:adec="http://schemas.microsoft.com/office/drawing/2017/decorative" val="1"/>
              </a:ext>
            </a:extLst>
          </p:cNvPr>
          <p:cNvSpPr>
            <a:spLocks noChangeAspect="1"/>
          </p:cNvSpPr>
          <p:nvPr userDrawn="1"/>
        </p:nvSpPr>
        <p:spPr>
          <a:xfrm>
            <a:off x="381000" y="410699"/>
            <a:ext cx="457200" cy="117343"/>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3" name="Text Placeholder 2">
            <a:extLst>
              <a:ext uri="{FF2B5EF4-FFF2-40B4-BE49-F238E27FC236}">
                <a16:creationId xmlns:a16="http://schemas.microsoft.com/office/drawing/2014/main" id="{9AF30D4F-5FE4-4AA6-812B-A00AFC98112E}"/>
              </a:ext>
            </a:extLst>
          </p:cNvPr>
          <p:cNvSpPr>
            <a:spLocks noGrp="1"/>
          </p:cNvSpPr>
          <p:nvPr userDrawn="1">
            <p:ph type="body" sz="quarter" idx="10"/>
          </p:nvPr>
        </p:nvSpPr>
        <p:spPr>
          <a:xfrm>
            <a:off x="1066800" y="358782"/>
            <a:ext cx="3771901" cy="442357"/>
          </a:xfrm>
          <a:prstGeom prst="rect">
            <a:avLst/>
          </a:prstGeom>
        </p:spPr>
        <p:txBody>
          <a:bodyPr wrap="square" lIns="0" tIns="0" rIns="0" bIns="0">
            <a:spAutoFit/>
          </a:bodyPr>
          <a:lstStyle>
            <a:lvl1pPr marL="0" indent="0">
              <a:lnSpc>
                <a:spcPct val="100000"/>
              </a:lnSpc>
              <a:buNone/>
              <a:defRPr sz="1400" cap="all" spc="300" baseline="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Click to edit Master text styles</a:t>
            </a:r>
          </a:p>
        </p:txBody>
      </p:sp>
    </p:spTree>
    <p:extLst>
      <p:ext uri="{BB962C8B-B14F-4D97-AF65-F5344CB8AC3E}">
        <p14:creationId xmlns:p14="http://schemas.microsoft.com/office/powerpoint/2010/main" val="1563901729"/>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 ba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822512"/>
            <a:ext cx="2286000" cy="1364989"/>
          </a:xfrm>
          <a:prstGeom prst="rect">
            <a:avLst/>
          </a:prstGeom>
        </p:spPr>
        <p:txBody>
          <a:bodyPr wrap="square" lIns="0" tIns="0" rIns="0" bIns="0">
            <a:spAutoFit/>
          </a:bodyPr>
          <a:lstStyle>
            <a:lvl1pPr>
              <a:defRPr sz="3200">
                <a:solidFill>
                  <a:srgbClr val="E5F8FF"/>
                </a:solidFill>
                <a:latin typeface="+mj-lt"/>
              </a:defRPr>
            </a:lvl1pPr>
          </a:lstStyle>
          <a:p>
            <a:r>
              <a:rPr lang="en-US"/>
              <a:t>Click to edit Master title style</a:t>
            </a:r>
          </a:p>
        </p:txBody>
      </p:sp>
      <p:sp>
        <p:nvSpPr>
          <p:cNvPr id="3" name="Content Placeholder 2"/>
          <p:cNvSpPr>
            <a:spLocks noGrp="1"/>
          </p:cNvSpPr>
          <p:nvPr>
            <p:ph idx="1"/>
          </p:nvPr>
        </p:nvSpPr>
        <p:spPr>
          <a:xfrm>
            <a:off x="3467100" y="410699"/>
            <a:ext cx="8343900" cy="5984479"/>
          </a:xfrm>
          <a:prstGeom prst="rect">
            <a:avLst/>
          </a:prstGeom>
        </p:spPr>
        <p:txBody>
          <a:bodyPr lIns="0" tIns="0" rIns="0" bIns="0" anchor="ctr" anchorCtr="0"/>
          <a:lstStyle>
            <a:lvl1pPr marL="228594" indent="-228594">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83" indent="-228594">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73" indent="-152396">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F7E372F5-2EC7-4733-8384-2D4149AFD478}"/>
              </a:ext>
              <a:ext uri="{C183D7F6-B498-43B3-948B-1728B52AA6E4}">
                <adec:decorative xmlns:adec="http://schemas.microsoft.com/office/drawing/2017/decorative" val="1"/>
              </a:ext>
            </a:extLst>
          </p:cNvPr>
          <p:cNvSpPr>
            <a:spLocks noChangeAspect="1"/>
          </p:cNvSpPr>
          <p:nvPr userDrawn="1"/>
        </p:nvSpPr>
        <p:spPr>
          <a:xfrm>
            <a:off x="381000" y="410699"/>
            <a:ext cx="457200" cy="117343"/>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000" y="2581540"/>
            <a:ext cx="2286000" cy="3813638"/>
          </a:xfrm>
          <a:prstGeom prst="rect">
            <a:avLst/>
          </a:prstGeom>
        </p:spPr>
        <p:txBody>
          <a:bodyPr wrap="square" lIns="0" tIns="0" rIns="0" bIns="0">
            <a:noAutofit/>
          </a:bodyPr>
          <a:lstStyle>
            <a:lvl1pPr marL="0" indent="0" algn="l">
              <a:lnSpc>
                <a:spcPct val="100000"/>
              </a:lnSpc>
              <a:spcBef>
                <a:spcPts val="1200"/>
              </a:spcBef>
              <a:buNone/>
              <a:defRPr sz="1600">
                <a:solidFill>
                  <a:srgbClr val="80C7FB"/>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437117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 bar blue w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822512"/>
            <a:ext cx="2286000" cy="1364989"/>
          </a:xfrm>
          <a:prstGeom prst="rect">
            <a:avLst/>
          </a:prstGeom>
        </p:spPr>
        <p:txBody>
          <a:bodyPr wrap="square" lIns="0" tIns="0" rIns="0" bIns="0">
            <a:spAutoFit/>
          </a:bodyPr>
          <a:lstStyle>
            <a:lvl1pPr>
              <a:defRPr sz="3200">
                <a:solidFill>
                  <a:srgbClr val="E5F8FF"/>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F7E372F5-2EC7-4733-8384-2D4149AFD478}"/>
              </a:ext>
              <a:ext uri="{C183D7F6-B498-43B3-948B-1728B52AA6E4}">
                <adec:decorative xmlns:adec="http://schemas.microsoft.com/office/drawing/2017/decorative" val="1"/>
              </a:ext>
            </a:extLst>
          </p:cNvPr>
          <p:cNvSpPr>
            <a:spLocks noChangeAspect="1"/>
          </p:cNvSpPr>
          <p:nvPr userDrawn="1"/>
        </p:nvSpPr>
        <p:spPr>
          <a:xfrm>
            <a:off x="381000" y="410699"/>
            <a:ext cx="457200" cy="117343"/>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80C7FB"/>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000" y="2581540"/>
            <a:ext cx="2286000" cy="3813638"/>
          </a:xfrm>
          <a:prstGeom prst="rect">
            <a:avLst/>
          </a:prstGeom>
        </p:spPr>
        <p:txBody>
          <a:bodyPr wrap="square" lIns="0" tIns="0" rIns="0" bIns="0">
            <a:noAutofit/>
          </a:bodyPr>
          <a:lstStyle>
            <a:lvl1pPr marL="0" indent="0" algn="l">
              <a:lnSpc>
                <a:spcPct val="100000"/>
              </a:lnSpc>
              <a:spcBef>
                <a:spcPts val="1200"/>
              </a:spcBef>
              <a:buNone/>
              <a:defRPr sz="1600">
                <a:solidFill>
                  <a:srgbClr val="80C7FB"/>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7" name="Picture Placeholder 6">
            <a:extLst>
              <a:ext uri="{FF2B5EF4-FFF2-40B4-BE49-F238E27FC236}">
                <a16:creationId xmlns:a16="http://schemas.microsoft.com/office/drawing/2014/main" id="{E8FAF2F2-81F0-496C-EB9C-AD35CB49960B}"/>
              </a:ext>
            </a:extLst>
          </p:cNvPr>
          <p:cNvSpPr>
            <a:spLocks noGrp="1"/>
          </p:cNvSpPr>
          <p:nvPr>
            <p:ph type="pic" sz="quarter" idx="11"/>
          </p:nvPr>
        </p:nvSpPr>
        <p:spPr>
          <a:xfrm>
            <a:off x="3009900" y="0"/>
            <a:ext cx="9182100" cy="7040563"/>
          </a:xfrm>
          <a:prstGeom prst="rect">
            <a:avLst/>
          </a:prstGeom>
          <a:noFill/>
          <a:ln>
            <a:noFill/>
          </a:ln>
        </p:spPr>
        <p:txBody>
          <a:bodyPr lIns="0" tIns="0" rIns="0" bIns="0" anchor="ctr" anchorCtr="1"/>
          <a:lstStyle>
            <a:lvl1pPr marL="0" indent="0">
              <a:buNone/>
              <a:defRPr>
                <a:solidFill>
                  <a:schemeClr val="bg2"/>
                </a:solidFill>
              </a:defRPr>
            </a:lvl1pPr>
          </a:lstStyle>
          <a:p>
            <a:r>
              <a:rPr lang="en-US"/>
              <a:t>Click icon to add picture</a:t>
            </a:r>
          </a:p>
        </p:txBody>
      </p:sp>
    </p:spTree>
    <p:extLst>
      <p:ext uri="{BB962C8B-B14F-4D97-AF65-F5344CB8AC3E}">
        <p14:creationId xmlns:p14="http://schemas.microsoft.com/office/powerpoint/2010/main" val="62450695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p bar blu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370DD2-DBFE-499C-8B5D-257216661960}"/>
              </a:ext>
              <a:ext uri="{C183D7F6-B498-43B3-948B-1728B52AA6E4}">
                <adec:decorative xmlns:adec="http://schemas.microsoft.com/office/drawing/2017/decorative" val="1"/>
              </a:ext>
            </a:extLst>
          </p:cNvPr>
          <p:cNvSpPr/>
          <p:nvPr userDrawn="1"/>
        </p:nvSpPr>
        <p:spPr>
          <a:xfrm>
            <a:off x="0" y="0"/>
            <a:ext cx="12192000" cy="352028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 name="Title 1"/>
          <p:cNvSpPr>
            <a:spLocks noGrp="1"/>
          </p:cNvSpPr>
          <p:nvPr>
            <p:ph type="title"/>
          </p:nvPr>
        </p:nvSpPr>
        <p:spPr>
          <a:xfrm>
            <a:off x="382484" y="821400"/>
            <a:ext cx="3999017" cy="909993"/>
          </a:xfrm>
          <a:prstGeom prst="rect">
            <a:avLst/>
          </a:prstGeom>
        </p:spPr>
        <p:txBody>
          <a:bodyPr wrap="square" lIns="0" tIns="0" rIns="0" bIns="0">
            <a:spAutoFit/>
          </a:bodyPr>
          <a:lstStyle>
            <a:lvl1pPr>
              <a:defRPr sz="3200">
                <a:solidFill>
                  <a:schemeClr val="tx2"/>
                </a:solidFill>
                <a:latin typeface="+mj-lt"/>
              </a:defRPr>
            </a:lvl1pPr>
          </a:lstStyle>
          <a:p>
            <a:r>
              <a:rPr lang="en-US"/>
              <a:t>Click to edit Master title style</a:t>
            </a:r>
          </a:p>
        </p:txBody>
      </p:sp>
      <p:sp>
        <p:nvSpPr>
          <p:cNvPr id="12" name="Content Placeholder 11">
            <a:extLst>
              <a:ext uri="{FF2B5EF4-FFF2-40B4-BE49-F238E27FC236}">
                <a16:creationId xmlns:a16="http://schemas.microsoft.com/office/drawing/2014/main" id="{2F25C9EF-E3D6-4E9D-83B4-E16E0BAD9154}"/>
              </a:ext>
            </a:extLst>
          </p:cNvPr>
          <p:cNvSpPr>
            <a:spLocks noGrp="1" noChangeAspect="1"/>
          </p:cNvSpPr>
          <p:nvPr>
            <p:ph sz="quarter" idx="11"/>
          </p:nvPr>
        </p:nvSpPr>
        <p:spPr>
          <a:xfrm>
            <a:off x="4438650" y="2288183"/>
            <a:ext cx="3314700" cy="3402939"/>
          </a:xfrm>
          <a:prstGeom prst="rect">
            <a:avLst/>
          </a:prstGeom>
          <a:solidFill>
            <a:srgbClr val="E5F8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3" name="Content Placeholder 11">
            <a:extLst>
              <a:ext uri="{FF2B5EF4-FFF2-40B4-BE49-F238E27FC236}">
                <a16:creationId xmlns:a16="http://schemas.microsoft.com/office/drawing/2014/main" id="{CC9ADC35-0177-4D0A-A2B4-6BE8CB97A65E}"/>
              </a:ext>
            </a:extLst>
          </p:cNvPr>
          <p:cNvSpPr>
            <a:spLocks noGrp="1" noChangeAspect="1"/>
          </p:cNvSpPr>
          <p:nvPr>
            <p:ph sz="quarter" idx="12"/>
          </p:nvPr>
        </p:nvSpPr>
        <p:spPr>
          <a:xfrm>
            <a:off x="552450" y="2288183"/>
            <a:ext cx="3314700" cy="3402939"/>
          </a:xfrm>
          <a:prstGeom prst="rect">
            <a:avLst/>
          </a:prstGeom>
          <a:solidFill>
            <a:srgbClr val="E5F8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4" name="Content Placeholder 11">
            <a:extLst>
              <a:ext uri="{FF2B5EF4-FFF2-40B4-BE49-F238E27FC236}">
                <a16:creationId xmlns:a16="http://schemas.microsoft.com/office/drawing/2014/main" id="{887CCC8C-1CBB-4FA5-AC41-F8CE31E2C100}"/>
              </a:ext>
            </a:extLst>
          </p:cNvPr>
          <p:cNvSpPr>
            <a:spLocks noGrp="1" noChangeAspect="1"/>
          </p:cNvSpPr>
          <p:nvPr>
            <p:ph sz="quarter" idx="13"/>
          </p:nvPr>
        </p:nvSpPr>
        <p:spPr>
          <a:xfrm>
            <a:off x="8324850" y="2288183"/>
            <a:ext cx="3314700" cy="3402939"/>
          </a:xfrm>
          <a:prstGeom prst="rect">
            <a:avLst/>
          </a:prstGeom>
          <a:solidFill>
            <a:srgbClr val="E5F8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5" name="Rectangle 14">
            <a:extLst>
              <a:ext uri="{FF2B5EF4-FFF2-40B4-BE49-F238E27FC236}">
                <a16:creationId xmlns:a16="http://schemas.microsoft.com/office/drawing/2014/main" id="{65E98A6F-4362-4A68-979C-B344868D9B85}"/>
              </a:ext>
              <a:ext uri="{C183D7F6-B498-43B3-948B-1728B52AA6E4}">
                <adec:decorative xmlns:adec="http://schemas.microsoft.com/office/drawing/2017/decorative" val="1"/>
              </a:ext>
            </a:extLst>
          </p:cNvPr>
          <p:cNvSpPr>
            <a:spLocks noChangeAspect="1"/>
          </p:cNvSpPr>
          <p:nvPr userDrawn="1"/>
        </p:nvSpPr>
        <p:spPr>
          <a:xfrm>
            <a:off x="381000" y="410699"/>
            <a:ext cx="457200" cy="117343"/>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a:solidFill>
                <a:schemeClr val="tx2"/>
              </a:solidFill>
            </a:endParaRPr>
          </a:p>
        </p:txBody>
      </p:sp>
    </p:spTree>
    <p:extLst>
      <p:ext uri="{BB962C8B-B14F-4D97-AF65-F5344CB8AC3E}">
        <p14:creationId xmlns:p14="http://schemas.microsoft.com/office/powerpoint/2010/main" val="112577965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ement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95DA-6F2D-4DB9-A4B6-50D3D1C65809}"/>
              </a:ext>
            </a:extLst>
          </p:cNvPr>
          <p:cNvSpPr>
            <a:spLocks noGrp="1"/>
          </p:cNvSpPr>
          <p:nvPr>
            <p:ph type="title"/>
          </p:nvPr>
        </p:nvSpPr>
        <p:spPr>
          <a:xfrm>
            <a:off x="398556" y="3529833"/>
            <a:ext cx="9201150" cy="2748003"/>
          </a:xfrm>
          <a:prstGeom prst="rect">
            <a:avLst/>
          </a:prstGeom>
        </p:spPr>
        <p:txBody>
          <a:bodyPr wrap="square" lIns="0" tIns="0" rIns="0" bIns="0" anchor="t" anchorCtr="0">
            <a:noAutofit/>
          </a:bodyPr>
          <a:lstStyle>
            <a:lvl1pPr>
              <a:lnSpc>
                <a:spcPct val="90000"/>
              </a:lnSpc>
              <a:defRPr sz="5400">
                <a:solidFill>
                  <a:srgbClr val="E5F8FF"/>
                </a:solidFill>
                <a:latin typeface="Arial Nova Light" panose="020B03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5C487A85-65B5-4371-833A-AD6EFF69F5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
        <p:nvSpPr>
          <p:cNvPr id="10" name="Rectangle 9">
            <a:extLst>
              <a:ext uri="{FF2B5EF4-FFF2-40B4-BE49-F238E27FC236}">
                <a16:creationId xmlns:a16="http://schemas.microsoft.com/office/drawing/2014/main" id="{06CBAE8D-A442-4706-952E-6CCFA561BE14}"/>
              </a:ext>
              <a:ext uri="{C183D7F6-B498-43B3-948B-1728B52AA6E4}">
                <adec:decorative xmlns:adec="http://schemas.microsoft.com/office/drawing/2017/decorative" val="1"/>
              </a:ext>
            </a:extLst>
          </p:cNvPr>
          <p:cNvSpPr>
            <a:spLocks noChangeAspect="1"/>
          </p:cNvSpPr>
          <p:nvPr userDrawn="1"/>
        </p:nvSpPr>
        <p:spPr>
          <a:xfrm>
            <a:off x="398556" y="2992239"/>
            <a:ext cx="457200" cy="117343"/>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Tree>
    <p:extLst>
      <p:ext uri="{BB962C8B-B14F-4D97-AF65-F5344CB8AC3E}">
        <p14:creationId xmlns:p14="http://schemas.microsoft.com/office/powerpoint/2010/main" val="3036777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p bar w/pattern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821400"/>
            <a:ext cx="4800600" cy="909993"/>
          </a:xfrm>
          <a:prstGeom prst="rect">
            <a:avLst/>
          </a:prstGeom>
        </p:spPr>
        <p:txBody>
          <a:bodyPr wrap="square" lIns="0" tIns="0" rIns="0" bIns="0" anchor="t" anchorCtr="0">
            <a:spAutoFit/>
          </a:bodyPr>
          <a:lstStyle>
            <a:lvl1pPr>
              <a:defRPr lang="en-US" sz="3200" dirty="0">
                <a:solidFill>
                  <a:schemeClr val="tx2"/>
                </a:solidFill>
              </a:defRPr>
            </a:lvl1pPr>
          </a:lstStyle>
          <a:p>
            <a:pPr marL="0" lvl="0"/>
            <a:r>
              <a:rPr lang="en-US"/>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
        <p:nvSpPr>
          <p:cNvPr id="18" name="Rectangle 17">
            <a:extLst>
              <a:ext uri="{FF2B5EF4-FFF2-40B4-BE49-F238E27FC236}">
                <a16:creationId xmlns:a16="http://schemas.microsoft.com/office/drawing/2014/main" id="{961E767C-1F50-4D42-AF6A-E15CED75F7A5}"/>
              </a:ext>
              <a:ext uri="{C183D7F6-B498-43B3-948B-1728B52AA6E4}">
                <adec:decorative xmlns:adec="http://schemas.microsoft.com/office/drawing/2017/decorative" val="1"/>
              </a:ext>
            </a:extLst>
          </p:cNvPr>
          <p:cNvSpPr>
            <a:spLocks noChangeAspect="1"/>
          </p:cNvSpPr>
          <p:nvPr userDrawn="1"/>
        </p:nvSpPr>
        <p:spPr>
          <a:xfrm>
            <a:off x="381000" y="410699"/>
            <a:ext cx="457200" cy="117343"/>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solidFill>
            </a:endParaRPr>
          </a:p>
        </p:txBody>
      </p:sp>
    </p:spTree>
    <p:extLst>
      <p:ext uri="{BB962C8B-B14F-4D97-AF65-F5344CB8AC3E}">
        <p14:creationId xmlns:p14="http://schemas.microsoft.com/office/powerpoint/2010/main" val="382035262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p bar w/photo half blu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
        <p:nvSpPr>
          <p:cNvPr id="6" name="Rectangle 5">
            <a:extLst>
              <a:ext uri="{FF2B5EF4-FFF2-40B4-BE49-F238E27FC236}">
                <a16:creationId xmlns:a16="http://schemas.microsoft.com/office/drawing/2014/main" id="{BEADD02D-4E86-18B9-EC0D-5EFAF43C6BBB}"/>
              </a:ext>
            </a:extLst>
          </p:cNvPr>
          <p:cNvSpPr/>
          <p:nvPr userDrawn="1"/>
        </p:nvSpPr>
        <p:spPr>
          <a:xfrm>
            <a:off x="0" y="0"/>
            <a:ext cx="12192000" cy="3520282"/>
          </a:xfrm>
          <a:prstGeom prst="rect">
            <a:avLst/>
          </a:prstGeom>
          <a:solidFill>
            <a:srgbClr val="0D32A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5" name="Picture Placeholder 6">
            <a:extLst>
              <a:ext uri="{FF2B5EF4-FFF2-40B4-BE49-F238E27FC236}">
                <a16:creationId xmlns:a16="http://schemas.microsoft.com/office/drawing/2014/main" id="{96F27EC7-A1F5-878A-4E9C-42D9EE7F3BF5}"/>
              </a:ext>
            </a:extLst>
          </p:cNvPr>
          <p:cNvSpPr>
            <a:spLocks noGrp="1"/>
          </p:cNvSpPr>
          <p:nvPr>
            <p:ph type="pic" sz="quarter" idx="11"/>
          </p:nvPr>
        </p:nvSpPr>
        <p:spPr>
          <a:xfrm>
            <a:off x="0" y="0"/>
            <a:ext cx="12192000" cy="3520282"/>
          </a:xfrm>
          <a:prstGeom prst="rect">
            <a:avLst/>
          </a:prstGeom>
          <a:noFill/>
          <a:ln>
            <a:noFill/>
          </a:ln>
        </p:spPr>
        <p:txBody>
          <a:bodyPr lIns="0" tIns="0" rIns="0" bIns="0" anchor="ctr" anchorCtr="1"/>
          <a:lstStyle>
            <a:lvl1pPr marL="0" indent="0">
              <a:buNone/>
              <a:defRPr>
                <a:solidFill>
                  <a:schemeClr val="tx2"/>
                </a:solidFill>
              </a:defRPr>
            </a:lvl1pPr>
          </a:lstStyle>
          <a:p>
            <a:r>
              <a:rPr lang="en-US"/>
              <a:t>Click icon to add picture</a:t>
            </a:r>
          </a:p>
        </p:txBody>
      </p:sp>
      <p:sp>
        <p:nvSpPr>
          <p:cNvPr id="7" name="Rectangle 6">
            <a:extLst>
              <a:ext uri="{FF2B5EF4-FFF2-40B4-BE49-F238E27FC236}">
                <a16:creationId xmlns:a16="http://schemas.microsoft.com/office/drawing/2014/main" id="{08033FDC-55EF-42E8-40A1-2BDB05C1834C}"/>
              </a:ext>
              <a:ext uri="{C183D7F6-B498-43B3-948B-1728B52AA6E4}">
                <adec:decorative xmlns:adec="http://schemas.microsoft.com/office/drawing/2017/decorative" val="1"/>
              </a:ext>
            </a:extLst>
          </p:cNvPr>
          <p:cNvSpPr>
            <a:spLocks noChangeAspect="1"/>
          </p:cNvSpPr>
          <p:nvPr userDrawn="1"/>
        </p:nvSpPr>
        <p:spPr>
          <a:xfrm>
            <a:off x="381000" y="3930981"/>
            <a:ext cx="457200" cy="117343"/>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solidFill>
            </a:endParaRPr>
          </a:p>
        </p:txBody>
      </p:sp>
      <p:sp>
        <p:nvSpPr>
          <p:cNvPr id="2" name="Title 1"/>
          <p:cNvSpPr>
            <a:spLocks noGrp="1"/>
          </p:cNvSpPr>
          <p:nvPr>
            <p:ph type="title"/>
          </p:nvPr>
        </p:nvSpPr>
        <p:spPr>
          <a:xfrm>
            <a:off x="381569" y="4341681"/>
            <a:ext cx="4800600" cy="909993"/>
          </a:xfrm>
          <a:prstGeom prst="rect">
            <a:avLst/>
          </a:prstGeom>
        </p:spPr>
        <p:txBody>
          <a:bodyPr wrap="square" lIns="0" tIns="0" rIns="0" bIns="0" anchor="t" anchorCtr="0">
            <a:spAutoFit/>
          </a:bodyPr>
          <a:lstStyle>
            <a:lvl1pPr>
              <a:defRPr lang="en-US" sz="3200" dirty="0">
                <a:solidFill>
                  <a:schemeClr val="tx2"/>
                </a:solidFill>
              </a:defRPr>
            </a:lvl1pPr>
          </a:lstStyle>
          <a:p>
            <a:pPr marL="0" lvl="0"/>
            <a:r>
              <a:rPr lang="en-US"/>
              <a:t>Click to edit Master title style</a:t>
            </a:r>
          </a:p>
        </p:txBody>
      </p:sp>
      <p:sp>
        <p:nvSpPr>
          <p:cNvPr id="9" name="Content Placeholder 9">
            <a:extLst>
              <a:ext uri="{FF2B5EF4-FFF2-40B4-BE49-F238E27FC236}">
                <a16:creationId xmlns:a16="http://schemas.microsoft.com/office/drawing/2014/main" id="{22707C3E-AA17-F74E-2CC0-F61663C5E36B}"/>
              </a:ext>
            </a:extLst>
          </p:cNvPr>
          <p:cNvSpPr>
            <a:spLocks noGrp="1"/>
          </p:cNvSpPr>
          <p:nvPr>
            <p:ph sz="quarter" idx="14"/>
          </p:nvPr>
        </p:nvSpPr>
        <p:spPr>
          <a:xfrm>
            <a:off x="6096000" y="3930981"/>
            <a:ext cx="5715000" cy="2405526"/>
          </a:xfrm>
          <a:prstGeom prst="rect">
            <a:avLst/>
          </a:prstGeom>
        </p:spPr>
        <p:txBody>
          <a:bodyPr lIns="0" tIns="0" rIns="0" bIns="0"/>
          <a:lstStyle>
            <a:lvl1pPr marL="0" indent="0">
              <a:lnSpc>
                <a:spcPct val="100000"/>
              </a:lnSpc>
              <a:spcBef>
                <a:spcPts val="1800"/>
              </a:spcBef>
              <a:buClr>
                <a:srgbClr val="808080"/>
              </a:buClr>
              <a:buNone/>
              <a:defRPr sz="1800" b="0">
                <a:solidFill>
                  <a:schemeClr val="tx2"/>
                </a:solidFill>
              </a:defRPr>
            </a:lvl1pPr>
            <a:lvl2pPr marL="228594" indent="-228594">
              <a:lnSpc>
                <a:spcPct val="100000"/>
              </a:lnSpc>
              <a:spcBef>
                <a:spcPts val="1200"/>
              </a:spcBef>
              <a:buClr>
                <a:srgbClr val="80C7FB"/>
              </a:buClr>
              <a:buFont typeface="Arial" panose="020B0604020202020204" pitchFamily="34" charset="0"/>
              <a:buChar char="•"/>
              <a:defRPr sz="1600" b="0">
                <a:solidFill>
                  <a:schemeClr val="tx2"/>
                </a:solidFill>
              </a:defRPr>
            </a:lvl2pPr>
            <a:lvl3pPr marL="685783" indent="-228594">
              <a:lnSpc>
                <a:spcPct val="100000"/>
              </a:lnSpc>
              <a:spcBef>
                <a:spcPts val="600"/>
              </a:spcBef>
              <a:buClr>
                <a:srgbClr val="80C7FB"/>
              </a:buClr>
              <a:buFont typeface="Arial" panose="020B0604020202020204" pitchFamily="34" charset="0"/>
              <a:buChar char="–"/>
              <a:defRPr sz="1200" b="0">
                <a:solidFill>
                  <a:schemeClr val="tx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Subtitle 2">
            <a:extLst>
              <a:ext uri="{FF2B5EF4-FFF2-40B4-BE49-F238E27FC236}">
                <a16:creationId xmlns:a16="http://schemas.microsoft.com/office/drawing/2014/main" id="{7EC10F5B-4C21-AEA3-115E-942A040690DC}"/>
              </a:ext>
            </a:extLst>
          </p:cNvPr>
          <p:cNvSpPr>
            <a:spLocks noGrp="1"/>
          </p:cNvSpPr>
          <p:nvPr>
            <p:ph type="subTitle" idx="10"/>
          </p:nvPr>
        </p:nvSpPr>
        <p:spPr>
          <a:xfrm>
            <a:off x="381000" y="5749793"/>
            <a:ext cx="4800600" cy="586714"/>
          </a:xfrm>
          <a:prstGeom prst="rect">
            <a:avLst/>
          </a:prstGeom>
        </p:spPr>
        <p:txBody>
          <a:bodyPr wrap="square" lIns="0" tIns="0" rIns="0" bIns="0" anchor="t" anchorCtr="0">
            <a:noAutofit/>
          </a:bodyPr>
          <a:lstStyle>
            <a:lvl1pPr marL="0" indent="0" algn="l">
              <a:lnSpc>
                <a:spcPct val="100000"/>
              </a:lnSpc>
              <a:spcBef>
                <a:spcPts val="1200"/>
              </a:spcBef>
              <a:buNone/>
              <a:defRPr sz="1800">
                <a:solidFill>
                  <a:srgbClr val="80C7FB"/>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28702469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95DA-6F2D-4DB9-A4B6-50D3D1C65809}"/>
              </a:ext>
            </a:extLst>
          </p:cNvPr>
          <p:cNvSpPr>
            <a:spLocks noGrp="1"/>
          </p:cNvSpPr>
          <p:nvPr>
            <p:ph type="title"/>
          </p:nvPr>
        </p:nvSpPr>
        <p:spPr>
          <a:xfrm>
            <a:off x="378759" y="5225844"/>
            <a:ext cx="9715500" cy="767806"/>
          </a:xfrm>
          <a:prstGeom prst="rect">
            <a:avLst/>
          </a:prstGeom>
        </p:spPr>
        <p:txBody>
          <a:bodyPr wrap="square" lIns="0" tIns="0" rIns="0" bIns="0" anchor="b" anchorCtr="0">
            <a:spAutoFit/>
          </a:bodyPr>
          <a:lstStyle>
            <a:lvl1pPr>
              <a:lnSpc>
                <a:spcPct val="90000"/>
              </a:lnSpc>
              <a:defRPr sz="5400">
                <a:solidFill>
                  <a:srgbClr val="E5F8FF"/>
                </a:solidFill>
                <a:latin typeface="Arial Nova Light" panose="020B03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5C487A85-65B5-4371-833A-AD6EFF69F55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03083" y="6623493"/>
            <a:ext cx="1438648" cy="192003"/>
          </a:xfrm>
          <a:prstGeom prst="rect">
            <a:avLst/>
          </a:prstGeom>
        </p:spPr>
      </p:pic>
      <p:sp>
        <p:nvSpPr>
          <p:cNvPr id="5" name="Text Placeholder 4">
            <a:extLst>
              <a:ext uri="{FF2B5EF4-FFF2-40B4-BE49-F238E27FC236}">
                <a16:creationId xmlns:a16="http://schemas.microsoft.com/office/drawing/2014/main" id="{31E00A8F-8F29-4705-8469-E9075A8C1BA9}"/>
              </a:ext>
            </a:extLst>
          </p:cNvPr>
          <p:cNvSpPr>
            <a:spLocks noGrp="1"/>
          </p:cNvSpPr>
          <p:nvPr>
            <p:ph type="body" sz="quarter" idx="10"/>
          </p:nvPr>
        </p:nvSpPr>
        <p:spPr>
          <a:xfrm>
            <a:off x="8343902" y="938742"/>
            <a:ext cx="3467100" cy="2581540"/>
          </a:xfrm>
          <a:prstGeom prst="rect">
            <a:avLst/>
          </a:prstGeom>
        </p:spPr>
        <p:txBody>
          <a:bodyPr lIns="0" tIns="0" rIns="0" bIns="0"/>
          <a:lstStyle>
            <a:lvl1pPr>
              <a:lnSpc>
                <a:spcPct val="100000"/>
              </a:lnSpc>
              <a:spcBef>
                <a:spcPts val="1200"/>
              </a:spcBef>
              <a:buClr>
                <a:schemeClr val="bg1"/>
              </a:buClr>
              <a:defRPr sz="2000">
                <a:solidFill>
                  <a:schemeClr val="tx2"/>
                </a:solidFill>
              </a:defRPr>
            </a:lvl1pPr>
            <a:lvl2pPr marL="741344" indent="-284156">
              <a:lnSpc>
                <a:spcPct val="100000"/>
              </a:lnSpc>
              <a:spcBef>
                <a:spcPts val="600"/>
              </a:spcBef>
              <a:buClr>
                <a:schemeClr val="bg1"/>
              </a:buClr>
              <a:buFont typeface="Arial" panose="020B0604020202020204" pitchFamily="34" charset="0"/>
              <a:buChar char="–"/>
              <a:defRPr sz="1800">
                <a:solidFill>
                  <a:schemeClr val="tx2"/>
                </a:solidFill>
              </a:defRPr>
            </a:lvl2pPr>
            <a:lvl3pPr marL="1142942" indent="-228589">
              <a:lnSpc>
                <a:spcPct val="100000"/>
              </a:lnSpc>
              <a:spcBef>
                <a:spcPts val="600"/>
              </a:spcBef>
              <a:buClr>
                <a:schemeClr val="bg1"/>
              </a:buClr>
              <a:buFont typeface="Wingdings" panose="05000000000000000000" pitchFamily="2" charset="2"/>
              <a:buChar cha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342189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
        <p:nvSpPr>
          <p:cNvPr id="5" name="Title 1">
            <a:extLst>
              <a:ext uri="{FF2B5EF4-FFF2-40B4-BE49-F238E27FC236}">
                <a16:creationId xmlns:a16="http://schemas.microsoft.com/office/drawing/2014/main" id="{D7D3C83F-1685-4A4A-8993-74D3219027D6}"/>
              </a:ext>
            </a:extLst>
          </p:cNvPr>
          <p:cNvSpPr>
            <a:spLocks noGrp="1"/>
          </p:cNvSpPr>
          <p:nvPr>
            <p:ph type="title"/>
          </p:nvPr>
        </p:nvSpPr>
        <p:spPr>
          <a:xfrm>
            <a:off x="381000" y="4459023"/>
            <a:ext cx="8001000" cy="1535613"/>
          </a:xfrm>
          <a:prstGeom prst="rect">
            <a:avLst/>
          </a:prstGeom>
        </p:spPr>
        <p:txBody>
          <a:bodyPr wrap="square" lIns="0" tIns="0" rIns="0" bIns="0" anchor="b" anchorCtr="0">
            <a:spAutoFit/>
          </a:bodyPr>
          <a:lstStyle>
            <a:lvl1pPr>
              <a:defRPr lang="en-US" sz="5400" dirty="0">
                <a:solidFill>
                  <a:srgbClr val="E4FFD6"/>
                </a:solidFill>
              </a:defRPr>
            </a:lvl1pPr>
          </a:lstStyle>
          <a:p>
            <a:pPr lvl="0"/>
            <a:r>
              <a:rPr lang="en-US"/>
              <a:t>Click to edit Master title style</a:t>
            </a:r>
          </a:p>
        </p:txBody>
      </p:sp>
      <p:sp>
        <p:nvSpPr>
          <p:cNvPr id="107" name="Rectangle 106">
            <a:extLst>
              <a:ext uri="{FF2B5EF4-FFF2-40B4-BE49-F238E27FC236}">
                <a16:creationId xmlns:a16="http://schemas.microsoft.com/office/drawing/2014/main" id="{8AEE0513-2CC5-4407-B582-332F61D61C1B}"/>
              </a:ext>
              <a:ext uri="{C183D7F6-B498-43B3-948B-1728B52AA6E4}">
                <adec:decorative xmlns:adec="http://schemas.microsoft.com/office/drawing/2017/decorative" val="1"/>
              </a:ext>
            </a:extLst>
          </p:cNvPr>
          <p:cNvSpPr>
            <a:spLocks noChangeAspect="1"/>
          </p:cNvSpPr>
          <p:nvPr userDrawn="1"/>
        </p:nvSpPr>
        <p:spPr>
          <a:xfrm>
            <a:off x="381000" y="410699"/>
            <a:ext cx="457200" cy="117343"/>
          </a:xfrm>
          <a:prstGeom prst="rect">
            <a:avLst/>
          </a:prstGeom>
          <a:solidFill>
            <a:srgbClr val="35CD5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08" name="Text Placeholder 2">
            <a:extLst>
              <a:ext uri="{FF2B5EF4-FFF2-40B4-BE49-F238E27FC236}">
                <a16:creationId xmlns:a16="http://schemas.microsoft.com/office/drawing/2014/main" id="{581EB6DF-C2AD-463C-A014-FD1AA6D95B2B}"/>
              </a:ext>
            </a:extLst>
          </p:cNvPr>
          <p:cNvSpPr>
            <a:spLocks noGrp="1"/>
          </p:cNvSpPr>
          <p:nvPr>
            <p:ph type="body" sz="quarter" idx="10"/>
          </p:nvPr>
        </p:nvSpPr>
        <p:spPr>
          <a:xfrm>
            <a:off x="1066800" y="358781"/>
            <a:ext cx="7315201" cy="221179"/>
          </a:xfrm>
          <a:prstGeom prst="rect">
            <a:avLst/>
          </a:prstGeom>
        </p:spPr>
        <p:txBody>
          <a:bodyPr lIns="0" tIns="0" rIns="0" bIns="0">
            <a:spAutoFit/>
          </a:bodyPr>
          <a:lstStyle>
            <a:lvl1pPr marL="0" indent="0">
              <a:lnSpc>
                <a:spcPct val="100000"/>
              </a:lnSpc>
              <a:buNone/>
              <a:defRPr sz="1400" cap="all" spc="300" baseline="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Click to edit Master text styles</a:t>
            </a:r>
          </a:p>
        </p:txBody>
      </p:sp>
    </p:spTree>
    <p:extLst>
      <p:ext uri="{BB962C8B-B14F-4D97-AF65-F5344CB8AC3E}">
        <p14:creationId xmlns:p14="http://schemas.microsoft.com/office/powerpoint/2010/main" val="140348840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gree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623492"/>
            <a:ext cx="1438648" cy="192003"/>
          </a:xfrm>
          <a:prstGeom prst="rect">
            <a:avLst/>
          </a:prstGeom>
          <a:effectLst/>
        </p:spPr>
      </p:pic>
      <p:sp>
        <p:nvSpPr>
          <p:cNvPr id="5" name="Title 1">
            <a:extLst>
              <a:ext uri="{FF2B5EF4-FFF2-40B4-BE49-F238E27FC236}">
                <a16:creationId xmlns:a16="http://schemas.microsoft.com/office/drawing/2014/main" id="{D7D3C83F-1685-4A4A-8993-74D3219027D6}"/>
              </a:ext>
            </a:extLst>
          </p:cNvPr>
          <p:cNvSpPr>
            <a:spLocks noGrp="1"/>
          </p:cNvSpPr>
          <p:nvPr>
            <p:ph type="title"/>
          </p:nvPr>
        </p:nvSpPr>
        <p:spPr>
          <a:xfrm>
            <a:off x="381000" y="4459023"/>
            <a:ext cx="5715000" cy="1535613"/>
          </a:xfrm>
          <a:prstGeom prst="rect">
            <a:avLst/>
          </a:prstGeom>
        </p:spPr>
        <p:txBody>
          <a:bodyPr wrap="square" lIns="0" tIns="0" rIns="0" bIns="0" anchor="b" anchorCtr="0">
            <a:spAutoFit/>
          </a:bodyPr>
          <a:lstStyle>
            <a:lvl1pPr>
              <a:defRPr lang="en-US" sz="5400" dirty="0">
                <a:solidFill>
                  <a:srgbClr val="E4FFD6"/>
                </a:solidFill>
                <a:effectLst>
                  <a:glow rad="127000">
                    <a:srgbClr val="247554"/>
                  </a:glow>
                </a:effectLst>
              </a:defRPr>
            </a:lvl1pPr>
          </a:lstStyle>
          <a:p>
            <a:pPr lvl="0"/>
            <a:r>
              <a:rPr lang="en-US"/>
              <a:t>Click to edit Master title style</a:t>
            </a:r>
          </a:p>
        </p:txBody>
      </p:sp>
      <p:sp>
        <p:nvSpPr>
          <p:cNvPr id="107" name="Rectangle 106">
            <a:extLst>
              <a:ext uri="{FF2B5EF4-FFF2-40B4-BE49-F238E27FC236}">
                <a16:creationId xmlns:a16="http://schemas.microsoft.com/office/drawing/2014/main" id="{8AEE0513-2CC5-4407-B582-332F61D61C1B}"/>
              </a:ext>
              <a:ext uri="{C183D7F6-B498-43B3-948B-1728B52AA6E4}">
                <adec:decorative xmlns:adec="http://schemas.microsoft.com/office/drawing/2017/decorative" val="1"/>
              </a:ext>
            </a:extLst>
          </p:cNvPr>
          <p:cNvSpPr>
            <a:spLocks noChangeAspect="1"/>
          </p:cNvSpPr>
          <p:nvPr userDrawn="1"/>
        </p:nvSpPr>
        <p:spPr>
          <a:xfrm>
            <a:off x="381000" y="410699"/>
            <a:ext cx="457200" cy="117343"/>
          </a:xfrm>
          <a:prstGeom prst="rect">
            <a:avLst/>
          </a:prstGeom>
          <a:solidFill>
            <a:srgbClr val="37CC5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08" name="Text Placeholder 2">
            <a:extLst>
              <a:ext uri="{FF2B5EF4-FFF2-40B4-BE49-F238E27FC236}">
                <a16:creationId xmlns:a16="http://schemas.microsoft.com/office/drawing/2014/main" id="{581EB6DF-C2AD-463C-A014-FD1AA6D95B2B}"/>
              </a:ext>
            </a:extLst>
          </p:cNvPr>
          <p:cNvSpPr>
            <a:spLocks noGrp="1"/>
          </p:cNvSpPr>
          <p:nvPr>
            <p:ph type="body" sz="quarter" idx="10"/>
          </p:nvPr>
        </p:nvSpPr>
        <p:spPr>
          <a:xfrm>
            <a:off x="1066800" y="358781"/>
            <a:ext cx="7315201" cy="221179"/>
          </a:xfrm>
          <a:prstGeom prst="rect">
            <a:avLst/>
          </a:prstGeom>
        </p:spPr>
        <p:txBody>
          <a:bodyPr lIns="0" tIns="0" rIns="0" bIns="0">
            <a:spAutoFit/>
          </a:bodyPr>
          <a:lstStyle>
            <a:lvl1pPr marL="0" indent="0">
              <a:lnSpc>
                <a:spcPct val="100000"/>
              </a:lnSpc>
              <a:buNone/>
              <a:defRPr sz="1400" cap="all" spc="300" baseline="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Click to edit Master text styles</a:t>
            </a:r>
          </a:p>
        </p:txBody>
      </p:sp>
    </p:spTree>
    <p:extLst>
      <p:ext uri="{BB962C8B-B14F-4D97-AF65-F5344CB8AC3E}">
        <p14:creationId xmlns:p14="http://schemas.microsoft.com/office/powerpoint/2010/main" val="141956795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de bar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821400"/>
            <a:ext cx="2286000" cy="1364989"/>
          </a:xfrm>
          <a:prstGeom prst="rect">
            <a:avLst/>
          </a:prstGeom>
        </p:spPr>
        <p:txBody>
          <a:bodyPr wrap="square" lIns="0" tIns="0" rIns="0" bIns="0">
            <a:spAutoFit/>
          </a:bodyPr>
          <a:lstStyle>
            <a:lvl1pPr>
              <a:defRPr sz="3200">
                <a:solidFill>
                  <a:srgbClr val="E4FFD6"/>
                </a:solidFill>
                <a:latin typeface="+mj-lt"/>
              </a:defRPr>
            </a:lvl1pPr>
          </a:lstStyle>
          <a:p>
            <a:r>
              <a:rPr lang="en-US"/>
              <a:t>Click to edit Master title style</a:t>
            </a:r>
          </a:p>
        </p:txBody>
      </p:sp>
      <p:sp>
        <p:nvSpPr>
          <p:cNvPr id="3" name="Content Placeholder 2"/>
          <p:cNvSpPr>
            <a:spLocks noGrp="1"/>
          </p:cNvSpPr>
          <p:nvPr>
            <p:ph idx="1"/>
          </p:nvPr>
        </p:nvSpPr>
        <p:spPr>
          <a:xfrm>
            <a:off x="3467100" y="410699"/>
            <a:ext cx="8382000" cy="5984479"/>
          </a:xfrm>
          <a:prstGeom prst="rect">
            <a:avLst/>
          </a:prstGeom>
        </p:spPr>
        <p:txBody>
          <a:bodyPr lIns="0" tIns="0" rIns="0" bIns="0" anchor="ctr" anchorCtr="0"/>
          <a:lstStyle>
            <a:lvl1pPr marL="228594" indent="-228594">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83" indent="-228594">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73" indent="-152396">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F7E372F5-2EC7-4733-8384-2D4149AFD478}"/>
              </a:ext>
              <a:ext uri="{C183D7F6-B498-43B3-948B-1728B52AA6E4}">
                <adec:decorative xmlns:adec="http://schemas.microsoft.com/office/drawing/2017/decorative" val="1"/>
              </a:ext>
            </a:extLst>
          </p:cNvPr>
          <p:cNvSpPr>
            <a:spLocks noChangeAspect="1"/>
          </p:cNvSpPr>
          <p:nvPr userDrawn="1"/>
        </p:nvSpPr>
        <p:spPr>
          <a:xfrm>
            <a:off x="381000" y="410699"/>
            <a:ext cx="457200" cy="117343"/>
          </a:xfrm>
          <a:prstGeom prst="rect">
            <a:avLst/>
          </a:prstGeom>
          <a:solidFill>
            <a:srgbClr val="9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000" y="2581540"/>
            <a:ext cx="2286000" cy="3813638"/>
          </a:xfrm>
          <a:prstGeom prst="rect">
            <a:avLst/>
          </a:prstGeom>
        </p:spPr>
        <p:txBody>
          <a:bodyPr wrap="square" lIns="0" tIns="0" rIns="0" bIns="0">
            <a:noAutofit/>
          </a:bodyPr>
          <a:lstStyle>
            <a:lvl1pPr marL="0" indent="0" algn="l">
              <a:lnSpc>
                <a:spcPct val="100000"/>
              </a:lnSpc>
              <a:spcBef>
                <a:spcPts val="1200"/>
              </a:spcBef>
              <a:buNone/>
              <a:defRPr sz="1600">
                <a:solidFill>
                  <a:srgbClr val="9FFF99"/>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74826739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de bar green w/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821400"/>
            <a:ext cx="2286000" cy="1364989"/>
          </a:xfrm>
          <a:prstGeom prst="rect">
            <a:avLst/>
          </a:prstGeom>
        </p:spPr>
        <p:txBody>
          <a:bodyPr wrap="square" lIns="0" tIns="0" rIns="0" bIns="0">
            <a:spAutoFit/>
          </a:bodyPr>
          <a:lstStyle>
            <a:lvl1pPr>
              <a:defRPr sz="3200">
                <a:solidFill>
                  <a:srgbClr val="E4FFD6"/>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F7E372F5-2EC7-4733-8384-2D4149AFD478}"/>
              </a:ext>
              <a:ext uri="{C183D7F6-B498-43B3-948B-1728B52AA6E4}">
                <adec:decorative xmlns:adec="http://schemas.microsoft.com/office/drawing/2017/decorative" val="1"/>
              </a:ext>
            </a:extLst>
          </p:cNvPr>
          <p:cNvSpPr>
            <a:spLocks noChangeAspect="1"/>
          </p:cNvSpPr>
          <p:nvPr userDrawn="1"/>
        </p:nvSpPr>
        <p:spPr>
          <a:xfrm>
            <a:off x="381000" y="410699"/>
            <a:ext cx="457200" cy="117343"/>
          </a:xfrm>
          <a:prstGeom prst="rect">
            <a:avLst/>
          </a:prstGeom>
          <a:solidFill>
            <a:srgbClr val="9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000" y="2581540"/>
            <a:ext cx="2286000" cy="3813638"/>
          </a:xfrm>
          <a:prstGeom prst="rect">
            <a:avLst/>
          </a:prstGeom>
        </p:spPr>
        <p:txBody>
          <a:bodyPr wrap="square" lIns="0" tIns="0" rIns="0" bIns="0">
            <a:noAutofit/>
          </a:bodyPr>
          <a:lstStyle>
            <a:lvl1pPr marL="0" indent="0" algn="l">
              <a:lnSpc>
                <a:spcPct val="100000"/>
              </a:lnSpc>
              <a:spcBef>
                <a:spcPts val="1200"/>
              </a:spcBef>
              <a:buNone/>
              <a:defRPr sz="1600">
                <a:solidFill>
                  <a:srgbClr val="9FFF99"/>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Picture Placeholder 6">
            <a:extLst>
              <a:ext uri="{FF2B5EF4-FFF2-40B4-BE49-F238E27FC236}">
                <a16:creationId xmlns:a16="http://schemas.microsoft.com/office/drawing/2014/main" id="{9FF4B414-00F5-1172-09E9-197EF6C8CF84}"/>
              </a:ext>
            </a:extLst>
          </p:cNvPr>
          <p:cNvSpPr>
            <a:spLocks noGrp="1"/>
          </p:cNvSpPr>
          <p:nvPr>
            <p:ph type="pic" sz="quarter" idx="11"/>
          </p:nvPr>
        </p:nvSpPr>
        <p:spPr>
          <a:xfrm>
            <a:off x="3009900" y="0"/>
            <a:ext cx="9182100" cy="7040563"/>
          </a:xfrm>
          <a:prstGeom prst="rect">
            <a:avLst/>
          </a:prstGeom>
          <a:noFill/>
          <a:ln>
            <a:noFill/>
          </a:ln>
        </p:spPr>
        <p:txBody>
          <a:bodyPr lIns="0" tIns="0" rIns="0" bIns="0" anchor="ctr" anchorCtr="1"/>
          <a:lstStyle>
            <a:lvl1pPr marL="0" indent="0">
              <a:buNone/>
              <a:defRPr>
                <a:solidFill>
                  <a:schemeClr val="bg2"/>
                </a:solidFill>
              </a:defRPr>
            </a:lvl1pPr>
          </a:lstStyle>
          <a:p>
            <a:r>
              <a:rPr lang="en-US"/>
              <a:t>Click icon to add picture</a:t>
            </a:r>
          </a:p>
        </p:txBody>
      </p:sp>
    </p:spTree>
    <p:extLst>
      <p:ext uri="{BB962C8B-B14F-4D97-AF65-F5344CB8AC3E}">
        <p14:creationId xmlns:p14="http://schemas.microsoft.com/office/powerpoint/2010/main" val="278553228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 bar gree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7DF1CB-5F39-48E0-B2DB-764E018FDB2D}"/>
              </a:ext>
            </a:extLst>
          </p:cNvPr>
          <p:cNvSpPr/>
          <p:nvPr userDrawn="1"/>
        </p:nvSpPr>
        <p:spPr>
          <a:xfrm>
            <a:off x="0" y="0"/>
            <a:ext cx="12192000" cy="3520282"/>
          </a:xfrm>
          <a:prstGeom prst="rect">
            <a:avLst/>
          </a:prstGeom>
          <a:solidFill>
            <a:srgbClr val="24473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2"/>
              </a:solidFill>
            </a:endParaRPr>
          </a:p>
        </p:txBody>
      </p:sp>
      <p:sp>
        <p:nvSpPr>
          <p:cNvPr id="2" name="Title 1"/>
          <p:cNvSpPr>
            <a:spLocks noGrp="1"/>
          </p:cNvSpPr>
          <p:nvPr>
            <p:ph type="title"/>
          </p:nvPr>
        </p:nvSpPr>
        <p:spPr>
          <a:xfrm>
            <a:off x="381001" y="821400"/>
            <a:ext cx="4000500" cy="909993"/>
          </a:xfrm>
          <a:prstGeom prst="rect">
            <a:avLst/>
          </a:prstGeom>
        </p:spPr>
        <p:txBody>
          <a:bodyPr wrap="square" lIns="0" tIns="0" rIns="0" bIns="0">
            <a:spAutoFit/>
          </a:bodyPr>
          <a:lstStyle>
            <a:lvl1pPr>
              <a:defRPr sz="3200">
                <a:solidFill>
                  <a:schemeClr val="tx2"/>
                </a:solidFill>
                <a:latin typeface="+mj-lt"/>
              </a:defRPr>
            </a:lvl1pPr>
          </a:lstStyle>
          <a:p>
            <a:r>
              <a:rPr lang="en-US"/>
              <a:t>Click to edit Master title style</a:t>
            </a:r>
          </a:p>
        </p:txBody>
      </p:sp>
      <p:sp>
        <p:nvSpPr>
          <p:cNvPr id="12" name="Content Placeholder 11">
            <a:extLst>
              <a:ext uri="{FF2B5EF4-FFF2-40B4-BE49-F238E27FC236}">
                <a16:creationId xmlns:a16="http://schemas.microsoft.com/office/drawing/2014/main" id="{2F25C9EF-E3D6-4E9D-83B4-E16E0BAD9154}"/>
              </a:ext>
            </a:extLst>
          </p:cNvPr>
          <p:cNvSpPr>
            <a:spLocks noGrp="1" noChangeAspect="1"/>
          </p:cNvSpPr>
          <p:nvPr>
            <p:ph sz="quarter" idx="11"/>
          </p:nvPr>
        </p:nvSpPr>
        <p:spPr>
          <a:xfrm>
            <a:off x="4438650" y="2288183"/>
            <a:ext cx="3314700" cy="3402939"/>
          </a:xfrm>
          <a:prstGeom prst="rect">
            <a:avLst/>
          </a:prstGeom>
          <a:solidFill>
            <a:srgbClr val="E4FFD6"/>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3" name="Content Placeholder 11">
            <a:extLst>
              <a:ext uri="{FF2B5EF4-FFF2-40B4-BE49-F238E27FC236}">
                <a16:creationId xmlns:a16="http://schemas.microsoft.com/office/drawing/2014/main" id="{CC9ADC35-0177-4D0A-A2B4-6BE8CB97A65E}"/>
              </a:ext>
            </a:extLst>
          </p:cNvPr>
          <p:cNvSpPr>
            <a:spLocks noGrp="1" noChangeAspect="1"/>
          </p:cNvSpPr>
          <p:nvPr>
            <p:ph sz="quarter" idx="12"/>
          </p:nvPr>
        </p:nvSpPr>
        <p:spPr>
          <a:xfrm>
            <a:off x="552450" y="2288183"/>
            <a:ext cx="3314700" cy="3402939"/>
          </a:xfrm>
          <a:prstGeom prst="rect">
            <a:avLst/>
          </a:prstGeom>
          <a:solidFill>
            <a:srgbClr val="E4FFD6"/>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4" name="Content Placeholder 11">
            <a:extLst>
              <a:ext uri="{FF2B5EF4-FFF2-40B4-BE49-F238E27FC236}">
                <a16:creationId xmlns:a16="http://schemas.microsoft.com/office/drawing/2014/main" id="{887CCC8C-1CBB-4FA5-AC41-F8CE31E2C100}"/>
              </a:ext>
            </a:extLst>
          </p:cNvPr>
          <p:cNvSpPr>
            <a:spLocks noGrp="1" noChangeAspect="1"/>
          </p:cNvSpPr>
          <p:nvPr>
            <p:ph sz="quarter" idx="13"/>
          </p:nvPr>
        </p:nvSpPr>
        <p:spPr>
          <a:xfrm>
            <a:off x="8324850" y="2288183"/>
            <a:ext cx="3314700" cy="3402939"/>
          </a:xfrm>
          <a:prstGeom prst="rect">
            <a:avLst/>
          </a:prstGeom>
          <a:solidFill>
            <a:srgbClr val="E4FFD6"/>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7270C93A-C784-4B2F-A8F0-B35D5DE9A5B7}"/>
              </a:ext>
              <a:ext uri="{C183D7F6-B498-43B3-948B-1728B52AA6E4}">
                <adec:decorative xmlns:adec="http://schemas.microsoft.com/office/drawing/2017/decorative" val="1"/>
              </a:ext>
            </a:extLst>
          </p:cNvPr>
          <p:cNvSpPr>
            <a:spLocks noChangeAspect="1"/>
          </p:cNvSpPr>
          <p:nvPr userDrawn="1"/>
        </p:nvSpPr>
        <p:spPr>
          <a:xfrm>
            <a:off x="381000" y="410699"/>
            <a:ext cx="457200" cy="117343"/>
          </a:xfrm>
          <a:prstGeom prst="rect">
            <a:avLst/>
          </a:prstGeom>
          <a:solidFill>
            <a:srgbClr val="35CD5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a:solidFill>
                <a:schemeClr val="tx2"/>
              </a:solidFill>
            </a:endParaRPr>
          </a:p>
        </p:txBody>
      </p:sp>
    </p:spTree>
    <p:extLst>
      <p:ext uri="{BB962C8B-B14F-4D97-AF65-F5344CB8AC3E}">
        <p14:creationId xmlns:p14="http://schemas.microsoft.com/office/powerpoint/2010/main" val="420015040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ement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95DA-6F2D-4DB9-A4B6-50D3D1C65809}"/>
              </a:ext>
            </a:extLst>
          </p:cNvPr>
          <p:cNvSpPr>
            <a:spLocks noGrp="1"/>
          </p:cNvSpPr>
          <p:nvPr>
            <p:ph type="title"/>
          </p:nvPr>
        </p:nvSpPr>
        <p:spPr>
          <a:xfrm>
            <a:off x="363661" y="3529833"/>
            <a:ext cx="9201150" cy="2748003"/>
          </a:xfrm>
          <a:prstGeom prst="rect">
            <a:avLst/>
          </a:prstGeom>
        </p:spPr>
        <p:txBody>
          <a:bodyPr wrap="square" lIns="0" tIns="0" rIns="0" bIns="0" anchor="t" anchorCtr="0">
            <a:noAutofit/>
          </a:bodyPr>
          <a:lstStyle>
            <a:lvl1pPr>
              <a:lnSpc>
                <a:spcPct val="90000"/>
              </a:lnSpc>
              <a:defRPr sz="5400">
                <a:solidFill>
                  <a:srgbClr val="9FFF99"/>
                </a:solidFill>
              </a:defRPr>
            </a:lvl1pPr>
          </a:lstStyle>
          <a:p>
            <a:r>
              <a:rPr lang="en-US"/>
              <a:t>Click to edit Master title style</a:t>
            </a:r>
          </a:p>
        </p:txBody>
      </p:sp>
      <p:pic>
        <p:nvPicPr>
          <p:cNvPr id="3" name="Picture 2">
            <a:extLst>
              <a:ext uri="{FF2B5EF4-FFF2-40B4-BE49-F238E27FC236}">
                <a16:creationId xmlns:a16="http://schemas.microsoft.com/office/drawing/2014/main" id="{5C487A85-65B5-4371-833A-AD6EFF69F5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
        <p:nvSpPr>
          <p:cNvPr id="10" name="Rectangle 9">
            <a:extLst>
              <a:ext uri="{FF2B5EF4-FFF2-40B4-BE49-F238E27FC236}">
                <a16:creationId xmlns:a16="http://schemas.microsoft.com/office/drawing/2014/main" id="{06CBAE8D-A442-4706-952E-6CCFA561BE14}"/>
              </a:ext>
              <a:ext uri="{C183D7F6-B498-43B3-948B-1728B52AA6E4}">
                <adec:decorative xmlns:adec="http://schemas.microsoft.com/office/drawing/2017/decorative" val="1"/>
              </a:ext>
            </a:extLst>
          </p:cNvPr>
          <p:cNvSpPr>
            <a:spLocks noChangeAspect="1"/>
          </p:cNvSpPr>
          <p:nvPr userDrawn="1"/>
        </p:nvSpPr>
        <p:spPr>
          <a:xfrm>
            <a:off x="381000" y="2992239"/>
            <a:ext cx="457200" cy="117343"/>
          </a:xfrm>
          <a:prstGeom prst="rect">
            <a:avLst/>
          </a:prstGeom>
          <a:solidFill>
            <a:srgbClr val="9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a:solidFill>
                <a:srgbClr val="9FFF99"/>
              </a:solidFill>
            </a:endParaRPr>
          </a:p>
        </p:txBody>
      </p:sp>
    </p:spTree>
    <p:extLst>
      <p:ext uri="{BB962C8B-B14F-4D97-AF65-F5344CB8AC3E}">
        <p14:creationId xmlns:p14="http://schemas.microsoft.com/office/powerpoint/2010/main" val="2050951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p bar w/photo half green">
    <p:bg>
      <p:bgPr>
        <a:solidFill>
          <a:srgbClr val="244739"/>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
        <p:nvSpPr>
          <p:cNvPr id="6" name="Rectangle 5">
            <a:extLst>
              <a:ext uri="{FF2B5EF4-FFF2-40B4-BE49-F238E27FC236}">
                <a16:creationId xmlns:a16="http://schemas.microsoft.com/office/drawing/2014/main" id="{BEADD02D-4E86-18B9-EC0D-5EFAF43C6BBB}"/>
              </a:ext>
            </a:extLst>
          </p:cNvPr>
          <p:cNvSpPr/>
          <p:nvPr userDrawn="1"/>
        </p:nvSpPr>
        <p:spPr>
          <a:xfrm>
            <a:off x="0" y="0"/>
            <a:ext cx="12192000" cy="3520282"/>
          </a:xfrm>
          <a:prstGeom prst="rect">
            <a:avLst/>
          </a:prstGeom>
          <a:solidFill>
            <a:srgbClr val="24755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5" name="Picture Placeholder 6">
            <a:extLst>
              <a:ext uri="{FF2B5EF4-FFF2-40B4-BE49-F238E27FC236}">
                <a16:creationId xmlns:a16="http://schemas.microsoft.com/office/drawing/2014/main" id="{96F27EC7-A1F5-878A-4E9C-42D9EE7F3BF5}"/>
              </a:ext>
            </a:extLst>
          </p:cNvPr>
          <p:cNvSpPr>
            <a:spLocks noGrp="1"/>
          </p:cNvSpPr>
          <p:nvPr>
            <p:ph type="pic" sz="quarter" idx="11"/>
          </p:nvPr>
        </p:nvSpPr>
        <p:spPr>
          <a:xfrm>
            <a:off x="0" y="0"/>
            <a:ext cx="12192000" cy="3520282"/>
          </a:xfrm>
          <a:prstGeom prst="rect">
            <a:avLst/>
          </a:prstGeom>
          <a:noFill/>
          <a:ln>
            <a:noFill/>
          </a:ln>
        </p:spPr>
        <p:txBody>
          <a:bodyPr lIns="0" tIns="0" rIns="0" bIns="0" anchor="ctr" anchorCtr="1"/>
          <a:lstStyle>
            <a:lvl1pPr marL="0" indent="0">
              <a:buNone/>
              <a:defRPr>
                <a:solidFill>
                  <a:schemeClr val="tx2"/>
                </a:solidFill>
              </a:defRPr>
            </a:lvl1pPr>
          </a:lstStyle>
          <a:p>
            <a:r>
              <a:rPr lang="en-US"/>
              <a:t>Click icon to add picture</a:t>
            </a:r>
          </a:p>
        </p:txBody>
      </p:sp>
      <p:sp>
        <p:nvSpPr>
          <p:cNvPr id="7" name="Rectangle 6">
            <a:extLst>
              <a:ext uri="{FF2B5EF4-FFF2-40B4-BE49-F238E27FC236}">
                <a16:creationId xmlns:a16="http://schemas.microsoft.com/office/drawing/2014/main" id="{08033FDC-55EF-42E8-40A1-2BDB05C1834C}"/>
              </a:ext>
              <a:ext uri="{C183D7F6-B498-43B3-948B-1728B52AA6E4}">
                <adec:decorative xmlns:adec="http://schemas.microsoft.com/office/drawing/2017/decorative" val="1"/>
              </a:ext>
            </a:extLst>
          </p:cNvPr>
          <p:cNvSpPr>
            <a:spLocks noChangeAspect="1"/>
          </p:cNvSpPr>
          <p:nvPr userDrawn="1"/>
        </p:nvSpPr>
        <p:spPr>
          <a:xfrm>
            <a:off x="381000" y="3930981"/>
            <a:ext cx="457200" cy="117343"/>
          </a:xfrm>
          <a:prstGeom prst="rect">
            <a:avLst/>
          </a:prstGeom>
          <a:solidFill>
            <a:srgbClr val="9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solidFill>
            </a:endParaRPr>
          </a:p>
        </p:txBody>
      </p:sp>
      <p:sp>
        <p:nvSpPr>
          <p:cNvPr id="2" name="Title 1"/>
          <p:cNvSpPr>
            <a:spLocks noGrp="1"/>
          </p:cNvSpPr>
          <p:nvPr>
            <p:ph type="title"/>
          </p:nvPr>
        </p:nvSpPr>
        <p:spPr>
          <a:xfrm>
            <a:off x="381569" y="4341681"/>
            <a:ext cx="4800600" cy="909993"/>
          </a:xfrm>
          <a:prstGeom prst="rect">
            <a:avLst/>
          </a:prstGeom>
        </p:spPr>
        <p:txBody>
          <a:bodyPr wrap="square" lIns="0" tIns="0" rIns="0" bIns="0" anchor="t" anchorCtr="0">
            <a:spAutoFit/>
          </a:bodyPr>
          <a:lstStyle>
            <a:lvl1pPr>
              <a:defRPr lang="en-US" sz="3200" dirty="0">
                <a:solidFill>
                  <a:schemeClr val="tx2"/>
                </a:solidFill>
              </a:defRPr>
            </a:lvl1pPr>
          </a:lstStyle>
          <a:p>
            <a:pPr marL="0" lvl="0"/>
            <a:r>
              <a:rPr lang="en-US"/>
              <a:t>Click to edit Master title style</a:t>
            </a:r>
          </a:p>
        </p:txBody>
      </p:sp>
      <p:sp>
        <p:nvSpPr>
          <p:cNvPr id="12" name="Content Placeholder 9">
            <a:extLst>
              <a:ext uri="{FF2B5EF4-FFF2-40B4-BE49-F238E27FC236}">
                <a16:creationId xmlns:a16="http://schemas.microsoft.com/office/drawing/2014/main" id="{7BBD618F-8A85-084C-32A4-1A29A50E8E93}"/>
              </a:ext>
            </a:extLst>
          </p:cNvPr>
          <p:cNvSpPr>
            <a:spLocks noGrp="1"/>
          </p:cNvSpPr>
          <p:nvPr>
            <p:ph sz="quarter" idx="14"/>
          </p:nvPr>
        </p:nvSpPr>
        <p:spPr>
          <a:xfrm>
            <a:off x="6096000" y="3930981"/>
            <a:ext cx="5715000" cy="2405526"/>
          </a:xfrm>
          <a:prstGeom prst="rect">
            <a:avLst/>
          </a:prstGeom>
        </p:spPr>
        <p:txBody>
          <a:bodyPr lIns="0" tIns="0" rIns="0" bIns="0"/>
          <a:lstStyle>
            <a:lvl1pPr marL="0" indent="0">
              <a:lnSpc>
                <a:spcPct val="100000"/>
              </a:lnSpc>
              <a:spcBef>
                <a:spcPts val="1800"/>
              </a:spcBef>
              <a:buClr>
                <a:srgbClr val="808080"/>
              </a:buClr>
              <a:buNone/>
              <a:defRPr sz="1800" b="0">
                <a:solidFill>
                  <a:schemeClr val="tx2"/>
                </a:solidFill>
              </a:defRPr>
            </a:lvl1pPr>
            <a:lvl2pPr marL="228594" indent="-228594">
              <a:lnSpc>
                <a:spcPct val="100000"/>
              </a:lnSpc>
              <a:spcBef>
                <a:spcPts val="1200"/>
              </a:spcBef>
              <a:buClr>
                <a:srgbClr val="9FFF99"/>
              </a:buClr>
              <a:buFont typeface="Arial" panose="020B0604020202020204" pitchFamily="34" charset="0"/>
              <a:buChar char="•"/>
              <a:defRPr sz="1600" b="0">
                <a:solidFill>
                  <a:schemeClr val="tx2"/>
                </a:solidFill>
              </a:defRPr>
            </a:lvl2pPr>
            <a:lvl3pPr marL="685783" indent="-228594">
              <a:lnSpc>
                <a:spcPct val="100000"/>
              </a:lnSpc>
              <a:spcBef>
                <a:spcPts val="600"/>
              </a:spcBef>
              <a:buClr>
                <a:srgbClr val="9FFF99"/>
              </a:buClr>
              <a:buFont typeface="Arial" panose="020B0604020202020204" pitchFamily="34" charset="0"/>
              <a:buChar char="–"/>
              <a:defRPr sz="1200" b="0">
                <a:solidFill>
                  <a:schemeClr val="tx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3" name="Subtitle 2">
            <a:extLst>
              <a:ext uri="{FF2B5EF4-FFF2-40B4-BE49-F238E27FC236}">
                <a16:creationId xmlns:a16="http://schemas.microsoft.com/office/drawing/2014/main" id="{FDA5B365-007E-1E32-CA95-9AA4910AA44A}"/>
              </a:ext>
            </a:extLst>
          </p:cNvPr>
          <p:cNvSpPr>
            <a:spLocks noGrp="1"/>
          </p:cNvSpPr>
          <p:nvPr>
            <p:ph type="subTitle" idx="10"/>
          </p:nvPr>
        </p:nvSpPr>
        <p:spPr>
          <a:xfrm>
            <a:off x="381000" y="5749793"/>
            <a:ext cx="4800600" cy="586714"/>
          </a:xfrm>
          <a:prstGeom prst="rect">
            <a:avLst/>
          </a:prstGeom>
        </p:spPr>
        <p:txBody>
          <a:bodyPr wrap="square" lIns="0" tIns="0" rIns="0" bIns="0" anchor="t" anchorCtr="0">
            <a:noAutofit/>
          </a:bodyPr>
          <a:lstStyle>
            <a:lvl1pPr marL="0" indent="0" algn="l">
              <a:lnSpc>
                <a:spcPct val="100000"/>
              </a:lnSpc>
              <a:spcBef>
                <a:spcPts val="1200"/>
              </a:spcBef>
              <a:buNone/>
              <a:defRPr sz="1800">
                <a:solidFill>
                  <a:srgbClr val="9FFF99"/>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26614900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
        <p:nvSpPr>
          <p:cNvPr id="5" name="Title 1">
            <a:extLst>
              <a:ext uri="{FF2B5EF4-FFF2-40B4-BE49-F238E27FC236}">
                <a16:creationId xmlns:a16="http://schemas.microsoft.com/office/drawing/2014/main" id="{D7D3C83F-1685-4A4A-8993-74D3219027D6}"/>
              </a:ext>
            </a:extLst>
          </p:cNvPr>
          <p:cNvSpPr>
            <a:spLocks noGrp="1"/>
          </p:cNvSpPr>
          <p:nvPr>
            <p:ph type="title"/>
          </p:nvPr>
        </p:nvSpPr>
        <p:spPr>
          <a:xfrm>
            <a:off x="381000" y="4459023"/>
            <a:ext cx="8001000" cy="1535613"/>
          </a:xfrm>
          <a:prstGeom prst="rect">
            <a:avLst/>
          </a:prstGeom>
        </p:spPr>
        <p:txBody>
          <a:bodyPr wrap="square" lIns="0" tIns="0" rIns="0" bIns="0" anchor="b" anchorCtr="0">
            <a:spAutoFit/>
          </a:bodyPr>
          <a:lstStyle>
            <a:lvl1pPr>
              <a:defRPr lang="en-US" sz="5400" dirty="0">
                <a:solidFill>
                  <a:srgbClr val="FBEECE"/>
                </a:solidFill>
              </a:defRPr>
            </a:lvl1pPr>
          </a:lstStyle>
          <a:p>
            <a:pPr lvl="0"/>
            <a:r>
              <a:rPr lang="en-US"/>
              <a:t>Click to edit Master title style</a:t>
            </a:r>
          </a:p>
        </p:txBody>
      </p:sp>
      <p:sp>
        <p:nvSpPr>
          <p:cNvPr id="134" name="Rectangle 133">
            <a:extLst>
              <a:ext uri="{FF2B5EF4-FFF2-40B4-BE49-F238E27FC236}">
                <a16:creationId xmlns:a16="http://schemas.microsoft.com/office/drawing/2014/main" id="{A0DF9CD8-713A-4D3D-ABB1-066FD97F8D34}"/>
              </a:ext>
              <a:ext uri="{C183D7F6-B498-43B3-948B-1728B52AA6E4}">
                <adec:decorative xmlns:adec="http://schemas.microsoft.com/office/drawing/2017/decorative" val="1"/>
              </a:ext>
            </a:extLst>
          </p:cNvPr>
          <p:cNvSpPr>
            <a:spLocks noChangeAspect="1"/>
          </p:cNvSpPr>
          <p:nvPr userDrawn="1"/>
        </p:nvSpPr>
        <p:spPr>
          <a:xfrm>
            <a:off x="381000" y="410699"/>
            <a:ext cx="457200" cy="117343"/>
          </a:xfrm>
          <a:prstGeom prst="rect">
            <a:avLst/>
          </a:prstGeom>
          <a:solidFill>
            <a:srgbClr val="B30B3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35" name="Text Placeholder 2">
            <a:extLst>
              <a:ext uri="{FF2B5EF4-FFF2-40B4-BE49-F238E27FC236}">
                <a16:creationId xmlns:a16="http://schemas.microsoft.com/office/drawing/2014/main" id="{A9B0FFD7-BFAD-41E7-9D7B-61B869FFD99D}"/>
              </a:ext>
            </a:extLst>
          </p:cNvPr>
          <p:cNvSpPr>
            <a:spLocks noGrp="1"/>
          </p:cNvSpPr>
          <p:nvPr>
            <p:ph type="body" sz="quarter" idx="10"/>
          </p:nvPr>
        </p:nvSpPr>
        <p:spPr>
          <a:xfrm>
            <a:off x="1066800" y="358781"/>
            <a:ext cx="7315201" cy="221179"/>
          </a:xfrm>
          <a:prstGeom prst="rect">
            <a:avLst/>
          </a:prstGeom>
        </p:spPr>
        <p:txBody>
          <a:bodyPr lIns="0" tIns="0" rIns="0" bIns="0">
            <a:spAutoFit/>
          </a:bodyPr>
          <a:lstStyle>
            <a:lvl1pPr marL="0" indent="0">
              <a:lnSpc>
                <a:spcPct val="100000"/>
              </a:lnSpc>
              <a:buNone/>
              <a:defRPr sz="1400" cap="all" spc="300" baseline="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Click to edit Master text styles</a:t>
            </a:r>
          </a:p>
        </p:txBody>
      </p:sp>
    </p:spTree>
    <p:extLst>
      <p:ext uri="{BB962C8B-B14F-4D97-AF65-F5344CB8AC3E}">
        <p14:creationId xmlns:p14="http://schemas.microsoft.com/office/powerpoint/2010/main" val="169079697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red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623492"/>
            <a:ext cx="1438648" cy="192003"/>
          </a:xfrm>
          <a:prstGeom prst="rect">
            <a:avLst/>
          </a:prstGeom>
          <a:effectLst/>
        </p:spPr>
      </p:pic>
      <p:sp>
        <p:nvSpPr>
          <p:cNvPr id="5" name="Title 1">
            <a:extLst>
              <a:ext uri="{FF2B5EF4-FFF2-40B4-BE49-F238E27FC236}">
                <a16:creationId xmlns:a16="http://schemas.microsoft.com/office/drawing/2014/main" id="{D7D3C83F-1685-4A4A-8993-74D3219027D6}"/>
              </a:ext>
            </a:extLst>
          </p:cNvPr>
          <p:cNvSpPr>
            <a:spLocks noGrp="1"/>
          </p:cNvSpPr>
          <p:nvPr>
            <p:ph type="title"/>
          </p:nvPr>
        </p:nvSpPr>
        <p:spPr>
          <a:xfrm>
            <a:off x="381000" y="4459023"/>
            <a:ext cx="5715000" cy="1535613"/>
          </a:xfrm>
          <a:prstGeom prst="rect">
            <a:avLst/>
          </a:prstGeom>
        </p:spPr>
        <p:txBody>
          <a:bodyPr wrap="square" lIns="0" tIns="0" rIns="0" bIns="0" anchor="b" anchorCtr="0">
            <a:spAutoFit/>
          </a:bodyPr>
          <a:lstStyle>
            <a:lvl1pPr>
              <a:defRPr lang="en-US" sz="5400" dirty="0">
                <a:solidFill>
                  <a:srgbClr val="FBEECE"/>
                </a:solidFill>
              </a:defRPr>
            </a:lvl1pPr>
          </a:lstStyle>
          <a:p>
            <a:pPr lvl="0"/>
            <a:r>
              <a:rPr lang="en-US"/>
              <a:t>Click to edit Master title style</a:t>
            </a:r>
          </a:p>
        </p:txBody>
      </p:sp>
      <p:sp>
        <p:nvSpPr>
          <p:cNvPr id="134" name="Rectangle 133">
            <a:extLst>
              <a:ext uri="{FF2B5EF4-FFF2-40B4-BE49-F238E27FC236}">
                <a16:creationId xmlns:a16="http://schemas.microsoft.com/office/drawing/2014/main" id="{A0DF9CD8-713A-4D3D-ABB1-066FD97F8D34}"/>
              </a:ext>
              <a:ext uri="{C183D7F6-B498-43B3-948B-1728B52AA6E4}">
                <adec:decorative xmlns:adec="http://schemas.microsoft.com/office/drawing/2017/decorative" val="1"/>
              </a:ext>
            </a:extLst>
          </p:cNvPr>
          <p:cNvSpPr>
            <a:spLocks noChangeAspect="1"/>
          </p:cNvSpPr>
          <p:nvPr userDrawn="1"/>
        </p:nvSpPr>
        <p:spPr>
          <a:xfrm>
            <a:off x="381000" y="410699"/>
            <a:ext cx="457200" cy="117343"/>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35" name="Text Placeholder 2">
            <a:extLst>
              <a:ext uri="{FF2B5EF4-FFF2-40B4-BE49-F238E27FC236}">
                <a16:creationId xmlns:a16="http://schemas.microsoft.com/office/drawing/2014/main" id="{A9B0FFD7-BFAD-41E7-9D7B-61B869FFD99D}"/>
              </a:ext>
            </a:extLst>
          </p:cNvPr>
          <p:cNvSpPr>
            <a:spLocks noGrp="1"/>
          </p:cNvSpPr>
          <p:nvPr>
            <p:ph type="body" sz="quarter" idx="10"/>
          </p:nvPr>
        </p:nvSpPr>
        <p:spPr>
          <a:xfrm>
            <a:off x="1066800" y="358781"/>
            <a:ext cx="7315201" cy="221179"/>
          </a:xfrm>
          <a:prstGeom prst="rect">
            <a:avLst/>
          </a:prstGeom>
        </p:spPr>
        <p:txBody>
          <a:bodyPr lIns="0" tIns="0" rIns="0" bIns="0">
            <a:spAutoFit/>
          </a:bodyPr>
          <a:lstStyle>
            <a:lvl1pPr marL="0" indent="0">
              <a:lnSpc>
                <a:spcPct val="100000"/>
              </a:lnSpc>
              <a:buNone/>
              <a:defRPr sz="1400" cap="all" spc="300" baseline="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Click to edit Master text styles</a:t>
            </a:r>
          </a:p>
        </p:txBody>
      </p:sp>
    </p:spTree>
    <p:extLst>
      <p:ext uri="{BB962C8B-B14F-4D97-AF65-F5344CB8AC3E}">
        <p14:creationId xmlns:p14="http://schemas.microsoft.com/office/powerpoint/2010/main" val="403841656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de bar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936" y="821400"/>
            <a:ext cx="2267064" cy="1364989"/>
          </a:xfrm>
          <a:prstGeom prst="rect">
            <a:avLst/>
          </a:prstGeom>
        </p:spPr>
        <p:txBody>
          <a:bodyPr wrap="square" lIns="0" tIns="0" rIns="0" bIns="0">
            <a:spAutoFit/>
          </a:bodyPr>
          <a:lstStyle>
            <a:lvl1pPr>
              <a:defRPr sz="3200">
                <a:solidFill>
                  <a:srgbClr val="FBEECE"/>
                </a:solidFill>
                <a:latin typeface="+mj-lt"/>
              </a:defRPr>
            </a:lvl1pPr>
          </a:lstStyle>
          <a:p>
            <a:r>
              <a:rPr lang="en-US"/>
              <a:t>Click to edit Master title style</a:t>
            </a:r>
          </a:p>
        </p:txBody>
      </p:sp>
      <p:sp>
        <p:nvSpPr>
          <p:cNvPr id="3" name="Content Placeholder 2"/>
          <p:cNvSpPr>
            <a:spLocks noGrp="1"/>
          </p:cNvSpPr>
          <p:nvPr>
            <p:ph idx="1"/>
          </p:nvPr>
        </p:nvSpPr>
        <p:spPr>
          <a:xfrm>
            <a:off x="3467100" y="410699"/>
            <a:ext cx="8382000" cy="5984479"/>
          </a:xfrm>
          <a:prstGeom prst="rect">
            <a:avLst/>
          </a:prstGeom>
        </p:spPr>
        <p:txBody>
          <a:bodyPr lIns="0" tIns="0" rIns="0" bIns="0" anchor="ctr" anchorCtr="0"/>
          <a:lstStyle>
            <a:lvl1pPr marL="228594" indent="-228594">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83" indent="-228594">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73" indent="-152396">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F7E372F5-2EC7-4733-8384-2D4149AFD478}"/>
              </a:ext>
              <a:ext uri="{C183D7F6-B498-43B3-948B-1728B52AA6E4}">
                <adec:decorative xmlns:adec="http://schemas.microsoft.com/office/drawing/2017/decorative" val="1"/>
              </a:ext>
            </a:extLst>
          </p:cNvPr>
          <p:cNvSpPr>
            <a:spLocks noChangeAspect="1"/>
          </p:cNvSpPr>
          <p:nvPr userDrawn="1"/>
        </p:nvSpPr>
        <p:spPr>
          <a:xfrm>
            <a:off x="381000" y="426509"/>
            <a:ext cx="457200" cy="117343"/>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000" y="2581540"/>
            <a:ext cx="2281326" cy="3813638"/>
          </a:xfrm>
          <a:prstGeom prst="rect">
            <a:avLst/>
          </a:prstGeom>
        </p:spPr>
        <p:txBody>
          <a:bodyPr wrap="square" lIns="0" tIns="0" rIns="0" bIns="0">
            <a:noAutofit/>
          </a:bodyPr>
          <a:lstStyle>
            <a:lvl1pPr marL="0" indent="0" algn="l">
              <a:lnSpc>
                <a:spcPct val="100000"/>
              </a:lnSpc>
              <a:spcBef>
                <a:spcPts val="1200"/>
              </a:spcBef>
              <a:buNone/>
              <a:defRPr sz="1600">
                <a:solidFill>
                  <a:schemeClr val="accent3"/>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62545647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03083" y="6623493"/>
            <a:ext cx="1438648" cy="192003"/>
          </a:xfrm>
          <a:prstGeom prst="rect">
            <a:avLst/>
          </a:prstGeom>
        </p:spPr>
      </p:pic>
      <p:sp>
        <p:nvSpPr>
          <p:cNvPr id="5" name="Title 1">
            <a:extLst>
              <a:ext uri="{FF2B5EF4-FFF2-40B4-BE49-F238E27FC236}">
                <a16:creationId xmlns:a16="http://schemas.microsoft.com/office/drawing/2014/main" id="{D7D3C83F-1685-4A4A-8993-74D3219027D6}"/>
              </a:ext>
            </a:extLst>
          </p:cNvPr>
          <p:cNvSpPr>
            <a:spLocks noGrp="1"/>
          </p:cNvSpPr>
          <p:nvPr>
            <p:ph type="title"/>
          </p:nvPr>
        </p:nvSpPr>
        <p:spPr>
          <a:xfrm>
            <a:off x="381003" y="4459024"/>
            <a:ext cx="8027895" cy="1535614"/>
          </a:xfrm>
          <a:prstGeom prst="rect">
            <a:avLst/>
          </a:prstGeom>
        </p:spPr>
        <p:txBody>
          <a:bodyPr wrap="square" lIns="0" tIns="0" rIns="0" bIns="0" anchor="b" anchorCtr="0">
            <a:spAutoFit/>
          </a:bodyPr>
          <a:lstStyle>
            <a:lvl1pPr>
              <a:defRPr lang="en-US" sz="5400" dirty="0">
                <a:solidFill>
                  <a:srgbClr val="E5F8FF"/>
                </a:solidFill>
                <a:latin typeface="Arial Nova Light" panose="020B0304020202020204" pitchFamily="34" charset="0"/>
              </a:defRPr>
            </a:lvl1pPr>
          </a:lstStyle>
          <a:p>
            <a:pPr lvl="0"/>
            <a:r>
              <a:rPr lang="en-US"/>
              <a:t>Click to edit Master title style</a:t>
            </a:r>
          </a:p>
        </p:txBody>
      </p:sp>
      <p:sp>
        <p:nvSpPr>
          <p:cNvPr id="7" name="Rectangle 6">
            <a:extLst>
              <a:ext uri="{FF2B5EF4-FFF2-40B4-BE49-F238E27FC236}">
                <a16:creationId xmlns:a16="http://schemas.microsoft.com/office/drawing/2014/main" id="{B5B0BFDB-C4BC-4E6F-8090-A00E82B41E85}"/>
              </a:ext>
              <a:ext uri="{C183D7F6-B498-43B3-948B-1728B52AA6E4}">
                <adec:decorative xmlns:adec="http://schemas.microsoft.com/office/drawing/2017/decorative" val="1"/>
              </a:ext>
            </a:extLst>
          </p:cNvPr>
          <p:cNvSpPr>
            <a:spLocks noChangeAspect="1"/>
          </p:cNvSpPr>
          <p:nvPr/>
        </p:nvSpPr>
        <p:spPr>
          <a:xfrm>
            <a:off x="381000" y="410700"/>
            <a:ext cx="457200" cy="11734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3" name="Text Placeholder 2">
            <a:extLst>
              <a:ext uri="{FF2B5EF4-FFF2-40B4-BE49-F238E27FC236}">
                <a16:creationId xmlns:a16="http://schemas.microsoft.com/office/drawing/2014/main" id="{9AF30D4F-5FE4-4AA6-812B-A00AFC98112E}"/>
              </a:ext>
            </a:extLst>
          </p:cNvPr>
          <p:cNvSpPr>
            <a:spLocks noGrp="1"/>
          </p:cNvSpPr>
          <p:nvPr>
            <p:ph type="body" sz="quarter" idx="10"/>
          </p:nvPr>
        </p:nvSpPr>
        <p:spPr>
          <a:xfrm>
            <a:off x="1066803" y="358782"/>
            <a:ext cx="7315201" cy="221179"/>
          </a:xfrm>
          <a:prstGeom prst="rect">
            <a:avLst/>
          </a:prstGeom>
        </p:spPr>
        <p:txBody>
          <a:bodyPr lIns="0" tIns="0" rIns="0" bIns="0">
            <a:spAutoFit/>
          </a:bodyPr>
          <a:lstStyle>
            <a:lvl1pPr marL="0" indent="0">
              <a:lnSpc>
                <a:spcPct val="100000"/>
              </a:lnSpc>
              <a:buNone/>
              <a:defRPr sz="1400" cap="all" spc="300" baseline="0">
                <a:solidFill>
                  <a:schemeClr val="tx2"/>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a:t>Click to edit Master text styles</a:t>
            </a:r>
          </a:p>
        </p:txBody>
      </p:sp>
    </p:spTree>
    <p:extLst>
      <p:ext uri="{BB962C8B-B14F-4D97-AF65-F5344CB8AC3E}">
        <p14:creationId xmlns:p14="http://schemas.microsoft.com/office/powerpoint/2010/main" val="2840634201"/>
      </p:ext>
    </p:extLst>
  </p:cSld>
  <p:clrMapOvr>
    <a:masterClrMapping/>
  </p:clrMapOvr>
  <p:extLst>
    <p:ext uri="{DCECCB84-F9BA-43D5-87BE-67443E8EF086}">
      <p15:sldGuideLst xmlns:p15="http://schemas.microsoft.com/office/powerpoint/2012/main">
        <p15:guide id="1" orient="horz" pos="29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de bar red w/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936" y="821400"/>
            <a:ext cx="2267064" cy="1364989"/>
          </a:xfrm>
          <a:prstGeom prst="rect">
            <a:avLst/>
          </a:prstGeom>
        </p:spPr>
        <p:txBody>
          <a:bodyPr wrap="square" lIns="0" tIns="0" rIns="0" bIns="0">
            <a:spAutoFit/>
          </a:bodyPr>
          <a:lstStyle>
            <a:lvl1pPr>
              <a:defRPr sz="3200">
                <a:solidFill>
                  <a:srgbClr val="FBEECE"/>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F7E372F5-2EC7-4733-8384-2D4149AFD478}"/>
              </a:ext>
              <a:ext uri="{C183D7F6-B498-43B3-948B-1728B52AA6E4}">
                <adec:decorative xmlns:adec="http://schemas.microsoft.com/office/drawing/2017/decorative" val="1"/>
              </a:ext>
            </a:extLst>
          </p:cNvPr>
          <p:cNvSpPr>
            <a:spLocks noChangeAspect="1"/>
          </p:cNvSpPr>
          <p:nvPr userDrawn="1"/>
        </p:nvSpPr>
        <p:spPr>
          <a:xfrm>
            <a:off x="381000" y="426509"/>
            <a:ext cx="457200" cy="117343"/>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000" y="2581540"/>
            <a:ext cx="2281326" cy="3813638"/>
          </a:xfrm>
          <a:prstGeom prst="rect">
            <a:avLst/>
          </a:prstGeom>
        </p:spPr>
        <p:txBody>
          <a:bodyPr wrap="square" lIns="0" tIns="0" rIns="0" bIns="0">
            <a:noAutofit/>
          </a:bodyPr>
          <a:lstStyle>
            <a:lvl1pPr marL="0" indent="0" algn="l">
              <a:lnSpc>
                <a:spcPct val="100000"/>
              </a:lnSpc>
              <a:spcBef>
                <a:spcPts val="1200"/>
              </a:spcBef>
              <a:buNone/>
              <a:defRPr sz="1600">
                <a:solidFill>
                  <a:schemeClr val="accent3"/>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Picture Placeholder 6">
            <a:extLst>
              <a:ext uri="{FF2B5EF4-FFF2-40B4-BE49-F238E27FC236}">
                <a16:creationId xmlns:a16="http://schemas.microsoft.com/office/drawing/2014/main" id="{DAF0261D-3168-603A-763E-1A036640EFF0}"/>
              </a:ext>
            </a:extLst>
          </p:cNvPr>
          <p:cNvSpPr>
            <a:spLocks noGrp="1"/>
          </p:cNvSpPr>
          <p:nvPr>
            <p:ph type="pic" sz="quarter" idx="11"/>
          </p:nvPr>
        </p:nvSpPr>
        <p:spPr>
          <a:xfrm>
            <a:off x="3009900" y="0"/>
            <a:ext cx="9182100" cy="7040563"/>
          </a:xfrm>
          <a:prstGeom prst="rect">
            <a:avLst/>
          </a:prstGeom>
          <a:noFill/>
          <a:ln>
            <a:noFill/>
          </a:ln>
        </p:spPr>
        <p:txBody>
          <a:bodyPr lIns="0" tIns="0" rIns="0" bIns="0" anchor="ctr" anchorCtr="1"/>
          <a:lstStyle>
            <a:lvl1pPr marL="0" indent="0">
              <a:buNone/>
              <a:defRPr>
                <a:solidFill>
                  <a:schemeClr val="bg2"/>
                </a:solidFill>
              </a:defRPr>
            </a:lvl1pPr>
          </a:lstStyle>
          <a:p>
            <a:r>
              <a:rPr lang="en-US"/>
              <a:t>Click icon to add picture</a:t>
            </a:r>
          </a:p>
        </p:txBody>
      </p:sp>
    </p:spTree>
    <p:extLst>
      <p:ext uri="{BB962C8B-B14F-4D97-AF65-F5344CB8AC3E}">
        <p14:creationId xmlns:p14="http://schemas.microsoft.com/office/powerpoint/2010/main" val="401210717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p bar red">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5CDF81-BCDC-4155-A36E-2E848EF6612B}"/>
              </a:ext>
            </a:extLst>
          </p:cNvPr>
          <p:cNvSpPr/>
          <p:nvPr userDrawn="1"/>
        </p:nvSpPr>
        <p:spPr>
          <a:xfrm>
            <a:off x="0" y="0"/>
            <a:ext cx="12192000" cy="3520282"/>
          </a:xfrm>
          <a:prstGeom prst="rect">
            <a:avLst/>
          </a:prstGeom>
          <a:solidFill>
            <a:srgbClr val="691D3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 name="Title 1"/>
          <p:cNvSpPr>
            <a:spLocks noGrp="1"/>
          </p:cNvSpPr>
          <p:nvPr>
            <p:ph type="title"/>
          </p:nvPr>
        </p:nvSpPr>
        <p:spPr>
          <a:xfrm>
            <a:off x="382484" y="821400"/>
            <a:ext cx="4056167" cy="909993"/>
          </a:xfrm>
          <a:prstGeom prst="rect">
            <a:avLst/>
          </a:prstGeom>
        </p:spPr>
        <p:txBody>
          <a:bodyPr wrap="square" lIns="0" tIns="0" rIns="0" bIns="0">
            <a:spAutoFit/>
          </a:bodyPr>
          <a:lstStyle>
            <a:lvl1pPr>
              <a:defRPr sz="3200">
                <a:solidFill>
                  <a:schemeClr val="tx2"/>
                </a:solidFill>
                <a:latin typeface="+mj-lt"/>
              </a:defRPr>
            </a:lvl1pPr>
          </a:lstStyle>
          <a:p>
            <a:r>
              <a:rPr lang="en-US"/>
              <a:t>Click to edit Master title style</a:t>
            </a:r>
          </a:p>
        </p:txBody>
      </p:sp>
      <p:sp>
        <p:nvSpPr>
          <p:cNvPr id="12" name="Content Placeholder 11">
            <a:extLst>
              <a:ext uri="{FF2B5EF4-FFF2-40B4-BE49-F238E27FC236}">
                <a16:creationId xmlns:a16="http://schemas.microsoft.com/office/drawing/2014/main" id="{2F25C9EF-E3D6-4E9D-83B4-E16E0BAD9154}"/>
              </a:ext>
            </a:extLst>
          </p:cNvPr>
          <p:cNvSpPr>
            <a:spLocks noGrp="1" noChangeAspect="1"/>
          </p:cNvSpPr>
          <p:nvPr>
            <p:ph sz="quarter" idx="11"/>
          </p:nvPr>
        </p:nvSpPr>
        <p:spPr>
          <a:xfrm>
            <a:off x="4438650" y="2288183"/>
            <a:ext cx="3314700" cy="3402939"/>
          </a:xfrm>
          <a:prstGeom prst="rect">
            <a:avLst/>
          </a:prstGeom>
          <a:solidFill>
            <a:srgbClr val="FBEECE"/>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3" name="Content Placeholder 11">
            <a:extLst>
              <a:ext uri="{FF2B5EF4-FFF2-40B4-BE49-F238E27FC236}">
                <a16:creationId xmlns:a16="http://schemas.microsoft.com/office/drawing/2014/main" id="{CC9ADC35-0177-4D0A-A2B4-6BE8CB97A65E}"/>
              </a:ext>
            </a:extLst>
          </p:cNvPr>
          <p:cNvSpPr>
            <a:spLocks noGrp="1" noChangeAspect="1"/>
          </p:cNvSpPr>
          <p:nvPr>
            <p:ph sz="quarter" idx="12"/>
          </p:nvPr>
        </p:nvSpPr>
        <p:spPr>
          <a:xfrm>
            <a:off x="552450" y="2288183"/>
            <a:ext cx="3314700" cy="3402939"/>
          </a:xfrm>
          <a:prstGeom prst="rect">
            <a:avLst/>
          </a:prstGeom>
          <a:solidFill>
            <a:srgbClr val="FBEECE"/>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4" name="Content Placeholder 11">
            <a:extLst>
              <a:ext uri="{FF2B5EF4-FFF2-40B4-BE49-F238E27FC236}">
                <a16:creationId xmlns:a16="http://schemas.microsoft.com/office/drawing/2014/main" id="{887CCC8C-1CBB-4FA5-AC41-F8CE31E2C100}"/>
              </a:ext>
            </a:extLst>
          </p:cNvPr>
          <p:cNvSpPr>
            <a:spLocks noGrp="1" noChangeAspect="1"/>
          </p:cNvSpPr>
          <p:nvPr>
            <p:ph sz="quarter" idx="13"/>
          </p:nvPr>
        </p:nvSpPr>
        <p:spPr>
          <a:xfrm>
            <a:off x="8324850" y="2288183"/>
            <a:ext cx="3314700" cy="3402939"/>
          </a:xfrm>
          <a:prstGeom prst="rect">
            <a:avLst/>
          </a:prstGeom>
          <a:solidFill>
            <a:srgbClr val="FBEECE"/>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22" name="Rectangle 21">
            <a:extLst>
              <a:ext uri="{FF2B5EF4-FFF2-40B4-BE49-F238E27FC236}">
                <a16:creationId xmlns:a16="http://schemas.microsoft.com/office/drawing/2014/main" id="{601E45A1-78E0-4520-916E-F5407FC0A24E}"/>
              </a:ext>
              <a:ext uri="{C183D7F6-B498-43B3-948B-1728B52AA6E4}">
                <adec:decorative xmlns:adec="http://schemas.microsoft.com/office/drawing/2017/decorative" val="1"/>
              </a:ext>
            </a:extLst>
          </p:cNvPr>
          <p:cNvSpPr>
            <a:spLocks noChangeAspect="1"/>
          </p:cNvSpPr>
          <p:nvPr userDrawn="1"/>
        </p:nvSpPr>
        <p:spPr>
          <a:xfrm>
            <a:off x="381000" y="410699"/>
            <a:ext cx="457200" cy="117343"/>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a:solidFill>
                <a:schemeClr val="tx2"/>
              </a:solidFill>
            </a:endParaRPr>
          </a:p>
        </p:txBody>
      </p:sp>
    </p:spTree>
    <p:extLst>
      <p:ext uri="{BB962C8B-B14F-4D97-AF65-F5344CB8AC3E}">
        <p14:creationId xmlns:p14="http://schemas.microsoft.com/office/powerpoint/2010/main" val="294911116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re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95DA-6F2D-4DB9-A4B6-50D3D1C65809}"/>
              </a:ext>
            </a:extLst>
          </p:cNvPr>
          <p:cNvSpPr>
            <a:spLocks noGrp="1"/>
          </p:cNvSpPr>
          <p:nvPr>
            <p:ph type="title"/>
          </p:nvPr>
        </p:nvSpPr>
        <p:spPr>
          <a:xfrm>
            <a:off x="375981" y="3529833"/>
            <a:ext cx="9201150" cy="2748003"/>
          </a:xfrm>
          <a:prstGeom prst="rect">
            <a:avLst/>
          </a:prstGeom>
        </p:spPr>
        <p:txBody>
          <a:bodyPr wrap="square" lIns="0" tIns="0" rIns="0" bIns="0" anchor="t" anchorCtr="0">
            <a:noAutofit/>
          </a:bodyPr>
          <a:lstStyle>
            <a:lvl1pPr>
              <a:lnSpc>
                <a:spcPct val="90000"/>
              </a:lnSpc>
              <a:defRPr sz="5400">
                <a:solidFill>
                  <a:srgbClr val="FBEECE"/>
                </a:solidFill>
              </a:defRPr>
            </a:lvl1pPr>
          </a:lstStyle>
          <a:p>
            <a:r>
              <a:rPr lang="en-US"/>
              <a:t>Click to edit Master title style</a:t>
            </a:r>
          </a:p>
        </p:txBody>
      </p:sp>
      <p:pic>
        <p:nvPicPr>
          <p:cNvPr id="3" name="Picture 2">
            <a:extLst>
              <a:ext uri="{FF2B5EF4-FFF2-40B4-BE49-F238E27FC236}">
                <a16:creationId xmlns:a16="http://schemas.microsoft.com/office/drawing/2014/main" id="{5C487A85-65B5-4371-833A-AD6EFF69F5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
        <p:nvSpPr>
          <p:cNvPr id="10" name="Rectangle 9">
            <a:extLst>
              <a:ext uri="{FF2B5EF4-FFF2-40B4-BE49-F238E27FC236}">
                <a16:creationId xmlns:a16="http://schemas.microsoft.com/office/drawing/2014/main" id="{06CBAE8D-A442-4706-952E-6CCFA561BE14}"/>
              </a:ext>
              <a:ext uri="{C183D7F6-B498-43B3-948B-1728B52AA6E4}">
                <adec:decorative xmlns:adec="http://schemas.microsoft.com/office/drawing/2017/decorative" val="1"/>
              </a:ext>
            </a:extLst>
          </p:cNvPr>
          <p:cNvSpPr>
            <a:spLocks noChangeAspect="1"/>
          </p:cNvSpPr>
          <p:nvPr userDrawn="1"/>
        </p:nvSpPr>
        <p:spPr>
          <a:xfrm>
            <a:off x="375981" y="2992239"/>
            <a:ext cx="457200" cy="117343"/>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a:solidFill>
                <a:schemeClr val="tx2"/>
              </a:solidFill>
            </a:endParaRPr>
          </a:p>
        </p:txBody>
      </p:sp>
    </p:spTree>
    <p:extLst>
      <p:ext uri="{BB962C8B-B14F-4D97-AF65-F5344CB8AC3E}">
        <p14:creationId xmlns:p14="http://schemas.microsoft.com/office/powerpoint/2010/main" val="4179548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p bar w/photo half red">
    <p:bg>
      <p:bgPr>
        <a:solidFill>
          <a:srgbClr val="691D3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
        <p:nvSpPr>
          <p:cNvPr id="6" name="Rectangle 5">
            <a:extLst>
              <a:ext uri="{FF2B5EF4-FFF2-40B4-BE49-F238E27FC236}">
                <a16:creationId xmlns:a16="http://schemas.microsoft.com/office/drawing/2014/main" id="{BEADD02D-4E86-18B9-EC0D-5EFAF43C6BBB}"/>
              </a:ext>
            </a:extLst>
          </p:cNvPr>
          <p:cNvSpPr/>
          <p:nvPr userDrawn="1"/>
        </p:nvSpPr>
        <p:spPr>
          <a:xfrm>
            <a:off x="0" y="0"/>
            <a:ext cx="12192000" cy="3520282"/>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5" name="Picture Placeholder 6">
            <a:extLst>
              <a:ext uri="{FF2B5EF4-FFF2-40B4-BE49-F238E27FC236}">
                <a16:creationId xmlns:a16="http://schemas.microsoft.com/office/drawing/2014/main" id="{96F27EC7-A1F5-878A-4E9C-42D9EE7F3BF5}"/>
              </a:ext>
            </a:extLst>
          </p:cNvPr>
          <p:cNvSpPr>
            <a:spLocks noGrp="1"/>
          </p:cNvSpPr>
          <p:nvPr>
            <p:ph type="pic" sz="quarter" idx="11"/>
          </p:nvPr>
        </p:nvSpPr>
        <p:spPr>
          <a:xfrm>
            <a:off x="-1137" y="0"/>
            <a:ext cx="12192000" cy="3520282"/>
          </a:xfrm>
          <a:prstGeom prst="rect">
            <a:avLst/>
          </a:prstGeom>
          <a:noFill/>
          <a:ln>
            <a:noFill/>
          </a:ln>
        </p:spPr>
        <p:txBody>
          <a:bodyPr lIns="0" tIns="0" rIns="0" bIns="0" anchor="ctr" anchorCtr="1"/>
          <a:lstStyle>
            <a:lvl1pPr marL="0" indent="0">
              <a:buNone/>
              <a:defRPr>
                <a:solidFill>
                  <a:schemeClr val="tx2"/>
                </a:solidFill>
              </a:defRPr>
            </a:lvl1pPr>
          </a:lstStyle>
          <a:p>
            <a:r>
              <a:rPr lang="en-US"/>
              <a:t>Click icon to add picture</a:t>
            </a:r>
          </a:p>
        </p:txBody>
      </p:sp>
      <p:sp>
        <p:nvSpPr>
          <p:cNvPr id="2" name="Title 1"/>
          <p:cNvSpPr>
            <a:spLocks noGrp="1"/>
          </p:cNvSpPr>
          <p:nvPr>
            <p:ph type="title"/>
          </p:nvPr>
        </p:nvSpPr>
        <p:spPr>
          <a:xfrm>
            <a:off x="381569" y="4341681"/>
            <a:ext cx="4800600" cy="909993"/>
          </a:xfrm>
          <a:prstGeom prst="rect">
            <a:avLst/>
          </a:prstGeom>
        </p:spPr>
        <p:txBody>
          <a:bodyPr wrap="square" lIns="0" tIns="0" rIns="0" bIns="0" anchor="t" anchorCtr="0">
            <a:spAutoFit/>
          </a:bodyPr>
          <a:lstStyle>
            <a:lvl1pPr>
              <a:defRPr lang="en-US" sz="3200" dirty="0">
                <a:solidFill>
                  <a:schemeClr val="tx2"/>
                </a:solidFill>
              </a:defRPr>
            </a:lvl1pPr>
          </a:lstStyle>
          <a:p>
            <a:pPr marL="0" lvl="0"/>
            <a:r>
              <a:rPr lang="en-US"/>
              <a:t>Click to edit Master title style</a:t>
            </a:r>
          </a:p>
        </p:txBody>
      </p:sp>
      <p:sp>
        <p:nvSpPr>
          <p:cNvPr id="12" name="Content Placeholder 9">
            <a:extLst>
              <a:ext uri="{FF2B5EF4-FFF2-40B4-BE49-F238E27FC236}">
                <a16:creationId xmlns:a16="http://schemas.microsoft.com/office/drawing/2014/main" id="{7BBD618F-8A85-084C-32A4-1A29A50E8E93}"/>
              </a:ext>
            </a:extLst>
          </p:cNvPr>
          <p:cNvSpPr>
            <a:spLocks noGrp="1"/>
          </p:cNvSpPr>
          <p:nvPr>
            <p:ph sz="quarter" idx="14"/>
          </p:nvPr>
        </p:nvSpPr>
        <p:spPr>
          <a:xfrm>
            <a:off x="6096000" y="3930981"/>
            <a:ext cx="5715000" cy="2405526"/>
          </a:xfrm>
          <a:prstGeom prst="rect">
            <a:avLst/>
          </a:prstGeom>
        </p:spPr>
        <p:txBody>
          <a:bodyPr lIns="0" tIns="0" rIns="0" bIns="0"/>
          <a:lstStyle>
            <a:lvl1pPr marL="0" indent="0">
              <a:lnSpc>
                <a:spcPct val="100000"/>
              </a:lnSpc>
              <a:spcBef>
                <a:spcPts val="1800"/>
              </a:spcBef>
              <a:buClr>
                <a:srgbClr val="808080"/>
              </a:buClr>
              <a:buNone/>
              <a:defRPr sz="1800" b="0">
                <a:solidFill>
                  <a:schemeClr val="tx2"/>
                </a:solidFill>
              </a:defRPr>
            </a:lvl1pPr>
            <a:lvl2pPr marL="228594" indent="-228594">
              <a:lnSpc>
                <a:spcPct val="100000"/>
              </a:lnSpc>
              <a:spcBef>
                <a:spcPts val="1200"/>
              </a:spcBef>
              <a:buClr>
                <a:schemeClr val="accent3"/>
              </a:buClr>
              <a:buFont typeface="Arial" panose="020B0604020202020204" pitchFamily="34" charset="0"/>
              <a:buChar char="•"/>
              <a:defRPr sz="1600" b="0">
                <a:solidFill>
                  <a:schemeClr val="tx2"/>
                </a:solidFill>
              </a:defRPr>
            </a:lvl2pPr>
            <a:lvl3pPr marL="685783" indent="-228594">
              <a:lnSpc>
                <a:spcPct val="100000"/>
              </a:lnSpc>
              <a:spcBef>
                <a:spcPts val="600"/>
              </a:spcBef>
              <a:buClr>
                <a:schemeClr val="accent3"/>
              </a:buClr>
              <a:buFont typeface="Arial" panose="020B0604020202020204" pitchFamily="34" charset="0"/>
              <a:buChar char="–"/>
              <a:defRPr sz="1200" b="0">
                <a:solidFill>
                  <a:schemeClr val="tx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3" name="Subtitle 2">
            <a:extLst>
              <a:ext uri="{FF2B5EF4-FFF2-40B4-BE49-F238E27FC236}">
                <a16:creationId xmlns:a16="http://schemas.microsoft.com/office/drawing/2014/main" id="{FDA5B365-007E-1E32-CA95-9AA4910AA44A}"/>
              </a:ext>
            </a:extLst>
          </p:cNvPr>
          <p:cNvSpPr>
            <a:spLocks noGrp="1"/>
          </p:cNvSpPr>
          <p:nvPr>
            <p:ph type="subTitle" idx="10"/>
          </p:nvPr>
        </p:nvSpPr>
        <p:spPr>
          <a:xfrm>
            <a:off x="381000" y="5749793"/>
            <a:ext cx="4800600" cy="586714"/>
          </a:xfrm>
          <a:prstGeom prst="rect">
            <a:avLst/>
          </a:prstGeom>
        </p:spPr>
        <p:txBody>
          <a:bodyPr wrap="square" lIns="0" tIns="0" rIns="0" bIns="0" anchor="t" anchorCtr="0">
            <a:noAutofit/>
          </a:bodyPr>
          <a:lstStyle>
            <a:lvl1pPr marL="0" indent="0" algn="l">
              <a:lnSpc>
                <a:spcPct val="100000"/>
              </a:lnSpc>
              <a:spcBef>
                <a:spcPts val="1200"/>
              </a:spcBef>
              <a:buNone/>
              <a:defRPr sz="1800">
                <a:solidFill>
                  <a:schemeClr val="accent3"/>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08033FDC-55EF-42E8-40A1-2BDB05C1834C}"/>
              </a:ext>
              <a:ext uri="{C183D7F6-B498-43B3-948B-1728B52AA6E4}">
                <adec:decorative xmlns:adec="http://schemas.microsoft.com/office/drawing/2017/decorative" val="1"/>
              </a:ext>
            </a:extLst>
          </p:cNvPr>
          <p:cNvSpPr>
            <a:spLocks noChangeAspect="1"/>
          </p:cNvSpPr>
          <p:nvPr userDrawn="1"/>
        </p:nvSpPr>
        <p:spPr>
          <a:xfrm>
            <a:off x="381000" y="3930981"/>
            <a:ext cx="457200" cy="117343"/>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solidFill>
            </a:endParaRPr>
          </a:p>
        </p:txBody>
      </p:sp>
    </p:spTree>
    <p:extLst>
      <p:ext uri="{BB962C8B-B14F-4D97-AF65-F5344CB8AC3E}">
        <p14:creationId xmlns:p14="http://schemas.microsoft.com/office/powerpoint/2010/main" val="222406238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
        <p:nvSpPr>
          <p:cNvPr id="5" name="Title 1">
            <a:extLst>
              <a:ext uri="{FF2B5EF4-FFF2-40B4-BE49-F238E27FC236}">
                <a16:creationId xmlns:a16="http://schemas.microsoft.com/office/drawing/2014/main" id="{D7D3C83F-1685-4A4A-8993-74D3219027D6}"/>
              </a:ext>
            </a:extLst>
          </p:cNvPr>
          <p:cNvSpPr>
            <a:spLocks noGrp="1"/>
          </p:cNvSpPr>
          <p:nvPr>
            <p:ph type="title"/>
          </p:nvPr>
        </p:nvSpPr>
        <p:spPr>
          <a:xfrm>
            <a:off x="381000" y="4459023"/>
            <a:ext cx="8001000" cy="1535613"/>
          </a:xfrm>
          <a:prstGeom prst="rect">
            <a:avLst/>
          </a:prstGeom>
        </p:spPr>
        <p:txBody>
          <a:bodyPr wrap="square" lIns="0" tIns="0" rIns="0" bIns="0" anchor="b" anchorCtr="0">
            <a:spAutoFit/>
          </a:bodyPr>
          <a:lstStyle>
            <a:lvl1pPr>
              <a:defRPr lang="en-US" sz="5400" dirty="0">
                <a:solidFill>
                  <a:srgbClr val="DEDDFF"/>
                </a:solidFill>
              </a:defRPr>
            </a:lvl1pPr>
          </a:lstStyle>
          <a:p>
            <a:pPr lvl="0"/>
            <a:r>
              <a:rPr lang="en-US"/>
              <a:t>Click to edit Master title style</a:t>
            </a:r>
          </a:p>
        </p:txBody>
      </p:sp>
      <p:sp>
        <p:nvSpPr>
          <p:cNvPr id="134" name="Rectangle 133">
            <a:extLst>
              <a:ext uri="{FF2B5EF4-FFF2-40B4-BE49-F238E27FC236}">
                <a16:creationId xmlns:a16="http://schemas.microsoft.com/office/drawing/2014/main" id="{B5EEE0E6-B40B-48FE-B61F-E4FEF9010735}"/>
              </a:ext>
              <a:ext uri="{C183D7F6-B498-43B3-948B-1728B52AA6E4}">
                <adec:decorative xmlns:adec="http://schemas.microsoft.com/office/drawing/2017/decorative" val="1"/>
              </a:ext>
            </a:extLst>
          </p:cNvPr>
          <p:cNvSpPr>
            <a:spLocks noChangeAspect="1"/>
          </p:cNvSpPr>
          <p:nvPr userDrawn="1"/>
        </p:nvSpPr>
        <p:spPr>
          <a:xfrm>
            <a:off x="381000" y="410699"/>
            <a:ext cx="457200" cy="117343"/>
          </a:xfrm>
          <a:prstGeom prst="rect">
            <a:avLst/>
          </a:prstGeom>
          <a:solidFill>
            <a:srgbClr val="8E5C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35" name="Text Placeholder 2">
            <a:extLst>
              <a:ext uri="{FF2B5EF4-FFF2-40B4-BE49-F238E27FC236}">
                <a16:creationId xmlns:a16="http://schemas.microsoft.com/office/drawing/2014/main" id="{F57C5113-2576-4463-9E20-05EC188AF684}"/>
              </a:ext>
            </a:extLst>
          </p:cNvPr>
          <p:cNvSpPr>
            <a:spLocks noGrp="1"/>
          </p:cNvSpPr>
          <p:nvPr>
            <p:ph type="body" sz="quarter" idx="11"/>
          </p:nvPr>
        </p:nvSpPr>
        <p:spPr>
          <a:xfrm>
            <a:off x="1066800" y="358781"/>
            <a:ext cx="7315201" cy="221179"/>
          </a:xfrm>
          <a:prstGeom prst="rect">
            <a:avLst/>
          </a:prstGeom>
        </p:spPr>
        <p:txBody>
          <a:bodyPr lIns="0" tIns="0" rIns="0" bIns="0">
            <a:spAutoFit/>
          </a:bodyPr>
          <a:lstStyle>
            <a:lvl1pPr marL="0" indent="0">
              <a:lnSpc>
                <a:spcPct val="100000"/>
              </a:lnSpc>
              <a:buNone/>
              <a:defRPr sz="1400" cap="all" spc="300" baseline="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Click to edit Master text styles</a:t>
            </a:r>
          </a:p>
        </p:txBody>
      </p:sp>
    </p:spTree>
    <p:extLst>
      <p:ext uri="{BB962C8B-B14F-4D97-AF65-F5344CB8AC3E}">
        <p14:creationId xmlns:p14="http://schemas.microsoft.com/office/powerpoint/2010/main" val="55247934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purpl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623492"/>
            <a:ext cx="1438648" cy="192003"/>
          </a:xfrm>
          <a:prstGeom prst="rect">
            <a:avLst/>
          </a:prstGeom>
          <a:effectLst>
            <a:glow rad="127000">
              <a:srgbClr val="612CB0"/>
            </a:glow>
          </a:effectLst>
        </p:spPr>
      </p:pic>
      <p:sp>
        <p:nvSpPr>
          <p:cNvPr id="5" name="Title 1">
            <a:extLst>
              <a:ext uri="{FF2B5EF4-FFF2-40B4-BE49-F238E27FC236}">
                <a16:creationId xmlns:a16="http://schemas.microsoft.com/office/drawing/2014/main" id="{D7D3C83F-1685-4A4A-8993-74D3219027D6}"/>
              </a:ext>
            </a:extLst>
          </p:cNvPr>
          <p:cNvSpPr>
            <a:spLocks noGrp="1"/>
          </p:cNvSpPr>
          <p:nvPr>
            <p:ph type="title"/>
          </p:nvPr>
        </p:nvSpPr>
        <p:spPr>
          <a:xfrm>
            <a:off x="381000" y="4459023"/>
            <a:ext cx="5715000" cy="1535613"/>
          </a:xfrm>
          <a:prstGeom prst="rect">
            <a:avLst/>
          </a:prstGeom>
        </p:spPr>
        <p:txBody>
          <a:bodyPr wrap="square" lIns="0" tIns="0" rIns="0" bIns="0" anchor="b" anchorCtr="0">
            <a:spAutoFit/>
          </a:bodyPr>
          <a:lstStyle>
            <a:lvl1pPr>
              <a:defRPr lang="en-US" sz="5400" dirty="0">
                <a:solidFill>
                  <a:srgbClr val="DEDDFF"/>
                </a:solidFill>
              </a:defRPr>
            </a:lvl1pPr>
          </a:lstStyle>
          <a:p>
            <a:pPr lvl="0"/>
            <a:r>
              <a:rPr lang="en-US"/>
              <a:t>Click to edit Master title style</a:t>
            </a:r>
          </a:p>
        </p:txBody>
      </p:sp>
      <p:sp>
        <p:nvSpPr>
          <p:cNvPr id="134" name="Rectangle 133">
            <a:extLst>
              <a:ext uri="{FF2B5EF4-FFF2-40B4-BE49-F238E27FC236}">
                <a16:creationId xmlns:a16="http://schemas.microsoft.com/office/drawing/2014/main" id="{B5EEE0E6-B40B-48FE-B61F-E4FEF9010735}"/>
              </a:ext>
              <a:ext uri="{C183D7F6-B498-43B3-948B-1728B52AA6E4}">
                <adec:decorative xmlns:adec="http://schemas.microsoft.com/office/drawing/2017/decorative" val="1"/>
              </a:ext>
            </a:extLst>
          </p:cNvPr>
          <p:cNvSpPr>
            <a:spLocks noChangeAspect="1"/>
          </p:cNvSpPr>
          <p:nvPr userDrawn="1"/>
        </p:nvSpPr>
        <p:spPr>
          <a:xfrm>
            <a:off x="381001" y="410699"/>
            <a:ext cx="404949" cy="117343"/>
          </a:xfrm>
          <a:prstGeom prst="rect">
            <a:avLst/>
          </a:prstGeom>
          <a:solidFill>
            <a:srgbClr val="8E5C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35" name="Text Placeholder 2">
            <a:extLst>
              <a:ext uri="{FF2B5EF4-FFF2-40B4-BE49-F238E27FC236}">
                <a16:creationId xmlns:a16="http://schemas.microsoft.com/office/drawing/2014/main" id="{F57C5113-2576-4463-9E20-05EC188AF684}"/>
              </a:ext>
            </a:extLst>
          </p:cNvPr>
          <p:cNvSpPr>
            <a:spLocks noGrp="1"/>
          </p:cNvSpPr>
          <p:nvPr>
            <p:ph type="body" sz="quarter" idx="11"/>
          </p:nvPr>
        </p:nvSpPr>
        <p:spPr>
          <a:xfrm>
            <a:off x="1066800" y="358781"/>
            <a:ext cx="4972050" cy="221179"/>
          </a:xfrm>
          <a:prstGeom prst="rect">
            <a:avLst/>
          </a:prstGeom>
        </p:spPr>
        <p:txBody>
          <a:bodyPr wrap="square" lIns="0" tIns="0" rIns="0" bIns="0">
            <a:spAutoFit/>
          </a:bodyPr>
          <a:lstStyle>
            <a:lvl1pPr marL="0" indent="0">
              <a:lnSpc>
                <a:spcPct val="100000"/>
              </a:lnSpc>
              <a:buNone/>
              <a:defRPr sz="1400" cap="all" spc="300" baseline="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Click to edit Master text styles</a:t>
            </a:r>
          </a:p>
        </p:txBody>
      </p:sp>
    </p:spTree>
    <p:extLst>
      <p:ext uri="{BB962C8B-B14F-4D97-AF65-F5344CB8AC3E}">
        <p14:creationId xmlns:p14="http://schemas.microsoft.com/office/powerpoint/2010/main" val="1674015693"/>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de bar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878" y="821400"/>
            <a:ext cx="2282122" cy="1364989"/>
          </a:xfrm>
          <a:prstGeom prst="rect">
            <a:avLst/>
          </a:prstGeom>
        </p:spPr>
        <p:txBody>
          <a:bodyPr wrap="square" lIns="0" tIns="0" rIns="0" bIns="0">
            <a:spAutoFit/>
          </a:bodyPr>
          <a:lstStyle>
            <a:lvl1pPr>
              <a:defRPr sz="3200">
                <a:solidFill>
                  <a:srgbClr val="DEDDFF"/>
                </a:solidFill>
                <a:latin typeface="+mj-lt"/>
              </a:defRPr>
            </a:lvl1pPr>
          </a:lstStyle>
          <a:p>
            <a:r>
              <a:rPr lang="en-US"/>
              <a:t>Click to edit Master title style</a:t>
            </a:r>
          </a:p>
        </p:txBody>
      </p:sp>
      <p:sp>
        <p:nvSpPr>
          <p:cNvPr id="3" name="Content Placeholder 2"/>
          <p:cNvSpPr>
            <a:spLocks noGrp="1"/>
          </p:cNvSpPr>
          <p:nvPr>
            <p:ph idx="1"/>
          </p:nvPr>
        </p:nvSpPr>
        <p:spPr>
          <a:xfrm>
            <a:off x="3467100" y="410699"/>
            <a:ext cx="8343900" cy="5984479"/>
          </a:xfrm>
          <a:prstGeom prst="rect">
            <a:avLst/>
          </a:prstGeom>
        </p:spPr>
        <p:txBody>
          <a:bodyPr lIns="0" tIns="0" rIns="0" bIns="0" anchor="ctr" anchorCtr="0"/>
          <a:lstStyle>
            <a:lvl1pPr marL="228594" indent="-228594">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83" indent="-228594">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73" indent="-152396">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F7E372F5-2EC7-4733-8384-2D4149AFD478}"/>
              </a:ext>
            </a:extLst>
          </p:cNvPr>
          <p:cNvSpPr>
            <a:spLocks noChangeAspect="1"/>
          </p:cNvSpPr>
          <p:nvPr userDrawn="1"/>
        </p:nvSpPr>
        <p:spPr>
          <a:xfrm>
            <a:off x="391723" y="410699"/>
            <a:ext cx="457200" cy="117343"/>
          </a:xfrm>
          <a:prstGeom prst="rect">
            <a:avLst/>
          </a:prstGeom>
          <a:solidFill>
            <a:srgbClr val="AA96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5562" y="2581540"/>
            <a:ext cx="2281606" cy="3813638"/>
          </a:xfrm>
          <a:prstGeom prst="rect">
            <a:avLst/>
          </a:prstGeom>
        </p:spPr>
        <p:txBody>
          <a:bodyPr wrap="square" lIns="0" tIns="0" rIns="0" bIns="0">
            <a:noAutofit/>
          </a:bodyPr>
          <a:lstStyle>
            <a:lvl1pPr marL="0" indent="0" algn="l">
              <a:lnSpc>
                <a:spcPct val="100000"/>
              </a:lnSpc>
              <a:spcBef>
                <a:spcPts val="1200"/>
              </a:spcBef>
              <a:buNone/>
              <a:defRPr sz="1600">
                <a:solidFill>
                  <a:srgbClr val="BEAFFF"/>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4285261487"/>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de bar purple w/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878" y="821400"/>
            <a:ext cx="2282122" cy="1364989"/>
          </a:xfrm>
          <a:prstGeom prst="rect">
            <a:avLst/>
          </a:prstGeom>
        </p:spPr>
        <p:txBody>
          <a:bodyPr wrap="square" lIns="0" tIns="0" rIns="0" bIns="0">
            <a:spAutoFit/>
          </a:bodyPr>
          <a:lstStyle>
            <a:lvl1pPr>
              <a:defRPr sz="3200">
                <a:solidFill>
                  <a:srgbClr val="DEDDFF"/>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F7E372F5-2EC7-4733-8384-2D4149AFD478}"/>
              </a:ext>
            </a:extLst>
          </p:cNvPr>
          <p:cNvSpPr>
            <a:spLocks noChangeAspect="1"/>
          </p:cNvSpPr>
          <p:nvPr userDrawn="1"/>
        </p:nvSpPr>
        <p:spPr>
          <a:xfrm>
            <a:off x="391723" y="410699"/>
            <a:ext cx="457200" cy="117343"/>
          </a:xfrm>
          <a:prstGeom prst="rect">
            <a:avLst/>
          </a:prstGeom>
          <a:solidFill>
            <a:srgbClr val="AA96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5562" y="2581540"/>
            <a:ext cx="2281606" cy="3813638"/>
          </a:xfrm>
          <a:prstGeom prst="rect">
            <a:avLst/>
          </a:prstGeom>
        </p:spPr>
        <p:txBody>
          <a:bodyPr wrap="square" lIns="0" tIns="0" rIns="0" bIns="0">
            <a:noAutofit/>
          </a:bodyPr>
          <a:lstStyle>
            <a:lvl1pPr marL="0" indent="0" algn="l">
              <a:lnSpc>
                <a:spcPct val="100000"/>
              </a:lnSpc>
              <a:spcBef>
                <a:spcPts val="1200"/>
              </a:spcBef>
              <a:buNone/>
              <a:defRPr sz="1600">
                <a:solidFill>
                  <a:srgbClr val="BEAFFF"/>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Picture Placeholder 6">
            <a:extLst>
              <a:ext uri="{FF2B5EF4-FFF2-40B4-BE49-F238E27FC236}">
                <a16:creationId xmlns:a16="http://schemas.microsoft.com/office/drawing/2014/main" id="{8E2FDEF9-3FD6-AC6B-BD4C-4D538691DE6E}"/>
              </a:ext>
            </a:extLst>
          </p:cNvPr>
          <p:cNvSpPr>
            <a:spLocks noGrp="1"/>
          </p:cNvSpPr>
          <p:nvPr>
            <p:ph type="pic" sz="quarter" idx="11"/>
          </p:nvPr>
        </p:nvSpPr>
        <p:spPr>
          <a:xfrm>
            <a:off x="3009900" y="0"/>
            <a:ext cx="9182100" cy="7040563"/>
          </a:xfrm>
          <a:prstGeom prst="rect">
            <a:avLst/>
          </a:prstGeom>
          <a:noFill/>
          <a:ln>
            <a:noFill/>
          </a:ln>
        </p:spPr>
        <p:txBody>
          <a:bodyPr lIns="0" tIns="0" rIns="0" bIns="0" anchor="ctr" anchorCtr="1"/>
          <a:lstStyle>
            <a:lvl1pPr marL="0" indent="0">
              <a:buNone/>
              <a:defRPr>
                <a:solidFill>
                  <a:schemeClr val="bg2"/>
                </a:solidFill>
              </a:defRPr>
            </a:lvl1pPr>
          </a:lstStyle>
          <a:p>
            <a:r>
              <a:rPr lang="en-US"/>
              <a:t>Click icon to add picture</a:t>
            </a:r>
          </a:p>
        </p:txBody>
      </p:sp>
    </p:spTree>
    <p:extLst>
      <p:ext uri="{BB962C8B-B14F-4D97-AF65-F5344CB8AC3E}">
        <p14:creationId xmlns:p14="http://schemas.microsoft.com/office/powerpoint/2010/main" val="2224687224"/>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op bar purple">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1D998F-1CEA-4933-A37B-06244CD6DC67}"/>
              </a:ext>
            </a:extLst>
          </p:cNvPr>
          <p:cNvSpPr/>
          <p:nvPr userDrawn="1"/>
        </p:nvSpPr>
        <p:spPr>
          <a:xfrm>
            <a:off x="0" y="0"/>
            <a:ext cx="12192000" cy="3520282"/>
          </a:xfrm>
          <a:prstGeom prst="rect">
            <a:avLst/>
          </a:prstGeom>
          <a:solidFill>
            <a:srgbClr val="2A14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2"/>
              </a:solidFill>
            </a:endParaRPr>
          </a:p>
        </p:txBody>
      </p:sp>
      <p:sp>
        <p:nvSpPr>
          <p:cNvPr id="2" name="Title 1"/>
          <p:cNvSpPr>
            <a:spLocks noGrp="1"/>
          </p:cNvSpPr>
          <p:nvPr>
            <p:ph type="title"/>
          </p:nvPr>
        </p:nvSpPr>
        <p:spPr>
          <a:xfrm>
            <a:off x="381000" y="821400"/>
            <a:ext cx="4000500" cy="909993"/>
          </a:xfrm>
          <a:prstGeom prst="rect">
            <a:avLst/>
          </a:prstGeom>
        </p:spPr>
        <p:txBody>
          <a:bodyPr wrap="square" lIns="0" tIns="0" rIns="0" bIns="0">
            <a:spAutoFit/>
          </a:bodyPr>
          <a:lstStyle>
            <a:lvl1pPr>
              <a:defRPr sz="3200">
                <a:solidFill>
                  <a:schemeClr val="tx2"/>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F7E372F5-2EC7-4733-8384-2D4149AFD478}"/>
              </a:ext>
            </a:extLst>
          </p:cNvPr>
          <p:cNvSpPr>
            <a:spLocks noChangeAspect="1"/>
          </p:cNvSpPr>
          <p:nvPr userDrawn="1"/>
        </p:nvSpPr>
        <p:spPr>
          <a:xfrm>
            <a:off x="381000" y="410699"/>
            <a:ext cx="457200" cy="117343"/>
          </a:xfrm>
          <a:prstGeom prst="rect">
            <a:avLst/>
          </a:prstGeom>
          <a:solidFill>
            <a:srgbClr val="8E5C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2" name="Content Placeholder 11">
            <a:extLst>
              <a:ext uri="{FF2B5EF4-FFF2-40B4-BE49-F238E27FC236}">
                <a16:creationId xmlns:a16="http://schemas.microsoft.com/office/drawing/2014/main" id="{2F25C9EF-E3D6-4E9D-83B4-E16E0BAD9154}"/>
              </a:ext>
            </a:extLst>
          </p:cNvPr>
          <p:cNvSpPr>
            <a:spLocks noGrp="1" noChangeAspect="1"/>
          </p:cNvSpPr>
          <p:nvPr>
            <p:ph sz="quarter" idx="11"/>
          </p:nvPr>
        </p:nvSpPr>
        <p:spPr>
          <a:xfrm>
            <a:off x="4438650" y="2288183"/>
            <a:ext cx="3314700" cy="3402939"/>
          </a:xfrm>
          <a:prstGeom prst="rect">
            <a:avLst/>
          </a:prstGeom>
          <a:solidFill>
            <a:srgbClr val="DEDD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3" name="Content Placeholder 11">
            <a:extLst>
              <a:ext uri="{FF2B5EF4-FFF2-40B4-BE49-F238E27FC236}">
                <a16:creationId xmlns:a16="http://schemas.microsoft.com/office/drawing/2014/main" id="{CC9ADC35-0177-4D0A-A2B4-6BE8CB97A65E}"/>
              </a:ext>
            </a:extLst>
          </p:cNvPr>
          <p:cNvSpPr>
            <a:spLocks noGrp="1" noChangeAspect="1"/>
          </p:cNvSpPr>
          <p:nvPr>
            <p:ph sz="quarter" idx="12"/>
          </p:nvPr>
        </p:nvSpPr>
        <p:spPr>
          <a:xfrm>
            <a:off x="552450" y="2288183"/>
            <a:ext cx="3314700" cy="3402939"/>
          </a:xfrm>
          <a:prstGeom prst="rect">
            <a:avLst/>
          </a:prstGeom>
          <a:solidFill>
            <a:srgbClr val="DEDD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4" name="Content Placeholder 11">
            <a:extLst>
              <a:ext uri="{FF2B5EF4-FFF2-40B4-BE49-F238E27FC236}">
                <a16:creationId xmlns:a16="http://schemas.microsoft.com/office/drawing/2014/main" id="{887CCC8C-1CBB-4FA5-AC41-F8CE31E2C100}"/>
              </a:ext>
            </a:extLst>
          </p:cNvPr>
          <p:cNvSpPr>
            <a:spLocks noGrp="1" noChangeAspect="1"/>
          </p:cNvSpPr>
          <p:nvPr>
            <p:ph sz="quarter" idx="13"/>
          </p:nvPr>
        </p:nvSpPr>
        <p:spPr>
          <a:xfrm>
            <a:off x="8324850" y="2288183"/>
            <a:ext cx="3314700" cy="3402939"/>
          </a:xfrm>
          <a:prstGeom prst="rect">
            <a:avLst/>
          </a:prstGeom>
          <a:solidFill>
            <a:srgbClr val="DEDD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155151781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tatement purple">
    <p:bg>
      <p:bgPr>
        <a:solidFill>
          <a:srgbClr val="612CB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95DA-6F2D-4DB9-A4B6-50D3D1C65809}"/>
              </a:ext>
            </a:extLst>
          </p:cNvPr>
          <p:cNvSpPr>
            <a:spLocks noGrp="1"/>
          </p:cNvSpPr>
          <p:nvPr>
            <p:ph type="title"/>
          </p:nvPr>
        </p:nvSpPr>
        <p:spPr>
          <a:xfrm>
            <a:off x="379879" y="3529833"/>
            <a:ext cx="9201150" cy="2748003"/>
          </a:xfrm>
          <a:prstGeom prst="rect">
            <a:avLst/>
          </a:prstGeom>
        </p:spPr>
        <p:txBody>
          <a:bodyPr wrap="square" lIns="0" tIns="0" rIns="0" bIns="0" anchor="t" anchorCtr="0">
            <a:noAutofit/>
          </a:bodyPr>
          <a:lstStyle>
            <a:lvl1pPr>
              <a:lnSpc>
                <a:spcPct val="90000"/>
              </a:lnSpc>
              <a:defRPr sz="5400">
                <a:solidFill>
                  <a:schemeClr val="tx2"/>
                </a:solidFill>
              </a:defRPr>
            </a:lvl1pPr>
          </a:lstStyle>
          <a:p>
            <a:r>
              <a:rPr lang="en-US"/>
              <a:t>Click to edit Master title style</a:t>
            </a:r>
          </a:p>
        </p:txBody>
      </p:sp>
      <p:pic>
        <p:nvPicPr>
          <p:cNvPr id="3" name="Picture 2">
            <a:extLst>
              <a:ext uri="{FF2B5EF4-FFF2-40B4-BE49-F238E27FC236}">
                <a16:creationId xmlns:a16="http://schemas.microsoft.com/office/drawing/2014/main" id="{5C487A85-65B5-4371-833A-AD6EFF69F5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
        <p:nvSpPr>
          <p:cNvPr id="10" name="Rectangle 9">
            <a:extLst>
              <a:ext uri="{FF2B5EF4-FFF2-40B4-BE49-F238E27FC236}">
                <a16:creationId xmlns:a16="http://schemas.microsoft.com/office/drawing/2014/main" id="{06CBAE8D-A442-4706-952E-6CCFA561BE14}"/>
              </a:ext>
              <a:ext uri="{C183D7F6-B498-43B3-948B-1728B52AA6E4}">
                <adec:decorative xmlns:adec="http://schemas.microsoft.com/office/drawing/2017/decorative" val="1"/>
              </a:ext>
            </a:extLst>
          </p:cNvPr>
          <p:cNvSpPr>
            <a:spLocks noChangeAspect="1"/>
          </p:cNvSpPr>
          <p:nvPr userDrawn="1"/>
        </p:nvSpPr>
        <p:spPr>
          <a:xfrm>
            <a:off x="379879" y="2992239"/>
            <a:ext cx="457200" cy="117343"/>
          </a:xfrm>
          <a:prstGeom prst="rect">
            <a:avLst/>
          </a:prstGeom>
          <a:solidFill>
            <a:srgbClr val="BEA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Tree>
    <p:extLst>
      <p:ext uri="{BB962C8B-B14F-4D97-AF65-F5344CB8AC3E}">
        <p14:creationId xmlns:p14="http://schemas.microsoft.com/office/powerpoint/2010/main" val="10014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blu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03083" y="6623493"/>
            <a:ext cx="1438648" cy="192003"/>
          </a:xfrm>
          <a:prstGeom prst="rect">
            <a:avLst/>
          </a:prstGeom>
        </p:spPr>
      </p:pic>
      <p:sp>
        <p:nvSpPr>
          <p:cNvPr id="5" name="Title 1">
            <a:extLst>
              <a:ext uri="{FF2B5EF4-FFF2-40B4-BE49-F238E27FC236}">
                <a16:creationId xmlns:a16="http://schemas.microsoft.com/office/drawing/2014/main" id="{D7D3C83F-1685-4A4A-8993-74D3219027D6}"/>
              </a:ext>
            </a:extLst>
          </p:cNvPr>
          <p:cNvSpPr>
            <a:spLocks noGrp="1"/>
          </p:cNvSpPr>
          <p:nvPr>
            <p:ph type="title"/>
          </p:nvPr>
        </p:nvSpPr>
        <p:spPr>
          <a:xfrm>
            <a:off x="381002" y="3691219"/>
            <a:ext cx="4457700" cy="2303419"/>
          </a:xfrm>
          <a:prstGeom prst="rect">
            <a:avLst/>
          </a:prstGeom>
        </p:spPr>
        <p:txBody>
          <a:bodyPr wrap="square" lIns="0" tIns="0" rIns="0" bIns="0" anchor="b" anchorCtr="0">
            <a:spAutoFit/>
          </a:bodyPr>
          <a:lstStyle>
            <a:lvl1pPr>
              <a:defRPr lang="en-US" sz="5400" dirty="0">
                <a:solidFill>
                  <a:srgbClr val="E5F8FF"/>
                </a:solidFill>
                <a:latin typeface="Arial Nova Light" panose="020B0304020202020204" pitchFamily="34" charset="0"/>
              </a:defRPr>
            </a:lvl1pPr>
          </a:lstStyle>
          <a:p>
            <a:pPr lvl="0"/>
            <a:r>
              <a:rPr lang="en-US"/>
              <a:t>Click to edit Master title style</a:t>
            </a:r>
          </a:p>
        </p:txBody>
      </p:sp>
      <p:sp>
        <p:nvSpPr>
          <p:cNvPr id="7" name="Rectangle 6">
            <a:extLst>
              <a:ext uri="{FF2B5EF4-FFF2-40B4-BE49-F238E27FC236}">
                <a16:creationId xmlns:a16="http://schemas.microsoft.com/office/drawing/2014/main" id="{B5B0BFDB-C4BC-4E6F-8090-A00E82B41E85}"/>
              </a:ext>
              <a:ext uri="{C183D7F6-B498-43B3-948B-1728B52AA6E4}">
                <adec:decorative xmlns:adec="http://schemas.microsoft.com/office/drawing/2017/decorative" val="1"/>
              </a:ext>
            </a:extLst>
          </p:cNvPr>
          <p:cNvSpPr>
            <a:spLocks noChangeAspect="1"/>
          </p:cNvSpPr>
          <p:nvPr/>
        </p:nvSpPr>
        <p:spPr>
          <a:xfrm>
            <a:off x="381000" y="410700"/>
            <a:ext cx="457200" cy="117343"/>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3" name="Text Placeholder 2">
            <a:extLst>
              <a:ext uri="{FF2B5EF4-FFF2-40B4-BE49-F238E27FC236}">
                <a16:creationId xmlns:a16="http://schemas.microsoft.com/office/drawing/2014/main" id="{9AF30D4F-5FE4-4AA6-812B-A00AFC98112E}"/>
              </a:ext>
            </a:extLst>
          </p:cNvPr>
          <p:cNvSpPr>
            <a:spLocks noGrp="1"/>
          </p:cNvSpPr>
          <p:nvPr>
            <p:ph type="body" sz="quarter" idx="10"/>
          </p:nvPr>
        </p:nvSpPr>
        <p:spPr>
          <a:xfrm>
            <a:off x="1066801" y="358785"/>
            <a:ext cx="3771901" cy="442357"/>
          </a:xfrm>
          <a:prstGeom prst="rect">
            <a:avLst/>
          </a:prstGeom>
        </p:spPr>
        <p:txBody>
          <a:bodyPr wrap="square" lIns="0" tIns="0" rIns="0" bIns="0">
            <a:spAutoFit/>
          </a:bodyPr>
          <a:lstStyle>
            <a:lvl1pPr marL="0" indent="0">
              <a:lnSpc>
                <a:spcPct val="100000"/>
              </a:lnSpc>
              <a:buNone/>
              <a:defRPr sz="1400" cap="all" spc="300" baseline="0">
                <a:solidFill>
                  <a:schemeClr val="tx2"/>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a:t>Click to edit Master text styles</a:t>
            </a:r>
          </a:p>
        </p:txBody>
      </p:sp>
    </p:spTree>
    <p:extLst>
      <p:ext uri="{BB962C8B-B14F-4D97-AF65-F5344CB8AC3E}">
        <p14:creationId xmlns:p14="http://schemas.microsoft.com/office/powerpoint/2010/main" val="1374723057"/>
      </p:ext>
    </p:extLst>
  </p:cSld>
  <p:clrMapOvr>
    <a:masterClrMapping/>
  </p:clrMapOvr>
  <p:extLst>
    <p:ext uri="{DCECCB84-F9BA-43D5-87BE-67443E8EF086}">
      <p15:sldGuideLst xmlns:p15="http://schemas.microsoft.com/office/powerpoint/2012/main">
        <p15:guide id="1" orient="horz" pos="296"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p bar w/photo half purple">
    <p:bg>
      <p:bgPr>
        <a:solidFill>
          <a:srgbClr val="2A145A"/>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
        <p:nvSpPr>
          <p:cNvPr id="6" name="Rectangle 5">
            <a:extLst>
              <a:ext uri="{FF2B5EF4-FFF2-40B4-BE49-F238E27FC236}">
                <a16:creationId xmlns:a16="http://schemas.microsoft.com/office/drawing/2014/main" id="{BEADD02D-4E86-18B9-EC0D-5EFAF43C6BBB}"/>
              </a:ext>
            </a:extLst>
          </p:cNvPr>
          <p:cNvSpPr/>
          <p:nvPr userDrawn="1"/>
        </p:nvSpPr>
        <p:spPr>
          <a:xfrm>
            <a:off x="0" y="0"/>
            <a:ext cx="12192000" cy="3520282"/>
          </a:xfrm>
          <a:prstGeom prst="rect">
            <a:avLst/>
          </a:prstGeom>
          <a:solidFill>
            <a:srgbClr val="612CB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5" name="Picture Placeholder 6">
            <a:extLst>
              <a:ext uri="{FF2B5EF4-FFF2-40B4-BE49-F238E27FC236}">
                <a16:creationId xmlns:a16="http://schemas.microsoft.com/office/drawing/2014/main" id="{96F27EC7-A1F5-878A-4E9C-42D9EE7F3BF5}"/>
              </a:ext>
            </a:extLst>
          </p:cNvPr>
          <p:cNvSpPr>
            <a:spLocks noGrp="1"/>
          </p:cNvSpPr>
          <p:nvPr>
            <p:ph type="pic" sz="quarter" idx="11"/>
          </p:nvPr>
        </p:nvSpPr>
        <p:spPr>
          <a:xfrm>
            <a:off x="0" y="0"/>
            <a:ext cx="12192000" cy="3520282"/>
          </a:xfrm>
          <a:prstGeom prst="rect">
            <a:avLst/>
          </a:prstGeom>
          <a:noFill/>
          <a:ln>
            <a:noFill/>
          </a:ln>
        </p:spPr>
        <p:txBody>
          <a:bodyPr lIns="0" tIns="0" rIns="0" bIns="0" anchor="ctr" anchorCtr="1"/>
          <a:lstStyle>
            <a:lvl1pPr marL="0" indent="0">
              <a:buNone/>
              <a:defRPr>
                <a:solidFill>
                  <a:schemeClr val="tx2"/>
                </a:solidFill>
              </a:defRPr>
            </a:lvl1pPr>
          </a:lstStyle>
          <a:p>
            <a:r>
              <a:rPr lang="en-US"/>
              <a:t>Click icon to add picture</a:t>
            </a:r>
          </a:p>
        </p:txBody>
      </p:sp>
      <p:sp>
        <p:nvSpPr>
          <p:cNvPr id="7" name="Rectangle 6">
            <a:extLst>
              <a:ext uri="{FF2B5EF4-FFF2-40B4-BE49-F238E27FC236}">
                <a16:creationId xmlns:a16="http://schemas.microsoft.com/office/drawing/2014/main" id="{08033FDC-55EF-42E8-40A1-2BDB05C1834C}"/>
              </a:ext>
              <a:ext uri="{C183D7F6-B498-43B3-948B-1728B52AA6E4}">
                <adec:decorative xmlns:adec="http://schemas.microsoft.com/office/drawing/2017/decorative" val="1"/>
              </a:ext>
            </a:extLst>
          </p:cNvPr>
          <p:cNvSpPr>
            <a:spLocks noChangeAspect="1"/>
          </p:cNvSpPr>
          <p:nvPr userDrawn="1"/>
        </p:nvSpPr>
        <p:spPr>
          <a:xfrm>
            <a:off x="381000" y="3930981"/>
            <a:ext cx="457200" cy="117343"/>
          </a:xfrm>
          <a:prstGeom prst="rect">
            <a:avLst/>
          </a:prstGeom>
          <a:solidFill>
            <a:srgbClr val="BEA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solidFill>
            </a:endParaRPr>
          </a:p>
        </p:txBody>
      </p:sp>
      <p:sp>
        <p:nvSpPr>
          <p:cNvPr id="2" name="Title 1"/>
          <p:cNvSpPr>
            <a:spLocks noGrp="1"/>
          </p:cNvSpPr>
          <p:nvPr>
            <p:ph type="title"/>
          </p:nvPr>
        </p:nvSpPr>
        <p:spPr>
          <a:xfrm>
            <a:off x="381569" y="4341681"/>
            <a:ext cx="4800600" cy="909993"/>
          </a:xfrm>
          <a:prstGeom prst="rect">
            <a:avLst/>
          </a:prstGeom>
        </p:spPr>
        <p:txBody>
          <a:bodyPr wrap="square" lIns="0" tIns="0" rIns="0" bIns="0" anchor="t" anchorCtr="0">
            <a:spAutoFit/>
          </a:bodyPr>
          <a:lstStyle>
            <a:lvl1pPr>
              <a:defRPr lang="en-US" sz="3200" dirty="0">
                <a:solidFill>
                  <a:schemeClr val="tx2"/>
                </a:solidFill>
              </a:defRPr>
            </a:lvl1pPr>
          </a:lstStyle>
          <a:p>
            <a:pPr marL="0" lvl="0"/>
            <a:r>
              <a:rPr lang="en-US"/>
              <a:t>Click to edit Master title style</a:t>
            </a:r>
          </a:p>
        </p:txBody>
      </p:sp>
      <p:sp>
        <p:nvSpPr>
          <p:cNvPr id="12" name="Content Placeholder 9">
            <a:extLst>
              <a:ext uri="{FF2B5EF4-FFF2-40B4-BE49-F238E27FC236}">
                <a16:creationId xmlns:a16="http://schemas.microsoft.com/office/drawing/2014/main" id="{7BBD618F-8A85-084C-32A4-1A29A50E8E93}"/>
              </a:ext>
            </a:extLst>
          </p:cNvPr>
          <p:cNvSpPr>
            <a:spLocks noGrp="1"/>
          </p:cNvSpPr>
          <p:nvPr>
            <p:ph sz="quarter" idx="14"/>
          </p:nvPr>
        </p:nvSpPr>
        <p:spPr>
          <a:xfrm>
            <a:off x="6096000" y="3930981"/>
            <a:ext cx="5715000" cy="2405526"/>
          </a:xfrm>
          <a:prstGeom prst="rect">
            <a:avLst/>
          </a:prstGeom>
        </p:spPr>
        <p:txBody>
          <a:bodyPr lIns="0" tIns="0" rIns="0" bIns="0"/>
          <a:lstStyle>
            <a:lvl1pPr marL="0" indent="0">
              <a:lnSpc>
                <a:spcPct val="100000"/>
              </a:lnSpc>
              <a:spcBef>
                <a:spcPts val="1800"/>
              </a:spcBef>
              <a:buClr>
                <a:srgbClr val="808080"/>
              </a:buClr>
              <a:buNone/>
              <a:defRPr sz="1800" b="0">
                <a:solidFill>
                  <a:schemeClr val="tx2"/>
                </a:solidFill>
              </a:defRPr>
            </a:lvl1pPr>
            <a:lvl2pPr marL="228594" indent="-228594">
              <a:lnSpc>
                <a:spcPct val="100000"/>
              </a:lnSpc>
              <a:spcBef>
                <a:spcPts val="1200"/>
              </a:spcBef>
              <a:buClr>
                <a:srgbClr val="8E5CEF"/>
              </a:buClr>
              <a:buFont typeface="Arial" panose="020B0604020202020204" pitchFamily="34" charset="0"/>
              <a:buChar char="•"/>
              <a:defRPr sz="1600" b="0">
                <a:solidFill>
                  <a:schemeClr val="tx2"/>
                </a:solidFill>
              </a:defRPr>
            </a:lvl2pPr>
            <a:lvl3pPr marL="685783" indent="-228594">
              <a:lnSpc>
                <a:spcPct val="100000"/>
              </a:lnSpc>
              <a:spcBef>
                <a:spcPts val="600"/>
              </a:spcBef>
              <a:buClr>
                <a:srgbClr val="8E5CEF"/>
              </a:buClr>
              <a:buFont typeface="Arial" panose="020B0604020202020204" pitchFamily="34" charset="0"/>
              <a:buChar char="–"/>
              <a:defRPr sz="1200" b="0">
                <a:solidFill>
                  <a:schemeClr val="tx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3" name="Subtitle 2">
            <a:extLst>
              <a:ext uri="{FF2B5EF4-FFF2-40B4-BE49-F238E27FC236}">
                <a16:creationId xmlns:a16="http://schemas.microsoft.com/office/drawing/2014/main" id="{FDA5B365-007E-1E32-CA95-9AA4910AA44A}"/>
              </a:ext>
            </a:extLst>
          </p:cNvPr>
          <p:cNvSpPr>
            <a:spLocks noGrp="1"/>
          </p:cNvSpPr>
          <p:nvPr>
            <p:ph type="subTitle" idx="10"/>
          </p:nvPr>
        </p:nvSpPr>
        <p:spPr>
          <a:xfrm>
            <a:off x="381000" y="5749793"/>
            <a:ext cx="4800600" cy="645385"/>
          </a:xfrm>
          <a:prstGeom prst="rect">
            <a:avLst/>
          </a:prstGeom>
        </p:spPr>
        <p:txBody>
          <a:bodyPr wrap="square" lIns="0" tIns="0" rIns="0" bIns="0" anchor="t" anchorCtr="0">
            <a:noAutofit/>
          </a:bodyPr>
          <a:lstStyle>
            <a:lvl1pPr marL="0" indent="0" algn="l">
              <a:lnSpc>
                <a:spcPct val="100000"/>
              </a:lnSpc>
              <a:spcBef>
                <a:spcPts val="1200"/>
              </a:spcBef>
              <a:buNone/>
              <a:defRPr sz="1800">
                <a:solidFill>
                  <a:srgbClr val="BEAFFF"/>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821578734"/>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352028"/>
            <a:ext cx="11430000" cy="454996"/>
          </a:xfrm>
          <a:prstGeom prst="rect">
            <a:avLst/>
          </a:prstGeom>
        </p:spPr>
        <p:txBody>
          <a:bodyPr wrap="square" lIns="0" tIns="0" rIns="0" bIns="0">
            <a:spAutoFit/>
          </a:bodyPr>
          <a:lstStyle>
            <a:lvl1pPr>
              <a:defRPr sz="320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3634657347"/>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352028"/>
            <a:ext cx="11430000" cy="454996"/>
          </a:xfrm>
          <a:prstGeom prst="rect">
            <a:avLst/>
          </a:prstGeom>
        </p:spPr>
        <p:txBody>
          <a:bodyPr wrap="square" lIns="0" tIns="0" rIns="0" bIns="0">
            <a:spAutoFit/>
          </a:bodyPr>
          <a:lstStyle>
            <a:lvl1pPr>
              <a:defRPr sz="320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381000" y="880071"/>
            <a:ext cx="11430000" cy="252776"/>
          </a:xfrm>
          <a:prstGeom prst="rect">
            <a:avLst/>
          </a:prstGeom>
        </p:spPr>
        <p:txBody>
          <a:bodyPr wrap="square" lIns="0" tIns="0" rIns="0" bIns="0">
            <a:spAutoFit/>
          </a:bodyPr>
          <a:lstStyle>
            <a:lvl1pPr marL="0" indent="0" algn="l">
              <a:lnSpc>
                <a:spcPct val="100000"/>
              </a:lnSpc>
              <a:spcBef>
                <a:spcPts val="0"/>
              </a:spcBef>
              <a:buNone/>
              <a:defRPr sz="1600">
                <a:solidFill>
                  <a:schemeClr val="bg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887209296"/>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52028"/>
            <a:ext cx="11430000" cy="454996"/>
          </a:xfrm>
          <a:prstGeom prst="rect">
            <a:avLst/>
          </a:prstGeom>
        </p:spPr>
        <p:txBody>
          <a:bodyPr wrap="square" lIns="0" tIns="0" rIns="0" bIns="0">
            <a:spAutoFit/>
          </a:bodyPr>
          <a:lstStyle>
            <a:lvl1pPr>
              <a:defRPr sz="3200">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81000" y="1642798"/>
            <a:ext cx="11430000" cy="4693709"/>
          </a:xfrm>
          <a:prstGeom prst="rect">
            <a:avLst/>
          </a:prstGeom>
        </p:spPr>
        <p:txBody>
          <a:bodyPr lIns="0" tIns="0" rIns="0" bIns="0"/>
          <a:lstStyle>
            <a:lvl1pPr marL="228594" indent="-228594">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83" indent="-228594">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73" indent="-152396">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34731010"/>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1" y="352028"/>
            <a:ext cx="11430000" cy="454996"/>
          </a:xfrm>
          <a:prstGeom prst="rect">
            <a:avLst/>
          </a:prstGeom>
        </p:spPr>
        <p:txBody>
          <a:bodyPr wrap="square" lIns="0" tIns="0" rIns="0" bIns="0">
            <a:spAutoFit/>
          </a:bodyPr>
          <a:lstStyle>
            <a:lvl1pPr>
              <a:defRPr sz="320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385487" y="880071"/>
            <a:ext cx="11425529" cy="252776"/>
          </a:xfrm>
          <a:prstGeom prst="rect">
            <a:avLst/>
          </a:prstGeom>
        </p:spPr>
        <p:txBody>
          <a:bodyPr wrap="square" lIns="0" tIns="0" rIns="0" bIns="0">
            <a:spAutoFit/>
          </a:bodyPr>
          <a:lstStyle>
            <a:lvl1pPr marL="0" indent="0" algn="l">
              <a:lnSpc>
                <a:spcPct val="100000"/>
              </a:lnSpc>
              <a:spcBef>
                <a:spcPts val="0"/>
              </a:spcBef>
              <a:buNone/>
              <a:defRPr sz="1600">
                <a:solidFill>
                  <a:schemeClr val="bg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Content Placeholder 2"/>
          <p:cNvSpPr>
            <a:spLocks noGrp="1"/>
          </p:cNvSpPr>
          <p:nvPr>
            <p:ph idx="10"/>
          </p:nvPr>
        </p:nvSpPr>
        <p:spPr>
          <a:xfrm>
            <a:off x="385487" y="1642798"/>
            <a:ext cx="11425529" cy="4693709"/>
          </a:xfrm>
          <a:prstGeom prst="rect">
            <a:avLst/>
          </a:prstGeom>
        </p:spPr>
        <p:txBody>
          <a:bodyPr lIns="0" tIns="0" rIns="0" bIns="0"/>
          <a:lstStyle>
            <a:lvl1pPr marL="228594" indent="-228594">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83" indent="-228594">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73" indent="-152396">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08227322"/>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381000" y="352028"/>
            <a:ext cx="11430000" cy="454996"/>
          </a:xfrm>
          <a:prstGeom prst="rect">
            <a:avLst/>
          </a:prstGeom>
        </p:spPr>
        <p:txBody>
          <a:bodyPr wrap="square" lIns="0" tIns="0" rIns="0" bIns="0">
            <a:spAutoFit/>
          </a:bodyPr>
          <a:lstStyle>
            <a:lvl1pPr>
              <a:defRPr lang="en-US" sz="3200" dirty="0">
                <a:solidFill>
                  <a:schemeClr val="bg1"/>
                </a:solidFill>
                <a:latin typeface="+mj-lt"/>
              </a:defRPr>
            </a:lvl1pPr>
          </a:lstStyle>
          <a:p>
            <a:pPr lvl="0"/>
            <a:r>
              <a:rPr lang="en-US"/>
              <a:t>Click to edit Master title style</a:t>
            </a:r>
          </a:p>
        </p:txBody>
      </p:sp>
      <p:sp>
        <p:nvSpPr>
          <p:cNvPr id="10" name="Content Placeholder 9"/>
          <p:cNvSpPr>
            <a:spLocks noGrp="1"/>
          </p:cNvSpPr>
          <p:nvPr>
            <p:ph sz="quarter" idx="10"/>
          </p:nvPr>
        </p:nvSpPr>
        <p:spPr>
          <a:xfrm>
            <a:off x="381000" y="1642798"/>
            <a:ext cx="5486400" cy="4693709"/>
          </a:xfrm>
          <a:prstGeom prst="rect">
            <a:avLst/>
          </a:prstGeom>
        </p:spPr>
        <p:txBody>
          <a:bodyPr lIns="0" tIns="0" rIns="0" bIns="0"/>
          <a:lstStyle>
            <a:lvl1pPr>
              <a:lnSpc>
                <a:spcPct val="100000"/>
              </a:lnSpc>
              <a:spcBef>
                <a:spcPts val="1200"/>
              </a:spcBef>
              <a:buClr>
                <a:srgbClr val="808080"/>
              </a:buClr>
              <a:defRPr sz="2400">
                <a:solidFill>
                  <a:schemeClr val="bg2"/>
                </a:solidFill>
              </a:defRPr>
            </a:lvl1pPr>
            <a:lvl2pPr marL="685783" indent="-228594">
              <a:lnSpc>
                <a:spcPct val="100000"/>
              </a:lnSpc>
              <a:spcBef>
                <a:spcPts val="600"/>
              </a:spcBef>
              <a:buClr>
                <a:srgbClr val="808080"/>
              </a:buClr>
              <a:buFont typeface="Arial" panose="020B0604020202020204" pitchFamily="34" charset="0"/>
              <a:buChar char="–"/>
              <a:defRPr sz="1800">
                <a:solidFill>
                  <a:schemeClr val="bg2"/>
                </a:solidFill>
              </a:defRPr>
            </a:lvl2pPr>
            <a:lvl3pPr marL="1142971" indent="-228594">
              <a:lnSpc>
                <a:spcPct val="100000"/>
              </a:lnSpc>
              <a:spcBef>
                <a:spcPts val="600"/>
              </a:spcBef>
              <a:buClr>
                <a:srgbClr val="808080"/>
              </a:buClr>
              <a:buFont typeface="Wingdings" panose="05000000000000000000" pitchFamily="2" charset="2"/>
              <a:buChar char="§"/>
              <a:defRPr sz="1400">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1"/>
          </p:nvPr>
        </p:nvSpPr>
        <p:spPr>
          <a:xfrm>
            <a:off x="6324600" y="1642798"/>
            <a:ext cx="5486400" cy="4693709"/>
          </a:xfrm>
          <a:prstGeom prst="rect">
            <a:avLst/>
          </a:prstGeom>
        </p:spPr>
        <p:txBody>
          <a:bodyPr lIns="0" tIns="0" rIns="0" bIns="0"/>
          <a:lstStyle>
            <a:lvl1pPr>
              <a:lnSpc>
                <a:spcPct val="100000"/>
              </a:lnSpc>
              <a:spcBef>
                <a:spcPts val="1200"/>
              </a:spcBef>
              <a:buClr>
                <a:srgbClr val="808080"/>
              </a:buClr>
              <a:defRPr sz="2400">
                <a:solidFill>
                  <a:schemeClr val="bg2"/>
                </a:solidFill>
              </a:defRPr>
            </a:lvl1pPr>
            <a:lvl2pPr marL="685783" indent="-228594">
              <a:lnSpc>
                <a:spcPct val="100000"/>
              </a:lnSpc>
              <a:spcBef>
                <a:spcPts val="600"/>
              </a:spcBef>
              <a:buClr>
                <a:srgbClr val="808080"/>
              </a:buClr>
              <a:buFont typeface="Arial" panose="020B0604020202020204" pitchFamily="34" charset="0"/>
              <a:buChar char="–"/>
              <a:defRPr sz="1800">
                <a:solidFill>
                  <a:schemeClr val="bg2"/>
                </a:solidFill>
              </a:defRPr>
            </a:lvl2pPr>
            <a:lvl3pPr marL="1142971" indent="-228594">
              <a:lnSpc>
                <a:spcPct val="100000"/>
              </a:lnSpc>
              <a:spcBef>
                <a:spcPts val="600"/>
              </a:spcBef>
              <a:buClr>
                <a:srgbClr val="808080"/>
              </a:buClr>
              <a:buFont typeface="Wingdings" panose="05000000000000000000" pitchFamily="2" charset="2"/>
              <a:buChar char="§"/>
              <a:defRPr sz="1400">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9188187"/>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381000" y="352028"/>
            <a:ext cx="11430000" cy="454996"/>
          </a:xfrm>
          <a:prstGeom prst="rect">
            <a:avLst/>
          </a:prstGeom>
        </p:spPr>
        <p:txBody>
          <a:bodyPr wrap="square" lIns="0" tIns="0" rIns="0" bIns="0">
            <a:spAutoFit/>
          </a:bodyPr>
          <a:lstStyle>
            <a:lvl1pPr>
              <a:defRPr lang="en-US" sz="3200" dirty="0">
                <a:solidFill>
                  <a:schemeClr val="bg1"/>
                </a:solidFill>
                <a:latin typeface="+mj-lt"/>
              </a:defRPr>
            </a:lvl1pPr>
          </a:lstStyle>
          <a:p>
            <a:pPr lvl="0"/>
            <a:r>
              <a:rPr lang="en-US"/>
              <a:t>Click to edit Master title style</a:t>
            </a:r>
          </a:p>
        </p:txBody>
      </p:sp>
      <p:sp>
        <p:nvSpPr>
          <p:cNvPr id="4" name="Content Placeholder 3">
            <a:extLst>
              <a:ext uri="{FF2B5EF4-FFF2-40B4-BE49-F238E27FC236}">
                <a16:creationId xmlns:a16="http://schemas.microsoft.com/office/drawing/2014/main" id="{C1F1CEAD-C06E-4DD6-958D-A69C28387D94}"/>
              </a:ext>
            </a:extLst>
          </p:cNvPr>
          <p:cNvSpPr>
            <a:spLocks noGrp="1"/>
          </p:cNvSpPr>
          <p:nvPr>
            <p:ph sz="quarter" idx="13"/>
          </p:nvPr>
        </p:nvSpPr>
        <p:spPr>
          <a:xfrm>
            <a:off x="381000" y="1410957"/>
            <a:ext cx="5486400" cy="4925549"/>
          </a:xfrm>
          <a:prstGeom prst="rect">
            <a:avLst/>
          </a:prstGeom>
        </p:spPr>
        <p:txBody>
          <a:bodyPr lIns="0" tIns="0" rIns="0" bIns="91440"/>
          <a:lstStyle>
            <a:lvl1pPr marL="0" indent="0">
              <a:lnSpc>
                <a:spcPct val="100000"/>
              </a:lnSpc>
              <a:spcBef>
                <a:spcPts val="1800"/>
              </a:spcBef>
              <a:buNone/>
              <a:defRPr sz="2000" b="1" baseline="0">
                <a:solidFill>
                  <a:schemeClr val="bg1"/>
                </a:solidFill>
              </a:defRPr>
            </a:lvl1pPr>
            <a:lvl2pPr marL="230712" indent="-230712">
              <a:lnSpc>
                <a:spcPct val="100000"/>
              </a:lnSpc>
              <a:spcBef>
                <a:spcPts val="1200"/>
              </a:spcBef>
              <a:buClr>
                <a:srgbClr val="808080"/>
              </a:buClr>
              <a:defRPr sz="1800">
                <a:solidFill>
                  <a:schemeClr val="bg2"/>
                </a:solidFill>
              </a:defRPr>
            </a:lvl2pPr>
            <a:lvl3pPr marL="685783" indent="-230712">
              <a:lnSpc>
                <a:spcPct val="100000"/>
              </a:lnSpc>
              <a:spcBef>
                <a:spcPts val="600"/>
              </a:spcBef>
              <a:buClr>
                <a:srgbClr val="808080"/>
              </a:buClr>
              <a:buFont typeface="Arial" panose="020B0604020202020204" pitchFamily="34" charset="0"/>
              <a:buChar char="–"/>
              <a:defRPr sz="1400">
                <a:solidFill>
                  <a:schemeClr val="bg2"/>
                </a:solidFill>
              </a:defRPr>
            </a:lvl3pPr>
            <a:lvl4pPr marL="1140855" indent="-224361">
              <a:lnSpc>
                <a:spcPct val="100000"/>
              </a:lnSpc>
              <a:spcBef>
                <a:spcPts val="600"/>
              </a:spcBef>
              <a:buClr>
                <a:srgbClr val="808080"/>
              </a:buClr>
              <a:buFont typeface="Wingdings" panose="05000000000000000000" pitchFamily="2" charset="2"/>
              <a:buChar char="§"/>
              <a:defRPr sz="1200">
                <a:solidFill>
                  <a:schemeClr val="bg2"/>
                </a:solidFill>
              </a:defRPr>
            </a:lvl4pPr>
            <a:lvl5pPr>
              <a:lnSpc>
                <a:spcPct val="100000"/>
              </a:lnSpc>
              <a:spcBef>
                <a:spcPts val="400"/>
              </a:spcBef>
              <a:buClr>
                <a:srgbClr val="808080"/>
              </a:buCl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A0C49344-5A94-4BB8-B1F8-EC9EB43874D0}"/>
              </a:ext>
            </a:extLst>
          </p:cNvPr>
          <p:cNvSpPr>
            <a:spLocks noGrp="1"/>
          </p:cNvSpPr>
          <p:nvPr>
            <p:ph sz="quarter" idx="14"/>
          </p:nvPr>
        </p:nvSpPr>
        <p:spPr>
          <a:xfrm>
            <a:off x="6324600" y="1410957"/>
            <a:ext cx="5486400" cy="4925549"/>
          </a:xfrm>
          <a:prstGeom prst="rect">
            <a:avLst/>
          </a:prstGeom>
        </p:spPr>
        <p:txBody>
          <a:bodyPr lIns="0" tIns="0" rIns="0" bIns="91440"/>
          <a:lstStyle>
            <a:lvl1pPr marL="0" indent="0">
              <a:lnSpc>
                <a:spcPct val="100000"/>
              </a:lnSpc>
              <a:spcBef>
                <a:spcPts val="1800"/>
              </a:spcBef>
              <a:buNone/>
              <a:defRPr sz="2000" b="1" baseline="0">
                <a:solidFill>
                  <a:schemeClr val="bg1"/>
                </a:solidFill>
              </a:defRPr>
            </a:lvl1pPr>
            <a:lvl2pPr marL="230712" indent="-230712">
              <a:lnSpc>
                <a:spcPct val="100000"/>
              </a:lnSpc>
              <a:spcBef>
                <a:spcPts val="1200"/>
              </a:spcBef>
              <a:buClr>
                <a:srgbClr val="808080"/>
              </a:buClr>
              <a:defRPr sz="1800">
                <a:solidFill>
                  <a:schemeClr val="bg2"/>
                </a:solidFill>
              </a:defRPr>
            </a:lvl2pPr>
            <a:lvl3pPr marL="685783" indent="-230712">
              <a:lnSpc>
                <a:spcPct val="100000"/>
              </a:lnSpc>
              <a:spcBef>
                <a:spcPts val="600"/>
              </a:spcBef>
              <a:buClr>
                <a:srgbClr val="808080"/>
              </a:buClr>
              <a:buFont typeface="Arial" panose="020B0604020202020204" pitchFamily="34" charset="0"/>
              <a:buChar char="–"/>
              <a:defRPr sz="1400">
                <a:solidFill>
                  <a:schemeClr val="bg2"/>
                </a:solidFill>
              </a:defRPr>
            </a:lvl3pPr>
            <a:lvl4pPr marL="1140855" indent="-224361">
              <a:lnSpc>
                <a:spcPct val="100000"/>
              </a:lnSpc>
              <a:spcBef>
                <a:spcPts val="600"/>
              </a:spcBef>
              <a:buClr>
                <a:srgbClr val="808080"/>
              </a:buClr>
              <a:buFont typeface="Wingdings" panose="05000000000000000000" pitchFamily="2" charset="2"/>
              <a:buChar char="§"/>
              <a:defRPr sz="1200">
                <a:solidFill>
                  <a:schemeClr val="bg2"/>
                </a:solidFill>
              </a:defRPr>
            </a:lvl4pPr>
            <a:lvl5pPr>
              <a:lnSpc>
                <a:spcPct val="100000"/>
              </a:lnSpc>
              <a:spcBef>
                <a:spcPts val="400"/>
              </a:spcBef>
              <a:buClr>
                <a:srgbClr val="808080"/>
              </a:buCl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62211107"/>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381000" y="352028"/>
            <a:ext cx="11430000" cy="454996"/>
          </a:xfrm>
          <a:prstGeom prst="rect">
            <a:avLst/>
          </a:prstGeom>
        </p:spPr>
        <p:txBody>
          <a:bodyPr wrap="square" lIns="0" tIns="0" rIns="0" bIns="0">
            <a:spAutoFit/>
          </a:bodyPr>
          <a:lstStyle>
            <a:lvl1pPr>
              <a:defRPr lang="en-US" sz="3200" dirty="0">
                <a:solidFill>
                  <a:schemeClr val="bg1"/>
                </a:solidFill>
                <a:latin typeface="+mj-lt"/>
              </a:defRPr>
            </a:lvl1pPr>
          </a:lstStyle>
          <a:p>
            <a:pPr lvl="0"/>
            <a:r>
              <a:rPr lang="en-US"/>
              <a:t>Click to edit Master title style</a:t>
            </a:r>
          </a:p>
        </p:txBody>
      </p:sp>
      <p:sp>
        <p:nvSpPr>
          <p:cNvPr id="9" name="Content Placeholder 9"/>
          <p:cNvSpPr>
            <a:spLocks noGrp="1"/>
          </p:cNvSpPr>
          <p:nvPr>
            <p:ph sz="quarter" idx="13"/>
          </p:nvPr>
        </p:nvSpPr>
        <p:spPr>
          <a:xfrm>
            <a:off x="381001" y="1408113"/>
            <a:ext cx="3526327" cy="4928394"/>
          </a:xfrm>
          <a:prstGeom prst="rect">
            <a:avLst/>
          </a:prstGeom>
        </p:spPr>
        <p:txBody>
          <a:bodyPr lIns="0" tIns="0" rIns="0" bIns="0"/>
          <a:lstStyle>
            <a:lvl1pPr marL="0" indent="0">
              <a:lnSpc>
                <a:spcPct val="100000"/>
              </a:lnSpc>
              <a:spcBef>
                <a:spcPts val="1800"/>
              </a:spcBef>
              <a:buClr>
                <a:srgbClr val="808080"/>
              </a:buClr>
              <a:buNone/>
              <a:defRPr sz="1800" b="1">
                <a:solidFill>
                  <a:schemeClr val="bg1"/>
                </a:solidFill>
              </a:defRPr>
            </a:lvl1pPr>
            <a:lvl2pPr marL="228594" indent="-228594">
              <a:lnSpc>
                <a:spcPct val="100000"/>
              </a:lnSpc>
              <a:spcBef>
                <a:spcPts val="1200"/>
              </a:spcBef>
              <a:buClr>
                <a:srgbClr val="808080"/>
              </a:buClr>
              <a:buFont typeface="Arial" panose="020B0604020202020204" pitchFamily="34" charset="0"/>
              <a:buChar char="•"/>
              <a:defRPr sz="1600">
                <a:solidFill>
                  <a:schemeClr val="bg2"/>
                </a:solidFill>
              </a:defRPr>
            </a:lvl2pPr>
            <a:lvl3pPr marL="685783" indent="-228594">
              <a:lnSpc>
                <a:spcPct val="100000"/>
              </a:lnSpc>
              <a:spcBef>
                <a:spcPts val="600"/>
              </a:spcBef>
              <a:buClr>
                <a:srgbClr val="808080"/>
              </a:buClr>
              <a:buFont typeface="Arial" panose="020B0604020202020204" pitchFamily="34" charset="0"/>
              <a:buChar char="–"/>
              <a:defRPr sz="1200">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Content Placeholder 9">
            <a:extLst>
              <a:ext uri="{FF2B5EF4-FFF2-40B4-BE49-F238E27FC236}">
                <a16:creationId xmlns:a16="http://schemas.microsoft.com/office/drawing/2014/main" id="{3C9CA1AB-E8E8-4338-8BB5-4C9F95D3899A}"/>
              </a:ext>
            </a:extLst>
          </p:cNvPr>
          <p:cNvSpPr>
            <a:spLocks noGrp="1"/>
          </p:cNvSpPr>
          <p:nvPr>
            <p:ph sz="quarter" idx="14"/>
          </p:nvPr>
        </p:nvSpPr>
        <p:spPr>
          <a:xfrm>
            <a:off x="4332837" y="1408113"/>
            <a:ext cx="3526327" cy="4928394"/>
          </a:xfrm>
          <a:prstGeom prst="rect">
            <a:avLst/>
          </a:prstGeom>
        </p:spPr>
        <p:txBody>
          <a:bodyPr lIns="0" tIns="0" rIns="0" bIns="0"/>
          <a:lstStyle>
            <a:lvl1pPr marL="0" indent="0">
              <a:lnSpc>
                <a:spcPct val="100000"/>
              </a:lnSpc>
              <a:spcBef>
                <a:spcPts val="1800"/>
              </a:spcBef>
              <a:buClr>
                <a:srgbClr val="808080"/>
              </a:buClr>
              <a:buNone/>
              <a:defRPr sz="1800" b="1">
                <a:solidFill>
                  <a:schemeClr val="bg1"/>
                </a:solidFill>
              </a:defRPr>
            </a:lvl1pPr>
            <a:lvl2pPr marL="228594" indent="-228594">
              <a:lnSpc>
                <a:spcPct val="100000"/>
              </a:lnSpc>
              <a:spcBef>
                <a:spcPts val="1200"/>
              </a:spcBef>
              <a:buClr>
                <a:srgbClr val="808080"/>
              </a:buClr>
              <a:buFont typeface="Arial" panose="020B0604020202020204" pitchFamily="34" charset="0"/>
              <a:buChar char="•"/>
              <a:defRPr sz="1600">
                <a:solidFill>
                  <a:schemeClr val="bg2"/>
                </a:solidFill>
              </a:defRPr>
            </a:lvl2pPr>
            <a:lvl3pPr marL="685783" indent="-228594">
              <a:lnSpc>
                <a:spcPct val="100000"/>
              </a:lnSpc>
              <a:spcBef>
                <a:spcPts val="600"/>
              </a:spcBef>
              <a:buClr>
                <a:srgbClr val="808080"/>
              </a:buClr>
              <a:buFont typeface="Arial" panose="020B0604020202020204" pitchFamily="34" charset="0"/>
              <a:buChar char="–"/>
              <a:defRPr sz="1200">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3" name="Content Placeholder 9">
            <a:extLst>
              <a:ext uri="{FF2B5EF4-FFF2-40B4-BE49-F238E27FC236}">
                <a16:creationId xmlns:a16="http://schemas.microsoft.com/office/drawing/2014/main" id="{B6586213-13AB-4801-9939-C1924B01D7D1}"/>
              </a:ext>
            </a:extLst>
          </p:cNvPr>
          <p:cNvSpPr>
            <a:spLocks noGrp="1"/>
          </p:cNvSpPr>
          <p:nvPr>
            <p:ph sz="quarter" idx="15"/>
          </p:nvPr>
        </p:nvSpPr>
        <p:spPr>
          <a:xfrm>
            <a:off x="8284231" y="1408113"/>
            <a:ext cx="3526327" cy="4928394"/>
          </a:xfrm>
          <a:prstGeom prst="rect">
            <a:avLst/>
          </a:prstGeom>
        </p:spPr>
        <p:txBody>
          <a:bodyPr lIns="0" tIns="0" rIns="0" bIns="0"/>
          <a:lstStyle>
            <a:lvl1pPr marL="0" indent="0">
              <a:lnSpc>
                <a:spcPct val="100000"/>
              </a:lnSpc>
              <a:spcBef>
                <a:spcPts val="1800"/>
              </a:spcBef>
              <a:buClr>
                <a:srgbClr val="808080"/>
              </a:buClr>
              <a:buNone/>
              <a:defRPr sz="1800" b="1">
                <a:solidFill>
                  <a:schemeClr val="bg1"/>
                </a:solidFill>
              </a:defRPr>
            </a:lvl1pPr>
            <a:lvl2pPr marL="228594" indent="-228594">
              <a:lnSpc>
                <a:spcPct val="100000"/>
              </a:lnSpc>
              <a:spcBef>
                <a:spcPts val="1200"/>
              </a:spcBef>
              <a:buClr>
                <a:srgbClr val="808080"/>
              </a:buClr>
              <a:buFont typeface="Arial" panose="020B0604020202020204" pitchFamily="34" charset="0"/>
              <a:buChar char="•"/>
              <a:defRPr sz="1600">
                <a:solidFill>
                  <a:schemeClr val="bg2"/>
                </a:solidFill>
              </a:defRPr>
            </a:lvl2pPr>
            <a:lvl3pPr marL="685783" indent="-228594">
              <a:lnSpc>
                <a:spcPct val="100000"/>
              </a:lnSpc>
              <a:spcBef>
                <a:spcPts val="600"/>
              </a:spcBef>
              <a:buClr>
                <a:srgbClr val="808080"/>
              </a:buClr>
              <a:buFont typeface="Arial" panose="020B0604020202020204" pitchFamily="34" charset="0"/>
              <a:buChar char="–"/>
              <a:defRPr sz="1200">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47245192"/>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EEEE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21CDB-95CE-458B-A911-027A05894B80}"/>
              </a:ext>
            </a:extLst>
          </p:cNvPr>
          <p:cNvSpPr>
            <a:spLocks noGrp="1"/>
          </p:cNvSpPr>
          <p:nvPr>
            <p:ph type="title"/>
          </p:nvPr>
        </p:nvSpPr>
        <p:spPr>
          <a:xfrm>
            <a:off x="838200" y="-469371"/>
            <a:ext cx="10515600" cy="406353"/>
          </a:xfrm>
          <a:prstGeom prst="rect">
            <a:avLst/>
          </a:prstGeom>
        </p:spPr>
        <p:txBody>
          <a:bodyPr/>
          <a:lstStyle>
            <a:lvl1pPr algn="ctr">
              <a:defRPr sz="2400">
                <a:solidFill>
                  <a:schemeClr val="tx1"/>
                </a:solidFill>
              </a:defRPr>
            </a:lvl1pPr>
          </a:lstStyle>
          <a:p>
            <a:r>
              <a:rPr lang="en-US"/>
              <a:t>Click to edit Master title style</a:t>
            </a:r>
          </a:p>
        </p:txBody>
      </p:sp>
    </p:spTree>
    <p:extLst>
      <p:ext uri="{BB962C8B-B14F-4D97-AF65-F5344CB8AC3E}">
        <p14:creationId xmlns:p14="http://schemas.microsoft.com/office/powerpoint/2010/main" val="41586581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End 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0B410-C7E4-4036-89E5-3C58E91B269B}"/>
              </a:ext>
            </a:extLst>
          </p:cNvPr>
          <p:cNvSpPr>
            <a:spLocks noGrp="1"/>
          </p:cNvSpPr>
          <p:nvPr>
            <p:ph type="title"/>
          </p:nvPr>
        </p:nvSpPr>
        <p:spPr>
          <a:xfrm>
            <a:off x="838200" y="-469371"/>
            <a:ext cx="10515600" cy="406353"/>
          </a:xfrm>
          <a:prstGeom prst="rect">
            <a:avLst/>
          </a:prstGeom>
        </p:spPr>
        <p:txBody>
          <a:bodyPr/>
          <a:lstStyle>
            <a:lvl1pPr algn="ctr">
              <a:defRPr sz="2400"/>
            </a:lvl1pPr>
          </a:lstStyle>
          <a:p>
            <a:r>
              <a:rPr lang="en-US"/>
              <a:t>Click to edit Master title style</a:t>
            </a:r>
          </a:p>
        </p:txBody>
      </p:sp>
      <p:sp>
        <p:nvSpPr>
          <p:cNvPr id="209" name="Rectangle 208">
            <a:extLst>
              <a:ext uri="{FF2B5EF4-FFF2-40B4-BE49-F238E27FC236}">
                <a16:creationId xmlns:a16="http://schemas.microsoft.com/office/drawing/2014/main" id="{5BC7EE9C-562A-4519-B67A-EB99114D5C54}"/>
              </a:ext>
              <a:ext uri="{C183D7F6-B498-43B3-948B-1728B52AA6E4}">
                <adec:decorative xmlns:adec="http://schemas.microsoft.com/office/drawing/2017/decorative" val="1"/>
              </a:ext>
            </a:extLst>
          </p:cNvPr>
          <p:cNvSpPr>
            <a:spLocks noChangeAspect="1"/>
          </p:cNvSpPr>
          <p:nvPr userDrawn="1"/>
        </p:nvSpPr>
        <p:spPr>
          <a:xfrm>
            <a:off x="381000" y="410699"/>
            <a:ext cx="457200" cy="11734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pic>
        <p:nvPicPr>
          <p:cNvPr id="210" name="Picture 209">
            <a:extLst>
              <a:ext uri="{FF2B5EF4-FFF2-40B4-BE49-F238E27FC236}">
                <a16:creationId xmlns:a16="http://schemas.microsoft.com/office/drawing/2014/main" id="{9F395D62-9AFB-429C-85A8-BAAB83043A5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1171" y="6336507"/>
            <a:ext cx="2743200" cy="366111"/>
          </a:xfrm>
          <a:prstGeom prst="rect">
            <a:avLst/>
          </a:prstGeom>
        </p:spPr>
      </p:pic>
    </p:spTree>
    <p:extLst>
      <p:ext uri="{BB962C8B-B14F-4D97-AF65-F5344CB8AC3E}">
        <p14:creationId xmlns:p14="http://schemas.microsoft.com/office/powerpoint/2010/main" val="30858497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de ba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822511"/>
            <a:ext cx="2286000" cy="1516655"/>
          </a:xfrm>
          <a:prstGeom prst="rect">
            <a:avLst/>
          </a:prstGeom>
        </p:spPr>
        <p:txBody>
          <a:bodyPr wrap="square" lIns="0" tIns="0" rIns="0" bIns="0">
            <a:spAutoFit/>
          </a:bodyPr>
          <a:lstStyle>
            <a:lvl1pPr>
              <a:lnSpc>
                <a:spcPct val="100000"/>
              </a:lnSpc>
              <a:defRPr sz="3200">
                <a:solidFill>
                  <a:srgbClr val="E5F8FF"/>
                </a:solidFill>
                <a:latin typeface="+mj-lt"/>
              </a:defRPr>
            </a:lvl1pPr>
          </a:lstStyle>
          <a:p>
            <a:r>
              <a:rPr lang="en-US"/>
              <a:t>Click to edit Master title style</a:t>
            </a:r>
          </a:p>
        </p:txBody>
      </p:sp>
      <p:sp>
        <p:nvSpPr>
          <p:cNvPr id="3" name="Content Placeholder 2"/>
          <p:cNvSpPr>
            <a:spLocks noGrp="1"/>
          </p:cNvSpPr>
          <p:nvPr>
            <p:ph idx="1"/>
          </p:nvPr>
        </p:nvSpPr>
        <p:spPr>
          <a:xfrm>
            <a:off x="3467102" y="410700"/>
            <a:ext cx="8343900" cy="5984479"/>
          </a:xfrm>
          <a:prstGeom prst="rect">
            <a:avLst/>
          </a:prstGeom>
        </p:spPr>
        <p:txBody>
          <a:bodyPr lIns="0" tIns="0" rIns="0" bIns="0" anchor="ctr" anchorCtr="0"/>
          <a:lstStyle>
            <a:lvl1pPr marL="228589" indent="-228589">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66" indent="-228589">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47" indent="-152392">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20" indent="-228589">
              <a:lnSpc>
                <a:spcPct val="100000"/>
              </a:lnSpc>
              <a:spcBef>
                <a:spcPts val="400"/>
              </a:spcBef>
              <a:buClr>
                <a:schemeClr val="bg1">
                  <a:lumMod val="60000"/>
                  <a:lumOff val="40000"/>
                </a:schemeClr>
              </a:buClr>
              <a:buFont typeface="Arial" panose="020B0604020202020204" pitchFamily="34" charset="0"/>
              <a:buChar char="•"/>
              <a:defRPr sz="1200"/>
            </a:lvl4pPr>
            <a:lvl5pPr marL="2057298" indent="-228589">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F7E372F5-2EC7-4733-8384-2D4149AFD478}"/>
              </a:ext>
              <a:ext uri="{C183D7F6-B498-43B3-948B-1728B52AA6E4}">
                <adec:decorative xmlns:adec="http://schemas.microsoft.com/office/drawing/2017/decorative" val="1"/>
              </a:ext>
            </a:extLst>
          </p:cNvPr>
          <p:cNvSpPr>
            <a:spLocks noChangeAspect="1"/>
          </p:cNvSpPr>
          <p:nvPr/>
        </p:nvSpPr>
        <p:spPr>
          <a:xfrm>
            <a:off x="381000" y="410700"/>
            <a:ext cx="457200" cy="117343"/>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000" y="2581542"/>
            <a:ext cx="2286000" cy="3813639"/>
          </a:xfrm>
          <a:prstGeom prst="rect">
            <a:avLst/>
          </a:prstGeom>
        </p:spPr>
        <p:txBody>
          <a:bodyPr wrap="square" lIns="0" tIns="0" rIns="0" bIns="0">
            <a:noAutofit/>
          </a:bodyPr>
          <a:lstStyle>
            <a:lvl1pPr marL="0" indent="0" algn="l">
              <a:lnSpc>
                <a:spcPct val="100000"/>
              </a:lnSpc>
              <a:spcBef>
                <a:spcPts val="1200"/>
              </a:spcBef>
              <a:buNone/>
              <a:defRPr sz="1600">
                <a:solidFill>
                  <a:srgbClr val="80C7FB"/>
                </a:solidFill>
                <a:latin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Tree>
    <p:extLst>
      <p:ext uri="{BB962C8B-B14F-4D97-AF65-F5344CB8AC3E}">
        <p14:creationId xmlns:p14="http://schemas.microsoft.com/office/powerpoint/2010/main" val="2045563530"/>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I DTA Cover - Blue">
    <p:bg>
      <p:bgPr>
        <a:solidFill>
          <a:srgbClr val="EEEEEE"/>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A67014B0-AEAB-4CC8-BCED-661FF1CA2731}"/>
              </a:ext>
            </a:extLst>
          </p:cNvPr>
          <p:cNvSpPr>
            <a:spLocks noGrp="1"/>
          </p:cNvSpPr>
          <p:nvPr>
            <p:ph type="subTitle" idx="1"/>
          </p:nvPr>
        </p:nvSpPr>
        <p:spPr>
          <a:xfrm>
            <a:off x="653456" y="6046731"/>
            <a:ext cx="3599231" cy="340845"/>
          </a:xfrm>
          <a:prstGeom prst="rect">
            <a:avLst/>
          </a:prstGeom>
        </p:spPr>
        <p:txBody>
          <a:bodyPr lIns="0" tIns="0" rIns="0" bIns="0"/>
          <a:lstStyle>
            <a:lvl1pPr marL="0" indent="0" algn="l">
              <a:lnSpc>
                <a:spcPct val="100000"/>
              </a:lnSpc>
              <a:spcBef>
                <a:spcPts val="0"/>
              </a:spcBef>
              <a:buNone/>
              <a:defRPr sz="1867">
                <a:solidFill>
                  <a:srgbClr val="9FDDFF"/>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0407FA84-0DD6-7188-827A-6097D637EA7E}"/>
              </a:ext>
            </a:extLst>
          </p:cNvPr>
          <p:cNvSpPr>
            <a:spLocks noGrp="1"/>
          </p:cNvSpPr>
          <p:nvPr>
            <p:ph type="pic" sz="quarter" idx="11"/>
          </p:nvPr>
        </p:nvSpPr>
        <p:spPr>
          <a:xfrm>
            <a:off x="0" y="1"/>
            <a:ext cx="6096000" cy="2555214"/>
          </a:xfrm>
          <a:prstGeom prst="rect">
            <a:avLst/>
          </a:prstGeom>
        </p:spPr>
        <p:txBody>
          <a:bodyPr/>
          <a:lstStyle/>
          <a:p>
            <a:endParaRPr lang="en-US"/>
          </a:p>
        </p:txBody>
      </p:sp>
      <p:sp>
        <p:nvSpPr>
          <p:cNvPr id="20" name="Picture Placeholder 19">
            <a:extLst>
              <a:ext uri="{FF2B5EF4-FFF2-40B4-BE49-F238E27FC236}">
                <a16:creationId xmlns:a16="http://schemas.microsoft.com/office/drawing/2014/main" id="{4D188B52-69AD-118A-F831-A4E1ABBF9CDE}"/>
              </a:ext>
            </a:extLst>
          </p:cNvPr>
          <p:cNvSpPr>
            <a:spLocks noGrp="1"/>
          </p:cNvSpPr>
          <p:nvPr>
            <p:ph type="pic" sz="quarter" idx="12"/>
          </p:nvPr>
        </p:nvSpPr>
        <p:spPr>
          <a:xfrm>
            <a:off x="9036052" y="0"/>
            <a:ext cx="3155949" cy="5389073"/>
          </a:xfrm>
          <a:custGeom>
            <a:avLst/>
            <a:gdLst>
              <a:gd name="connsiteX0" fmla="*/ 0 w 2366962"/>
              <a:gd name="connsiteY0" fmla="*/ 0 h 3937000"/>
              <a:gd name="connsiteX1" fmla="*/ 2366962 w 2366962"/>
              <a:gd name="connsiteY1" fmla="*/ 0 h 3937000"/>
              <a:gd name="connsiteX2" fmla="*/ 2366962 w 2366962"/>
              <a:gd name="connsiteY2" fmla="*/ 3937000 h 3937000"/>
              <a:gd name="connsiteX3" fmla="*/ 613594 w 2366962"/>
              <a:gd name="connsiteY3" fmla="*/ 3937000 h 3937000"/>
              <a:gd name="connsiteX4" fmla="*/ 613594 w 2366962"/>
              <a:gd name="connsiteY4" fmla="*/ 1866717 h 3937000"/>
              <a:gd name="connsiteX5" fmla="*/ 0 w 2366962"/>
              <a:gd name="connsiteY5" fmla="*/ 1866717 h 39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962" h="3937000">
                <a:moveTo>
                  <a:pt x="0" y="0"/>
                </a:moveTo>
                <a:lnTo>
                  <a:pt x="2366962" y="0"/>
                </a:lnTo>
                <a:lnTo>
                  <a:pt x="2366962" y="3937000"/>
                </a:lnTo>
                <a:lnTo>
                  <a:pt x="613594" y="3937000"/>
                </a:lnTo>
                <a:lnTo>
                  <a:pt x="613594" y="1866717"/>
                </a:lnTo>
                <a:lnTo>
                  <a:pt x="0" y="1866717"/>
                </a:lnTo>
                <a:close/>
              </a:path>
            </a:pathLst>
          </a:custGeom>
        </p:spPr>
        <p:txBody>
          <a:bodyPr wrap="square">
            <a:noAutofit/>
          </a:bodyPr>
          <a:lstStyle/>
          <a:p>
            <a:endParaRPr lang="en-US"/>
          </a:p>
        </p:txBody>
      </p:sp>
      <p:sp>
        <p:nvSpPr>
          <p:cNvPr id="17" name="Picture Placeholder 16">
            <a:extLst>
              <a:ext uri="{FF2B5EF4-FFF2-40B4-BE49-F238E27FC236}">
                <a16:creationId xmlns:a16="http://schemas.microsoft.com/office/drawing/2014/main" id="{E07E6E67-FCA6-046B-E1C8-1DF81F0B1429}"/>
              </a:ext>
            </a:extLst>
          </p:cNvPr>
          <p:cNvSpPr>
            <a:spLocks noGrp="1"/>
          </p:cNvSpPr>
          <p:nvPr>
            <p:ph type="pic" sz="quarter" idx="13"/>
          </p:nvPr>
        </p:nvSpPr>
        <p:spPr>
          <a:xfrm>
            <a:off x="4603752" y="5824243"/>
            <a:ext cx="3858683" cy="1216320"/>
          </a:xfrm>
          <a:prstGeom prst="rect">
            <a:avLst/>
          </a:prstGeom>
        </p:spPr>
        <p:txBody>
          <a:bodyPr/>
          <a:lstStyle/>
          <a:p>
            <a:endParaRPr lang="en-US"/>
          </a:p>
        </p:txBody>
      </p:sp>
      <p:pic>
        <p:nvPicPr>
          <p:cNvPr id="156" name="Picture 155">
            <a:extLst>
              <a:ext uri="{FF2B5EF4-FFF2-40B4-BE49-F238E27FC236}">
                <a16:creationId xmlns:a16="http://schemas.microsoft.com/office/drawing/2014/main" id="{6152D2E7-765E-D178-FF64-E1CD28DD0275}"/>
              </a:ext>
            </a:extLst>
          </p:cNvPr>
          <p:cNvPicPr>
            <a:picLocks noChangeAspect="1"/>
          </p:cNvPicPr>
          <p:nvPr userDrawn="1"/>
        </p:nvPicPr>
        <p:blipFill>
          <a:blip r:embed="rId2"/>
          <a:srcRect/>
          <a:stretch/>
        </p:blipFill>
        <p:spPr>
          <a:xfrm>
            <a:off x="9524813" y="6387816"/>
            <a:ext cx="2255561" cy="300550"/>
          </a:xfrm>
          <a:prstGeom prst="rect">
            <a:avLst/>
          </a:prstGeom>
        </p:spPr>
      </p:pic>
      <p:sp>
        <p:nvSpPr>
          <p:cNvPr id="5" name="Rectangle 4">
            <a:extLst>
              <a:ext uri="{FF2B5EF4-FFF2-40B4-BE49-F238E27FC236}">
                <a16:creationId xmlns:a16="http://schemas.microsoft.com/office/drawing/2014/main" id="{2971D127-27A6-0F62-5D26-4642491FC9A8}"/>
              </a:ext>
            </a:extLst>
          </p:cNvPr>
          <p:cNvSpPr/>
          <p:nvPr userDrawn="1"/>
        </p:nvSpPr>
        <p:spPr>
          <a:xfrm>
            <a:off x="14516" y="2555215"/>
            <a:ext cx="9839661" cy="3269029"/>
          </a:xfrm>
          <a:prstGeom prst="rect">
            <a:avLst/>
          </a:prstGeom>
          <a:solidFill>
            <a:srgbClr val="0C32A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10" name="Title 1">
            <a:extLst>
              <a:ext uri="{FF2B5EF4-FFF2-40B4-BE49-F238E27FC236}">
                <a16:creationId xmlns:a16="http://schemas.microsoft.com/office/drawing/2014/main" id="{10344EF7-FB04-41A4-900F-48EC95C6F3B4}"/>
              </a:ext>
            </a:extLst>
          </p:cNvPr>
          <p:cNvSpPr>
            <a:spLocks noGrp="1"/>
          </p:cNvSpPr>
          <p:nvPr>
            <p:ph type="ctrTitle"/>
          </p:nvPr>
        </p:nvSpPr>
        <p:spPr>
          <a:xfrm>
            <a:off x="653456" y="3257440"/>
            <a:ext cx="6618882" cy="1516655"/>
          </a:xfrm>
          <a:prstGeom prst="rect">
            <a:avLst/>
          </a:prstGeom>
        </p:spPr>
        <p:txBody>
          <a:bodyPr wrap="square" lIns="0" tIns="0" rIns="0" bIns="0" anchor="t" anchorCtr="0">
            <a:noAutofit/>
          </a:bodyPr>
          <a:lstStyle>
            <a:lvl1pPr algn="l">
              <a:defRPr sz="4800">
                <a:solidFill>
                  <a:srgbClr val="E5F8FF"/>
                </a:solidFill>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8DDBF7D1-41D5-793A-99CB-B7394EA9840F}"/>
              </a:ext>
            </a:extLst>
          </p:cNvPr>
          <p:cNvSpPr>
            <a:spLocks noChangeAspect="1"/>
          </p:cNvSpPr>
          <p:nvPr userDrawn="1"/>
        </p:nvSpPr>
        <p:spPr>
          <a:xfrm>
            <a:off x="674853" y="5237590"/>
            <a:ext cx="340581" cy="87412"/>
          </a:xfrm>
          <a:prstGeom prst="rect">
            <a:avLst/>
          </a:prstGeom>
          <a:solidFill>
            <a:srgbClr val="58A5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80C7FB"/>
              </a:solidFill>
            </a:endParaRPr>
          </a:p>
        </p:txBody>
      </p:sp>
      <p:sp>
        <p:nvSpPr>
          <p:cNvPr id="4" name="Text Placeholder 3">
            <a:extLst>
              <a:ext uri="{FF2B5EF4-FFF2-40B4-BE49-F238E27FC236}">
                <a16:creationId xmlns:a16="http://schemas.microsoft.com/office/drawing/2014/main" id="{412A2237-539E-89BF-1508-FA91D40CFB65}"/>
              </a:ext>
            </a:extLst>
          </p:cNvPr>
          <p:cNvSpPr txBox="1">
            <a:spLocks/>
          </p:cNvSpPr>
          <p:nvPr userDrawn="1"/>
        </p:nvSpPr>
        <p:spPr>
          <a:xfrm>
            <a:off x="653456" y="2758281"/>
            <a:ext cx="5318512" cy="410035"/>
          </a:xfrm>
          <a:prstGeom prst="rect">
            <a:avLst/>
          </a:prstGeom>
          <a:noFill/>
        </p:spPr>
        <p:txBody>
          <a:bodyPr lIns="0" tIns="0" rIns="0" bIns="0" anchor="b"/>
          <a:lstStyle>
            <a:lvl1pPr marL="0" indent="0" algn="l" defTabSz="685800" rtl="0" eaLnBrk="1" latinLnBrk="0" hangingPunct="1">
              <a:lnSpc>
                <a:spcPct val="90000"/>
              </a:lnSpc>
              <a:spcBef>
                <a:spcPts val="0"/>
              </a:spcBef>
              <a:spcAft>
                <a:spcPts val="600"/>
              </a:spcAft>
              <a:buFont typeface="Arial" panose="020B0604020202020204" pitchFamily="34" charset="0"/>
              <a:buNone/>
              <a:defRPr lang="en-US" sz="1600" kern="1200" dirty="0">
                <a:solidFill>
                  <a:schemeClr val="accent6"/>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133" dirty="0">
                <a:solidFill>
                  <a:srgbClr val="9FDDFF"/>
                </a:solidFill>
              </a:rPr>
              <a:t>Accelerating from ideas to innovation</a:t>
            </a:r>
          </a:p>
        </p:txBody>
      </p:sp>
      <p:sp>
        <p:nvSpPr>
          <p:cNvPr id="7" name="Text Placeholder 6">
            <a:extLst>
              <a:ext uri="{FF2B5EF4-FFF2-40B4-BE49-F238E27FC236}">
                <a16:creationId xmlns:a16="http://schemas.microsoft.com/office/drawing/2014/main" id="{52D1ABBE-CD6B-08E9-BA8C-9E54233D4B29}"/>
              </a:ext>
            </a:extLst>
          </p:cNvPr>
          <p:cNvSpPr>
            <a:spLocks noGrp="1"/>
          </p:cNvSpPr>
          <p:nvPr>
            <p:ph type="body" sz="quarter" idx="10"/>
          </p:nvPr>
        </p:nvSpPr>
        <p:spPr>
          <a:xfrm>
            <a:off x="653456" y="6359858"/>
            <a:ext cx="3599231" cy="384752"/>
          </a:xfrm>
          <a:prstGeom prst="rect">
            <a:avLst/>
          </a:prstGeom>
        </p:spPr>
        <p:txBody>
          <a:bodyPr lIns="0"/>
          <a:lstStyle>
            <a:lvl1pPr marL="0" indent="0">
              <a:buNone/>
              <a:defRPr sz="1867">
                <a:solidFill>
                  <a:srgbClr val="58A5E6"/>
                </a:solidFill>
              </a:defRPr>
            </a:lvl1pPr>
            <a:lvl2pPr marL="457189" indent="0">
              <a:buNone/>
              <a:defRPr sz="1867"/>
            </a:lvl2pPr>
            <a:lvl3pPr marL="914377" indent="0">
              <a:buNone/>
              <a:defRPr sz="1867"/>
            </a:lvl3pPr>
            <a:lvl4pPr marL="1371566" indent="0">
              <a:buNone/>
              <a:defRPr sz="1867"/>
            </a:lvl4pPr>
            <a:lvl5pPr marL="1828754" indent="0">
              <a:buNone/>
              <a:defRPr sz="1867"/>
            </a:lvl5pPr>
          </a:lstStyle>
          <a:p>
            <a:pPr lvl="0"/>
            <a:r>
              <a:rPr lang="en-US"/>
              <a:t>Click to edit Master text styles</a:t>
            </a:r>
          </a:p>
        </p:txBody>
      </p:sp>
    </p:spTree>
    <p:extLst>
      <p:ext uri="{BB962C8B-B14F-4D97-AF65-F5344CB8AC3E}">
        <p14:creationId xmlns:p14="http://schemas.microsoft.com/office/powerpoint/2010/main" val="2628390435"/>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TA Cover - Blue">
    <p:bg>
      <p:bgPr>
        <a:solidFill>
          <a:srgbClr val="0D2155"/>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A67014B0-AEAB-4CC8-BCED-661FF1CA2731}"/>
              </a:ext>
            </a:extLst>
          </p:cNvPr>
          <p:cNvSpPr>
            <a:spLocks noGrp="1"/>
          </p:cNvSpPr>
          <p:nvPr>
            <p:ph type="subTitle" idx="1"/>
          </p:nvPr>
        </p:nvSpPr>
        <p:spPr>
          <a:xfrm>
            <a:off x="653456" y="6046731"/>
            <a:ext cx="3599231" cy="340845"/>
          </a:xfrm>
          <a:prstGeom prst="rect">
            <a:avLst/>
          </a:prstGeom>
        </p:spPr>
        <p:txBody>
          <a:bodyPr lIns="0" tIns="0" rIns="0" bIns="0"/>
          <a:lstStyle>
            <a:lvl1pPr marL="0" indent="0" algn="l">
              <a:lnSpc>
                <a:spcPct val="100000"/>
              </a:lnSpc>
              <a:spcBef>
                <a:spcPts val="0"/>
              </a:spcBef>
              <a:buNone/>
              <a:defRPr sz="1867">
                <a:solidFill>
                  <a:srgbClr val="9FDDFF"/>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0407FA84-0DD6-7188-827A-6097D637EA7E}"/>
              </a:ext>
            </a:extLst>
          </p:cNvPr>
          <p:cNvSpPr>
            <a:spLocks noGrp="1"/>
          </p:cNvSpPr>
          <p:nvPr>
            <p:ph type="pic" sz="quarter" idx="11"/>
          </p:nvPr>
        </p:nvSpPr>
        <p:spPr>
          <a:xfrm>
            <a:off x="0" y="1"/>
            <a:ext cx="6096000" cy="2555214"/>
          </a:xfrm>
          <a:prstGeom prst="rect">
            <a:avLst/>
          </a:prstGeom>
        </p:spPr>
        <p:txBody>
          <a:bodyPr/>
          <a:lstStyle/>
          <a:p>
            <a:endParaRPr lang="en-US"/>
          </a:p>
        </p:txBody>
      </p:sp>
      <p:sp>
        <p:nvSpPr>
          <p:cNvPr id="20" name="Picture Placeholder 19">
            <a:extLst>
              <a:ext uri="{FF2B5EF4-FFF2-40B4-BE49-F238E27FC236}">
                <a16:creationId xmlns:a16="http://schemas.microsoft.com/office/drawing/2014/main" id="{4D188B52-69AD-118A-F831-A4E1ABBF9CDE}"/>
              </a:ext>
            </a:extLst>
          </p:cNvPr>
          <p:cNvSpPr>
            <a:spLocks noGrp="1"/>
          </p:cNvSpPr>
          <p:nvPr>
            <p:ph type="pic" sz="quarter" idx="12"/>
          </p:nvPr>
        </p:nvSpPr>
        <p:spPr>
          <a:xfrm>
            <a:off x="9036052" y="0"/>
            <a:ext cx="3155949" cy="5389073"/>
          </a:xfrm>
          <a:custGeom>
            <a:avLst/>
            <a:gdLst>
              <a:gd name="connsiteX0" fmla="*/ 0 w 2366962"/>
              <a:gd name="connsiteY0" fmla="*/ 0 h 3937000"/>
              <a:gd name="connsiteX1" fmla="*/ 2366962 w 2366962"/>
              <a:gd name="connsiteY1" fmla="*/ 0 h 3937000"/>
              <a:gd name="connsiteX2" fmla="*/ 2366962 w 2366962"/>
              <a:gd name="connsiteY2" fmla="*/ 3937000 h 3937000"/>
              <a:gd name="connsiteX3" fmla="*/ 613594 w 2366962"/>
              <a:gd name="connsiteY3" fmla="*/ 3937000 h 3937000"/>
              <a:gd name="connsiteX4" fmla="*/ 613594 w 2366962"/>
              <a:gd name="connsiteY4" fmla="*/ 1866717 h 3937000"/>
              <a:gd name="connsiteX5" fmla="*/ 0 w 2366962"/>
              <a:gd name="connsiteY5" fmla="*/ 1866717 h 39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962" h="3937000">
                <a:moveTo>
                  <a:pt x="0" y="0"/>
                </a:moveTo>
                <a:lnTo>
                  <a:pt x="2366962" y="0"/>
                </a:lnTo>
                <a:lnTo>
                  <a:pt x="2366962" y="3937000"/>
                </a:lnTo>
                <a:lnTo>
                  <a:pt x="613594" y="3937000"/>
                </a:lnTo>
                <a:lnTo>
                  <a:pt x="613594" y="1866717"/>
                </a:lnTo>
                <a:lnTo>
                  <a:pt x="0" y="1866717"/>
                </a:lnTo>
                <a:close/>
              </a:path>
            </a:pathLst>
          </a:custGeom>
        </p:spPr>
        <p:txBody>
          <a:bodyPr wrap="square">
            <a:noAutofit/>
          </a:bodyPr>
          <a:lstStyle/>
          <a:p>
            <a:endParaRPr lang="en-US"/>
          </a:p>
        </p:txBody>
      </p:sp>
      <p:sp>
        <p:nvSpPr>
          <p:cNvPr id="17" name="Picture Placeholder 16">
            <a:extLst>
              <a:ext uri="{FF2B5EF4-FFF2-40B4-BE49-F238E27FC236}">
                <a16:creationId xmlns:a16="http://schemas.microsoft.com/office/drawing/2014/main" id="{E07E6E67-FCA6-046B-E1C8-1DF81F0B1429}"/>
              </a:ext>
            </a:extLst>
          </p:cNvPr>
          <p:cNvSpPr>
            <a:spLocks noGrp="1"/>
          </p:cNvSpPr>
          <p:nvPr>
            <p:ph type="pic" sz="quarter" idx="13"/>
          </p:nvPr>
        </p:nvSpPr>
        <p:spPr>
          <a:xfrm>
            <a:off x="4603752" y="5824243"/>
            <a:ext cx="3858683" cy="1216320"/>
          </a:xfrm>
          <a:prstGeom prst="rect">
            <a:avLst/>
          </a:prstGeom>
        </p:spPr>
        <p:txBody>
          <a:bodyPr/>
          <a:lstStyle/>
          <a:p>
            <a:endParaRPr lang="en-US"/>
          </a:p>
        </p:txBody>
      </p:sp>
      <p:pic>
        <p:nvPicPr>
          <p:cNvPr id="156" name="Picture 155">
            <a:extLst>
              <a:ext uri="{FF2B5EF4-FFF2-40B4-BE49-F238E27FC236}">
                <a16:creationId xmlns:a16="http://schemas.microsoft.com/office/drawing/2014/main" id="{6152D2E7-765E-D178-FF64-E1CD28DD0275}"/>
              </a:ext>
            </a:extLst>
          </p:cNvPr>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9524813" y="6387576"/>
            <a:ext cx="2255561" cy="301029"/>
          </a:xfrm>
          <a:prstGeom prst="rect">
            <a:avLst/>
          </a:prstGeom>
        </p:spPr>
      </p:pic>
      <p:sp>
        <p:nvSpPr>
          <p:cNvPr id="5" name="Rectangle 4">
            <a:extLst>
              <a:ext uri="{FF2B5EF4-FFF2-40B4-BE49-F238E27FC236}">
                <a16:creationId xmlns:a16="http://schemas.microsoft.com/office/drawing/2014/main" id="{2971D127-27A6-0F62-5D26-4642491FC9A8}"/>
              </a:ext>
            </a:extLst>
          </p:cNvPr>
          <p:cNvSpPr/>
          <p:nvPr userDrawn="1"/>
        </p:nvSpPr>
        <p:spPr>
          <a:xfrm>
            <a:off x="14516" y="2555215"/>
            <a:ext cx="9839661" cy="3269029"/>
          </a:xfrm>
          <a:prstGeom prst="rect">
            <a:avLst/>
          </a:prstGeom>
          <a:solidFill>
            <a:srgbClr val="0C32A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10" name="Title 1">
            <a:extLst>
              <a:ext uri="{FF2B5EF4-FFF2-40B4-BE49-F238E27FC236}">
                <a16:creationId xmlns:a16="http://schemas.microsoft.com/office/drawing/2014/main" id="{10344EF7-FB04-41A4-900F-48EC95C6F3B4}"/>
              </a:ext>
            </a:extLst>
          </p:cNvPr>
          <p:cNvSpPr>
            <a:spLocks noGrp="1"/>
          </p:cNvSpPr>
          <p:nvPr>
            <p:ph type="ctrTitle"/>
          </p:nvPr>
        </p:nvSpPr>
        <p:spPr>
          <a:xfrm>
            <a:off x="653457" y="3520282"/>
            <a:ext cx="5693675" cy="1516655"/>
          </a:xfrm>
          <a:prstGeom prst="rect">
            <a:avLst/>
          </a:prstGeom>
        </p:spPr>
        <p:txBody>
          <a:bodyPr wrap="square" lIns="0" tIns="0" rIns="0" bIns="0" anchor="t" anchorCtr="0">
            <a:noAutofit/>
          </a:bodyPr>
          <a:lstStyle>
            <a:lvl1pPr algn="l">
              <a:defRPr sz="4800">
                <a:solidFill>
                  <a:srgbClr val="E5F8FF"/>
                </a:solidFill>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8DDBF7D1-41D5-793A-99CB-B7394EA9840F}"/>
              </a:ext>
            </a:extLst>
          </p:cNvPr>
          <p:cNvSpPr>
            <a:spLocks noChangeAspect="1"/>
          </p:cNvSpPr>
          <p:nvPr userDrawn="1"/>
        </p:nvSpPr>
        <p:spPr>
          <a:xfrm>
            <a:off x="674853" y="5237590"/>
            <a:ext cx="340581" cy="87412"/>
          </a:xfrm>
          <a:prstGeom prst="rect">
            <a:avLst/>
          </a:prstGeom>
          <a:solidFill>
            <a:srgbClr val="58A5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80C7FB"/>
              </a:solidFill>
            </a:endParaRPr>
          </a:p>
        </p:txBody>
      </p:sp>
      <p:sp>
        <p:nvSpPr>
          <p:cNvPr id="7" name="Text Placeholder 6">
            <a:extLst>
              <a:ext uri="{FF2B5EF4-FFF2-40B4-BE49-F238E27FC236}">
                <a16:creationId xmlns:a16="http://schemas.microsoft.com/office/drawing/2014/main" id="{52D1ABBE-CD6B-08E9-BA8C-9E54233D4B29}"/>
              </a:ext>
            </a:extLst>
          </p:cNvPr>
          <p:cNvSpPr>
            <a:spLocks noGrp="1"/>
          </p:cNvSpPr>
          <p:nvPr>
            <p:ph type="body" sz="quarter" idx="10"/>
          </p:nvPr>
        </p:nvSpPr>
        <p:spPr>
          <a:xfrm>
            <a:off x="653456" y="6359858"/>
            <a:ext cx="3599231" cy="384752"/>
          </a:xfrm>
          <a:prstGeom prst="rect">
            <a:avLst/>
          </a:prstGeom>
        </p:spPr>
        <p:txBody>
          <a:bodyPr lIns="0"/>
          <a:lstStyle>
            <a:lvl1pPr marL="0" indent="0">
              <a:buNone/>
              <a:defRPr sz="1867">
                <a:solidFill>
                  <a:srgbClr val="58A5E6"/>
                </a:solidFill>
              </a:defRPr>
            </a:lvl1pPr>
            <a:lvl2pPr marL="457189" indent="0">
              <a:buNone/>
              <a:defRPr sz="1867"/>
            </a:lvl2pPr>
            <a:lvl3pPr marL="914377" indent="0">
              <a:buNone/>
              <a:defRPr sz="1867"/>
            </a:lvl3pPr>
            <a:lvl4pPr marL="1371566" indent="0">
              <a:buNone/>
              <a:defRPr sz="1867"/>
            </a:lvl4pPr>
            <a:lvl5pPr marL="1828754" indent="0">
              <a:buNone/>
              <a:defRPr sz="1867"/>
            </a:lvl5pPr>
          </a:lstStyle>
          <a:p>
            <a:pPr lvl="0"/>
            <a:r>
              <a:rPr lang="en-US"/>
              <a:t>Click to edit Master text styles</a:t>
            </a:r>
          </a:p>
        </p:txBody>
      </p:sp>
    </p:spTree>
    <p:extLst>
      <p:ext uri="{BB962C8B-B14F-4D97-AF65-F5344CB8AC3E}">
        <p14:creationId xmlns:p14="http://schemas.microsoft.com/office/powerpoint/2010/main" val="215723446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DTA Cover - Blue">
    <p:bg>
      <p:bgPr>
        <a:solidFill>
          <a:srgbClr val="2A145A"/>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A67014B0-AEAB-4CC8-BCED-661FF1CA2731}"/>
              </a:ext>
            </a:extLst>
          </p:cNvPr>
          <p:cNvSpPr>
            <a:spLocks noGrp="1"/>
          </p:cNvSpPr>
          <p:nvPr>
            <p:ph type="subTitle" idx="1"/>
          </p:nvPr>
        </p:nvSpPr>
        <p:spPr>
          <a:xfrm>
            <a:off x="653456" y="6046731"/>
            <a:ext cx="3599231" cy="340845"/>
          </a:xfrm>
          <a:prstGeom prst="rect">
            <a:avLst/>
          </a:prstGeom>
        </p:spPr>
        <p:txBody>
          <a:bodyPr lIns="0" tIns="0" rIns="0" bIns="0"/>
          <a:lstStyle>
            <a:lvl1pPr marL="0" indent="0" algn="l">
              <a:lnSpc>
                <a:spcPct val="100000"/>
              </a:lnSpc>
              <a:spcBef>
                <a:spcPts val="0"/>
              </a:spcBef>
              <a:buNone/>
              <a:defRPr sz="1867">
                <a:solidFill>
                  <a:srgbClr val="BEAFFF"/>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0407FA84-0DD6-7188-827A-6097D637EA7E}"/>
              </a:ext>
            </a:extLst>
          </p:cNvPr>
          <p:cNvSpPr>
            <a:spLocks noGrp="1"/>
          </p:cNvSpPr>
          <p:nvPr>
            <p:ph type="pic" sz="quarter" idx="11"/>
          </p:nvPr>
        </p:nvSpPr>
        <p:spPr>
          <a:xfrm>
            <a:off x="0" y="1"/>
            <a:ext cx="6096000" cy="2555214"/>
          </a:xfrm>
          <a:prstGeom prst="rect">
            <a:avLst/>
          </a:prstGeom>
        </p:spPr>
        <p:txBody>
          <a:bodyPr/>
          <a:lstStyle/>
          <a:p>
            <a:endParaRPr lang="en-US"/>
          </a:p>
        </p:txBody>
      </p:sp>
      <p:sp>
        <p:nvSpPr>
          <p:cNvPr id="20" name="Picture Placeholder 19">
            <a:extLst>
              <a:ext uri="{FF2B5EF4-FFF2-40B4-BE49-F238E27FC236}">
                <a16:creationId xmlns:a16="http://schemas.microsoft.com/office/drawing/2014/main" id="{4D188B52-69AD-118A-F831-A4E1ABBF9CDE}"/>
              </a:ext>
            </a:extLst>
          </p:cNvPr>
          <p:cNvSpPr>
            <a:spLocks noGrp="1"/>
          </p:cNvSpPr>
          <p:nvPr>
            <p:ph type="pic" sz="quarter" idx="12"/>
          </p:nvPr>
        </p:nvSpPr>
        <p:spPr>
          <a:xfrm>
            <a:off x="9036052" y="0"/>
            <a:ext cx="3155949" cy="5389073"/>
          </a:xfrm>
          <a:custGeom>
            <a:avLst/>
            <a:gdLst>
              <a:gd name="connsiteX0" fmla="*/ 0 w 2366962"/>
              <a:gd name="connsiteY0" fmla="*/ 0 h 3937000"/>
              <a:gd name="connsiteX1" fmla="*/ 2366962 w 2366962"/>
              <a:gd name="connsiteY1" fmla="*/ 0 h 3937000"/>
              <a:gd name="connsiteX2" fmla="*/ 2366962 w 2366962"/>
              <a:gd name="connsiteY2" fmla="*/ 3937000 h 3937000"/>
              <a:gd name="connsiteX3" fmla="*/ 613594 w 2366962"/>
              <a:gd name="connsiteY3" fmla="*/ 3937000 h 3937000"/>
              <a:gd name="connsiteX4" fmla="*/ 613594 w 2366962"/>
              <a:gd name="connsiteY4" fmla="*/ 1866717 h 3937000"/>
              <a:gd name="connsiteX5" fmla="*/ 0 w 2366962"/>
              <a:gd name="connsiteY5" fmla="*/ 1866717 h 39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962" h="3937000">
                <a:moveTo>
                  <a:pt x="0" y="0"/>
                </a:moveTo>
                <a:lnTo>
                  <a:pt x="2366962" y="0"/>
                </a:lnTo>
                <a:lnTo>
                  <a:pt x="2366962" y="3937000"/>
                </a:lnTo>
                <a:lnTo>
                  <a:pt x="613594" y="3937000"/>
                </a:lnTo>
                <a:lnTo>
                  <a:pt x="613594" y="1866717"/>
                </a:lnTo>
                <a:lnTo>
                  <a:pt x="0" y="1866717"/>
                </a:lnTo>
                <a:close/>
              </a:path>
            </a:pathLst>
          </a:custGeom>
        </p:spPr>
        <p:txBody>
          <a:bodyPr wrap="square">
            <a:noAutofit/>
          </a:bodyPr>
          <a:lstStyle/>
          <a:p>
            <a:endParaRPr lang="en-US"/>
          </a:p>
        </p:txBody>
      </p:sp>
      <p:sp>
        <p:nvSpPr>
          <p:cNvPr id="17" name="Picture Placeholder 16">
            <a:extLst>
              <a:ext uri="{FF2B5EF4-FFF2-40B4-BE49-F238E27FC236}">
                <a16:creationId xmlns:a16="http://schemas.microsoft.com/office/drawing/2014/main" id="{E07E6E67-FCA6-046B-E1C8-1DF81F0B1429}"/>
              </a:ext>
            </a:extLst>
          </p:cNvPr>
          <p:cNvSpPr>
            <a:spLocks noGrp="1"/>
          </p:cNvSpPr>
          <p:nvPr>
            <p:ph type="pic" sz="quarter" idx="13"/>
          </p:nvPr>
        </p:nvSpPr>
        <p:spPr>
          <a:xfrm>
            <a:off x="4603752" y="5824243"/>
            <a:ext cx="3858683" cy="1216320"/>
          </a:xfrm>
          <a:prstGeom prst="rect">
            <a:avLst/>
          </a:prstGeom>
        </p:spPr>
        <p:txBody>
          <a:bodyPr/>
          <a:lstStyle/>
          <a:p>
            <a:endParaRPr lang="en-US"/>
          </a:p>
        </p:txBody>
      </p:sp>
      <p:pic>
        <p:nvPicPr>
          <p:cNvPr id="156" name="Picture 155">
            <a:extLst>
              <a:ext uri="{FF2B5EF4-FFF2-40B4-BE49-F238E27FC236}">
                <a16:creationId xmlns:a16="http://schemas.microsoft.com/office/drawing/2014/main" id="{6152D2E7-765E-D178-FF64-E1CD28DD0275}"/>
              </a:ext>
            </a:extLst>
          </p:cNvPr>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9524813" y="6387576"/>
            <a:ext cx="2255561" cy="301029"/>
          </a:xfrm>
          <a:prstGeom prst="rect">
            <a:avLst/>
          </a:prstGeom>
        </p:spPr>
      </p:pic>
      <p:sp>
        <p:nvSpPr>
          <p:cNvPr id="5" name="Rectangle 4">
            <a:extLst>
              <a:ext uri="{FF2B5EF4-FFF2-40B4-BE49-F238E27FC236}">
                <a16:creationId xmlns:a16="http://schemas.microsoft.com/office/drawing/2014/main" id="{2971D127-27A6-0F62-5D26-4642491FC9A8}"/>
              </a:ext>
            </a:extLst>
          </p:cNvPr>
          <p:cNvSpPr/>
          <p:nvPr userDrawn="1"/>
        </p:nvSpPr>
        <p:spPr>
          <a:xfrm>
            <a:off x="14516" y="2555215"/>
            <a:ext cx="9839661" cy="3269029"/>
          </a:xfrm>
          <a:prstGeom prst="rect">
            <a:avLst/>
          </a:prstGeom>
          <a:solidFill>
            <a:srgbClr val="612CB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10" name="Title 1">
            <a:extLst>
              <a:ext uri="{FF2B5EF4-FFF2-40B4-BE49-F238E27FC236}">
                <a16:creationId xmlns:a16="http://schemas.microsoft.com/office/drawing/2014/main" id="{10344EF7-FB04-41A4-900F-48EC95C6F3B4}"/>
              </a:ext>
            </a:extLst>
          </p:cNvPr>
          <p:cNvSpPr>
            <a:spLocks noGrp="1"/>
          </p:cNvSpPr>
          <p:nvPr>
            <p:ph type="ctrTitle"/>
          </p:nvPr>
        </p:nvSpPr>
        <p:spPr>
          <a:xfrm>
            <a:off x="653457" y="3520282"/>
            <a:ext cx="5693675" cy="1516655"/>
          </a:xfrm>
          <a:prstGeom prst="rect">
            <a:avLst/>
          </a:prstGeom>
        </p:spPr>
        <p:txBody>
          <a:bodyPr wrap="square" lIns="0" tIns="0" rIns="0" bIns="0" anchor="t" anchorCtr="0">
            <a:noAutofit/>
          </a:bodyPr>
          <a:lstStyle>
            <a:lvl1pPr algn="l">
              <a:defRPr sz="4800">
                <a:solidFill>
                  <a:srgbClr val="E5F8FF"/>
                </a:solidFill>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8DDBF7D1-41D5-793A-99CB-B7394EA9840F}"/>
              </a:ext>
            </a:extLst>
          </p:cNvPr>
          <p:cNvSpPr>
            <a:spLocks noChangeAspect="1"/>
          </p:cNvSpPr>
          <p:nvPr userDrawn="1"/>
        </p:nvSpPr>
        <p:spPr>
          <a:xfrm>
            <a:off x="674853" y="5237590"/>
            <a:ext cx="340581" cy="87412"/>
          </a:xfrm>
          <a:prstGeom prst="rect">
            <a:avLst/>
          </a:prstGeom>
          <a:solidFill>
            <a:srgbClr val="9F78F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80C7FB"/>
              </a:solidFill>
            </a:endParaRPr>
          </a:p>
        </p:txBody>
      </p:sp>
      <p:sp>
        <p:nvSpPr>
          <p:cNvPr id="4" name="Text Placeholder 3">
            <a:extLst>
              <a:ext uri="{FF2B5EF4-FFF2-40B4-BE49-F238E27FC236}">
                <a16:creationId xmlns:a16="http://schemas.microsoft.com/office/drawing/2014/main" id="{412A2237-539E-89BF-1508-FA91D40CFB65}"/>
              </a:ext>
            </a:extLst>
          </p:cNvPr>
          <p:cNvSpPr txBox="1">
            <a:spLocks/>
          </p:cNvSpPr>
          <p:nvPr userDrawn="1"/>
        </p:nvSpPr>
        <p:spPr>
          <a:xfrm>
            <a:off x="653456" y="3021123"/>
            <a:ext cx="5318512" cy="410035"/>
          </a:xfrm>
          <a:prstGeom prst="rect">
            <a:avLst/>
          </a:prstGeom>
          <a:noFill/>
        </p:spPr>
        <p:txBody>
          <a:bodyPr lIns="0" tIns="0" rIns="0" bIns="0" anchor="b"/>
          <a:lstStyle>
            <a:lvl1pPr marL="0" indent="0" algn="l" defTabSz="685800" rtl="0" eaLnBrk="1" latinLnBrk="0" hangingPunct="1">
              <a:lnSpc>
                <a:spcPct val="90000"/>
              </a:lnSpc>
              <a:spcBef>
                <a:spcPts val="0"/>
              </a:spcBef>
              <a:spcAft>
                <a:spcPts val="600"/>
              </a:spcAft>
              <a:buFont typeface="Arial" panose="020B0604020202020204" pitchFamily="34" charset="0"/>
              <a:buNone/>
              <a:defRPr lang="en-US" sz="1600" kern="1200" dirty="0">
                <a:solidFill>
                  <a:schemeClr val="accent6"/>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133">
                <a:solidFill>
                  <a:srgbClr val="BEAFFF"/>
                </a:solidFill>
              </a:rPr>
              <a:t>Don’t let security risks stifle innovation</a:t>
            </a:r>
          </a:p>
        </p:txBody>
      </p:sp>
      <p:sp>
        <p:nvSpPr>
          <p:cNvPr id="7" name="Text Placeholder 6">
            <a:extLst>
              <a:ext uri="{FF2B5EF4-FFF2-40B4-BE49-F238E27FC236}">
                <a16:creationId xmlns:a16="http://schemas.microsoft.com/office/drawing/2014/main" id="{52D1ABBE-CD6B-08E9-BA8C-9E54233D4B29}"/>
              </a:ext>
            </a:extLst>
          </p:cNvPr>
          <p:cNvSpPr>
            <a:spLocks noGrp="1"/>
          </p:cNvSpPr>
          <p:nvPr>
            <p:ph type="body" sz="quarter" idx="10"/>
          </p:nvPr>
        </p:nvSpPr>
        <p:spPr>
          <a:xfrm>
            <a:off x="653456" y="6359858"/>
            <a:ext cx="3599231" cy="384752"/>
          </a:xfrm>
          <a:prstGeom prst="rect">
            <a:avLst/>
          </a:prstGeom>
        </p:spPr>
        <p:txBody>
          <a:bodyPr lIns="0"/>
          <a:lstStyle>
            <a:lvl1pPr marL="0" indent="0">
              <a:buNone/>
              <a:defRPr sz="1867">
                <a:solidFill>
                  <a:srgbClr val="9F78FC"/>
                </a:solidFill>
              </a:defRPr>
            </a:lvl1pPr>
            <a:lvl2pPr marL="457189" indent="0">
              <a:buNone/>
              <a:defRPr sz="1867"/>
            </a:lvl2pPr>
            <a:lvl3pPr marL="914377" indent="0">
              <a:buNone/>
              <a:defRPr sz="1867"/>
            </a:lvl3pPr>
            <a:lvl4pPr marL="1371566" indent="0">
              <a:buNone/>
              <a:defRPr sz="1867"/>
            </a:lvl4pPr>
            <a:lvl5pPr marL="1828754" indent="0">
              <a:buNone/>
              <a:defRPr sz="1867"/>
            </a:lvl5pPr>
          </a:lstStyle>
          <a:p>
            <a:pPr lvl="0"/>
            <a:r>
              <a:rPr lang="en-US"/>
              <a:t>Click to edit Master text styles</a:t>
            </a:r>
          </a:p>
        </p:txBody>
      </p:sp>
    </p:spTree>
    <p:extLst>
      <p:ext uri="{BB962C8B-B14F-4D97-AF65-F5344CB8AC3E}">
        <p14:creationId xmlns:p14="http://schemas.microsoft.com/office/powerpoint/2010/main" val="3490423539"/>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TA 25 Agenda Green">
    <p:bg>
      <p:bgPr>
        <a:solidFill>
          <a:srgbClr val="349E5F"/>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8F88DF7-B3FD-3989-1C98-A2BE48C27897}"/>
              </a:ext>
            </a:extLst>
          </p:cNvPr>
          <p:cNvSpPr>
            <a:spLocks noGrp="1"/>
          </p:cNvSpPr>
          <p:nvPr>
            <p:ph type="pic" sz="quarter" idx="10"/>
          </p:nvPr>
        </p:nvSpPr>
        <p:spPr>
          <a:xfrm>
            <a:off x="1189569" y="1"/>
            <a:ext cx="11002433" cy="7034045"/>
          </a:xfrm>
          <a:custGeom>
            <a:avLst/>
            <a:gdLst>
              <a:gd name="connsiteX0" fmla="*/ 0 w 8251825"/>
              <a:gd name="connsiteY0" fmla="*/ 0 h 5138738"/>
              <a:gd name="connsiteX1" fmla="*/ 8251825 w 8251825"/>
              <a:gd name="connsiteY1" fmla="*/ 0 h 5138738"/>
              <a:gd name="connsiteX2" fmla="*/ 8251825 w 8251825"/>
              <a:gd name="connsiteY2" fmla="*/ 5138738 h 5138738"/>
              <a:gd name="connsiteX3" fmla="*/ 5288128 w 8251825"/>
              <a:gd name="connsiteY3" fmla="*/ 5138738 h 5138738"/>
              <a:gd name="connsiteX4" fmla="*/ 5288128 w 8251825"/>
              <a:gd name="connsiteY4" fmla="*/ 152400 h 5138738"/>
              <a:gd name="connsiteX5" fmla="*/ 0 w 8251825"/>
              <a:gd name="connsiteY5" fmla="*/ 152400 h 513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1825" h="5138738">
                <a:moveTo>
                  <a:pt x="0" y="0"/>
                </a:moveTo>
                <a:lnTo>
                  <a:pt x="8251825" y="0"/>
                </a:lnTo>
                <a:lnTo>
                  <a:pt x="8251825" y="5138738"/>
                </a:lnTo>
                <a:lnTo>
                  <a:pt x="5288128" y="5138738"/>
                </a:lnTo>
                <a:lnTo>
                  <a:pt x="5288128" y="152400"/>
                </a:lnTo>
                <a:lnTo>
                  <a:pt x="0" y="152400"/>
                </a:lnTo>
                <a:close/>
              </a:path>
            </a:pathLst>
          </a:custGeom>
        </p:spPr>
        <p:txBody>
          <a:bodyPr wrap="square">
            <a:noAutofit/>
          </a:bodyPr>
          <a:lstStyle/>
          <a:p>
            <a:endParaRPr lang="en-US"/>
          </a:p>
        </p:txBody>
      </p:sp>
      <p:sp>
        <p:nvSpPr>
          <p:cNvPr id="11" name="Rectangle 10">
            <a:extLst>
              <a:ext uri="{FF2B5EF4-FFF2-40B4-BE49-F238E27FC236}">
                <a16:creationId xmlns:a16="http://schemas.microsoft.com/office/drawing/2014/main" id="{25D7FD90-4222-0883-EFBB-9C75A29B8646}"/>
              </a:ext>
            </a:extLst>
          </p:cNvPr>
          <p:cNvSpPr/>
          <p:nvPr userDrawn="1"/>
        </p:nvSpPr>
        <p:spPr>
          <a:xfrm>
            <a:off x="1" y="1"/>
            <a:ext cx="1190172" cy="7033113"/>
          </a:xfrm>
          <a:prstGeom prst="rect">
            <a:avLst/>
          </a:prstGeom>
          <a:solidFill>
            <a:srgbClr val="24755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13" name="Rectangle 12">
            <a:extLst>
              <a:ext uri="{FF2B5EF4-FFF2-40B4-BE49-F238E27FC236}">
                <a16:creationId xmlns:a16="http://schemas.microsoft.com/office/drawing/2014/main" id="{679F9F70-F353-F3F8-1FDA-8EB3B06AF7E4}"/>
              </a:ext>
            </a:extLst>
          </p:cNvPr>
          <p:cNvSpPr/>
          <p:nvPr userDrawn="1"/>
        </p:nvSpPr>
        <p:spPr>
          <a:xfrm>
            <a:off x="624117" y="208609"/>
            <a:ext cx="7616289" cy="6831954"/>
          </a:xfrm>
          <a:prstGeom prst="rect">
            <a:avLst/>
          </a:prstGeom>
          <a:solidFill>
            <a:srgbClr val="24473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2" name="Title 1"/>
          <p:cNvSpPr>
            <a:spLocks noGrp="1"/>
          </p:cNvSpPr>
          <p:nvPr>
            <p:ph type="title"/>
          </p:nvPr>
        </p:nvSpPr>
        <p:spPr>
          <a:xfrm>
            <a:off x="1401256" y="529602"/>
            <a:ext cx="6294944" cy="530828"/>
          </a:xfrm>
          <a:prstGeom prst="rect">
            <a:avLst/>
          </a:prstGeom>
        </p:spPr>
        <p:txBody>
          <a:bodyPr wrap="square" lIns="0" tIns="0" rIns="0" bIns="0" anchor="b" anchorCtr="0">
            <a:spAutoFit/>
          </a:bodyPr>
          <a:lstStyle>
            <a:lvl1pPr>
              <a:defRPr sz="3733">
                <a:solidFill>
                  <a:srgbClr val="E4FFD6"/>
                </a:solidFill>
                <a:latin typeface="+mj-lt"/>
              </a:defRPr>
            </a:lvl1pPr>
          </a:lstStyle>
          <a:p>
            <a:r>
              <a:rPr lang="en-US"/>
              <a:t>Click to edit Master title style</a:t>
            </a:r>
          </a:p>
        </p:txBody>
      </p:sp>
      <p:sp>
        <p:nvSpPr>
          <p:cNvPr id="3" name="Content Placeholder 2"/>
          <p:cNvSpPr>
            <a:spLocks noGrp="1"/>
          </p:cNvSpPr>
          <p:nvPr>
            <p:ph idx="1"/>
          </p:nvPr>
        </p:nvSpPr>
        <p:spPr>
          <a:xfrm>
            <a:off x="1401256" y="1753841"/>
            <a:ext cx="5718048" cy="4537252"/>
          </a:xfrm>
          <a:prstGeom prst="rect">
            <a:avLst/>
          </a:prstGeom>
        </p:spPr>
        <p:txBody>
          <a:bodyPr lIns="0" tIns="0" rIns="0" bIns="0"/>
          <a:lstStyle>
            <a:lvl1pPr marL="0" indent="0">
              <a:lnSpc>
                <a:spcPct val="100000"/>
              </a:lnSpc>
              <a:spcBef>
                <a:spcPts val="1600"/>
              </a:spcBef>
              <a:buClr>
                <a:srgbClr val="9FFF99"/>
              </a:buClr>
              <a:buFont typeface="Arial" panose="020B0604020202020204" pitchFamily="34" charset="0"/>
              <a:buNone/>
              <a:defRPr sz="2133">
                <a:solidFill>
                  <a:srgbClr val="E4FFD6"/>
                </a:solidFill>
                <a:latin typeface="Arial" panose="020B0604020202020204" pitchFamily="34" charset="0"/>
              </a:defRPr>
            </a:lvl1pPr>
            <a:lvl2pPr marL="685783" indent="-228594">
              <a:lnSpc>
                <a:spcPct val="100000"/>
              </a:lnSpc>
              <a:spcBef>
                <a:spcPts val="400"/>
              </a:spcBef>
              <a:buClr>
                <a:srgbClr val="9FFF99"/>
              </a:buClr>
              <a:buFont typeface="Arial" panose="020B0604020202020204" pitchFamily="34" charset="0"/>
              <a:buChar char="–"/>
              <a:defRPr sz="1600">
                <a:solidFill>
                  <a:srgbClr val="BFFFB7"/>
                </a:solidFill>
                <a:latin typeface="Arial" panose="020B0604020202020204" pitchFamily="34" charset="0"/>
              </a:defRPr>
            </a:lvl2pPr>
            <a:lvl3pPr marL="1066773" indent="-152396">
              <a:lnSpc>
                <a:spcPct val="100000"/>
              </a:lnSpc>
              <a:spcBef>
                <a:spcPts val="400"/>
              </a:spcBef>
              <a:buClr>
                <a:srgbClr val="9FFF99"/>
              </a:buClr>
              <a:buFont typeface="Arial" panose="020B0604020202020204" pitchFamily="34" charset="0"/>
              <a:buChar char="▪"/>
              <a:defRPr sz="1467">
                <a:solidFill>
                  <a:srgbClr val="BFFFB7"/>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
        <p:nvSpPr>
          <p:cNvPr id="22" name="Rectangle 21">
            <a:extLst>
              <a:ext uri="{FF2B5EF4-FFF2-40B4-BE49-F238E27FC236}">
                <a16:creationId xmlns:a16="http://schemas.microsoft.com/office/drawing/2014/main" id="{9D912872-DA5E-8EDC-DBDC-AE3B2C4DBC2A}"/>
              </a:ext>
            </a:extLst>
          </p:cNvPr>
          <p:cNvSpPr>
            <a:spLocks noChangeAspect="1"/>
          </p:cNvSpPr>
          <p:nvPr userDrawn="1"/>
        </p:nvSpPr>
        <p:spPr>
          <a:xfrm>
            <a:off x="1372763" y="1266001"/>
            <a:ext cx="426720" cy="109520"/>
          </a:xfrm>
          <a:prstGeom prst="rect">
            <a:avLst/>
          </a:prstGeom>
          <a:solidFill>
            <a:srgbClr val="7BFC7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pic>
        <p:nvPicPr>
          <p:cNvPr id="7" name="Picture 6">
            <a:extLst>
              <a:ext uri="{FF2B5EF4-FFF2-40B4-BE49-F238E27FC236}">
                <a16:creationId xmlns:a16="http://schemas.microsoft.com/office/drawing/2014/main" id="{4B469F88-806E-0897-9A4C-DCCCC16FFC0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
        <p:nvSpPr>
          <p:cNvPr id="8" name="fl" descr="                              Dell - Internal Use - Confidential&#10;">
            <a:extLst>
              <a:ext uri="{FF2B5EF4-FFF2-40B4-BE49-F238E27FC236}">
                <a16:creationId xmlns:a16="http://schemas.microsoft.com/office/drawing/2014/main" id="{0B65281D-A019-576A-5055-6698EEF06F3A}"/>
              </a:ext>
            </a:extLst>
          </p:cNvPr>
          <p:cNvSpPr txBox="1"/>
          <p:nvPr userDrawn="1"/>
        </p:nvSpPr>
        <p:spPr>
          <a:xfrm>
            <a:off x="5381061" y="6879386"/>
            <a:ext cx="1429879" cy="85312"/>
          </a:xfrm>
          <a:prstGeom prst="rect">
            <a:avLst/>
          </a:prstGeom>
          <a:noFill/>
        </p:spPr>
        <p:txBody>
          <a:bodyPr vert="horz" wrap="none" lIns="0" tIns="0" rIns="0" bIns="0" rtlCol="0" anchor="ctr" anchorCtr="0">
            <a:spAutoFit/>
          </a:bodyPr>
          <a:lstStyle/>
          <a:p>
            <a:pPr marL="0" marR="0" indent="0" algn="ctr" defTabSz="1219170" rtl="0" eaLnBrk="1" fontAlgn="base" latinLnBrk="0" hangingPunct="1">
              <a:lnSpc>
                <a:spcPct val="90000"/>
              </a:lnSpc>
              <a:spcBef>
                <a:spcPts val="133"/>
              </a:spcBef>
              <a:spcAft>
                <a:spcPts val="133"/>
              </a:spcAft>
              <a:buClrTx/>
              <a:buSzTx/>
              <a:buFontTx/>
              <a:buNone/>
              <a:tabLst/>
              <a:defRPr/>
            </a:pPr>
            <a:r>
              <a:rPr lang="en-US" sz="600" b="0" i="0" u="none" baseline="0">
                <a:solidFill>
                  <a:schemeClr val="tx2"/>
                </a:solidFill>
                <a:latin typeface="Arial" panose="020B0604020202020204" pitchFamily="34" charset="0"/>
              </a:rPr>
              <a:t>Copyright © Dell Inc. All Rights Reserved.</a:t>
            </a:r>
          </a:p>
        </p:txBody>
      </p:sp>
      <p:sp>
        <p:nvSpPr>
          <p:cNvPr id="9" name="TextBox 19">
            <a:extLst>
              <a:ext uri="{FF2B5EF4-FFF2-40B4-BE49-F238E27FC236}">
                <a16:creationId xmlns:a16="http://schemas.microsoft.com/office/drawing/2014/main" id="{6972BFA1-C1AD-9A8B-AAD0-B7CAE3B014B2}"/>
              </a:ext>
            </a:extLst>
          </p:cNvPr>
          <p:cNvSpPr txBox="1"/>
          <p:nvPr userDrawn="1"/>
        </p:nvSpPr>
        <p:spPr>
          <a:xfrm>
            <a:off x="5120252" y="6880439"/>
            <a:ext cx="94577" cy="85312"/>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600" b="0" kern="1200" smtClean="0">
                <a:solidFill>
                  <a:schemeClr val="tx2"/>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600" b="0" kern="1200">
              <a:solidFill>
                <a:schemeClr val="tx2"/>
              </a:solidFill>
              <a:latin typeface="Arial" panose="020B0604020202020204" pitchFamily="34" charset="0"/>
              <a:ea typeface="+mn-ea"/>
              <a:cs typeface="+mn-cs"/>
            </a:endParaRPr>
          </a:p>
        </p:txBody>
      </p:sp>
    </p:spTree>
    <p:extLst>
      <p:ext uri="{BB962C8B-B14F-4D97-AF65-F5344CB8AC3E}">
        <p14:creationId xmlns:p14="http://schemas.microsoft.com/office/powerpoint/2010/main" val="147171799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4_DTA25 Photos - Blue">
    <p:bg>
      <p:bgPr>
        <a:solidFill>
          <a:srgbClr val="0C32A4"/>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5E7ED41-C89C-4E38-69A8-F74567F5F814}"/>
              </a:ext>
            </a:extLst>
          </p:cNvPr>
          <p:cNvSpPr/>
          <p:nvPr userDrawn="1"/>
        </p:nvSpPr>
        <p:spPr>
          <a:xfrm>
            <a:off x="1778665" y="6783869"/>
            <a:ext cx="2207020" cy="256696"/>
          </a:xfrm>
          <a:prstGeom prst="rect">
            <a:avLst/>
          </a:prstGeom>
          <a:solidFill>
            <a:srgbClr val="0022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2" name="Title 1"/>
          <p:cNvSpPr>
            <a:spLocks noGrp="1"/>
          </p:cNvSpPr>
          <p:nvPr>
            <p:ph type="title"/>
          </p:nvPr>
        </p:nvSpPr>
        <p:spPr>
          <a:xfrm>
            <a:off x="7173831" y="1875070"/>
            <a:ext cx="4326191" cy="1137491"/>
          </a:xfrm>
          <a:prstGeom prst="rect">
            <a:avLst/>
          </a:prstGeom>
        </p:spPr>
        <p:txBody>
          <a:bodyPr wrap="square" lIns="0" tIns="0" rIns="0" bIns="0" anchor="b" anchorCtr="0">
            <a:spAutoFit/>
          </a:bodyPr>
          <a:lstStyle>
            <a:lvl1pPr>
              <a:defRPr sz="4000">
                <a:solidFill>
                  <a:srgbClr val="E5F8FF"/>
                </a:solidFill>
                <a:latin typeface="+mj-lt"/>
              </a:defRPr>
            </a:lvl1pPr>
          </a:lstStyle>
          <a:p>
            <a:r>
              <a:rPr lang="en-US"/>
              <a:t>Click to edit Master title style</a:t>
            </a:r>
          </a:p>
        </p:txBody>
      </p:sp>
      <p:sp>
        <p:nvSpPr>
          <p:cNvPr id="3" name="Content Placeholder 2"/>
          <p:cNvSpPr>
            <a:spLocks noGrp="1"/>
          </p:cNvSpPr>
          <p:nvPr>
            <p:ph idx="1"/>
          </p:nvPr>
        </p:nvSpPr>
        <p:spPr>
          <a:xfrm>
            <a:off x="7173831" y="3520283"/>
            <a:ext cx="4326189" cy="2527974"/>
          </a:xfrm>
          <a:prstGeom prst="rect">
            <a:avLst/>
          </a:prstGeom>
        </p:spPr>
        <p:txBody>
          <a:bodyPr lIns="0" tIns="0" rIns="0" bIns="0"/>
          <a:lstStyle>
            <a:lvl1pPr marL="0" indent="0">
              <a:lnSpc>
                <a:spcPct val="100000"/>
              </a:lnSpc>
              <a:spcBef>
                <a:spcPts val="1600"/>
              </a:spcBef>
              <a:buClr>
                <a:schemeClr val="tx1"/>
              </a:buClr>
              <a:buFont typeface="Arial" panose="020B0604020202020204" pitchFamily="34" charset="0"/>
              <a:buNone/>
              <a:defRPr sz="1800">
                <a:solidFill>
                  <a:srgbClr val="E5F8FF"/>
                </a:solidFill>
                <a:latin typeface="Arial" panose="020B0604020202020204" pitchFamily="34" charset="0"/>
              </a:defRPr>
            </a:lvl1pPr>
            <a:lvl2pPr marL="685783" indent="-228594">
              <a:lnSpc>
                <a:spcPct val="100000"/>
              </a:lnSpc>
              <a:spcBef>
                <a:spcPts val="400"/>
              </a:spcBef>
              <a:buClr>
                <a:srgbClr val="7BFC76"/>
              </a:buClr>
              <a:buFont typeface="Arial" panose="020B0604020202020204" pitchFamily="34" charset="0"/>
              <a:buChar char="–"/>
              <a:defRPr sz="1800">
                <a:solidFill>
                  <a:srgbClr val="E5F8FF"/>
                </a:solidFill>
                <a:latin typeface="Arial" panose="020B0604020202020204" pitchFamily="34" charset="0"/>
              </a:defRPr>
            </a:lvl2pPr>
            <a:lvl3pPr marL="1066773" indent="-152396">
              <a:lnSpc>
                <a:spcPct val="100000"/>
              </a:lnSpc>
              <a:spcBef>
                <a:spcPts val="400"/>
              </a:spcBef>
              <a:buClr>
                <a:srgbClr val="7BFC76"/>
              </a:buClr>
              <a:buFont typeface="Arial" panose="020B0604020202020204" pitchFamily="34" charset="0"/>
              <a:buChar char="▪"/>
              <a:defRPr sz="1800">
                <a:solidFill>
                  <a:srgbClr val="E5F8FF"/>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9E82D598-9616-9A39-3E0C-BA354B098D59}"/>
              </a:ext>
            </a:extLst>
          </p:cNvPr>
          <p:cNvSpPr/>
          <p:nvPr userDrawn="1"/>
        </p:nvSpPr>
        <p:spPr>
          <a:xfrm>
            <a:off x="9753600" y="6258278"/>
            <a:ext cx="2438400" cy="782285"/>
          </a:xfrm>
          <a:prstGeom prst="rect">
            <a:avLst/>
          </a:prstGeom>
          <a:solidFill>
            <a:srgbClr val="0C32A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9" name="Rectangle 8">
            <a:extLst>
              <a:ext uri="{FF2B5EF4-FFF2-40B4-BE49-F238E27FC236}">
                <a16:creationId xmlns:a16="http://schemas.microsoft.com/office/drawing/2014/main" id="{60B8BE96-E4F3-0832-1889-92860E9BCE83}"/>
              </a:ext>
            </a:extLst>
          </p:cNvPr>
          <p:cNvSpPr/>
          <p:nvPr userDrawn="1"/>
        </p:nvSpPr>
        <p:spPr>
          <a:xfrm>
            <a:off x="0" y="487248"/>
            <a:ext cx="1799483" cy="256695"/>
          </a:xfrm>
          <a:prstGeom prst="rect">
            <a:avLst/>
          </a:prstGeom>
          <a:solidFill>
            <a:srgbClr val="0022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10" name="Rectangle 9">
            <a:extLst>
              <a:ext uri="{FF2B5EF4-FFF2-40B4-BE49-F238E27FC236}">
                <a16:creationId xmlns:a16="http://schemas.microsoft.com/office/drawing/2014/main" id="{D7B894B7-AB84-B352-08AC-6CFEDDE5747B}"/>
              </a:ext>
            </a:extLst>
          </p:cNvPr>
          <p:cNvSpPr/>
          <p:nvPr userDrawn="1"/>
        </p:nvSpPr>
        <p:spPr>
          <a:xfrm>
            <a:off x="3985685" y="1169236"/>
            <a:ext cx="2360083" cy="2351046"/>
          </a:xfrm>
          <a:prstGeom prst="rect">
            <a:avLst/>
          </a:prstGeom>
          <a:solidFill>
            <a:srgbClr val="0022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14" name="Picture Placeholder 13">
            <a:extLst>
              <a:ext uri="{FF2B5EF4-FFF2-40B4-BE49-F238E27FC236}">
                <a16:creationId xmlns:a16="http://schemas.microsoft.com/office/drawing/2014/main" id="{A91FFC3C-E6FD-55E6-65CC-11ACF74DDF64}"/>
              </a:ext>
            </a:extLst>
          </p:cNvPr>
          <p:cNvSpPr>
            <a:spLocks noGrp="1"/>
          </p:cNvSpPr>
          <p:nvPr>
            <p:ph type="pic" sz="quarter" idx="10"/>
          </p:nvPr>
        </p:nvSpPr>
        <p:spPr>
          <a:xfrm>
            <a:off x="2" y="743172"/>
            <a:ext cx="1799167" cy="6297392"/>
          </a:xfrm>
          <a:prstGeom prst="rect">
            <a:avLst/>
          </a:prstGeom>
        </p:spPr>
        <p:txBody>
          <a:bodyPr/>
          <a:lstStyle/>
          <a:p>
            <a:endParaRPr lang="en-US"/>
          </a:p>
        </p:txBody>
      </p:sp>
      <p:sp>
        <p:nvSpPr>
          <p:cNvPr id="16" name="Picture Placeholder 15">
            <a:extLst>
              <a:ext uri="{FF2B5EF4-FFF2-40B4-BE49-F238E27FC236}">
                <a16:creationId xmlns:a16="http://schemas.microsoft.com/office/drawing/2014/main" id="{4979D157-A198-AD65-7A6B-1C6CC36A1FCB}"/>
              </a:ext>
            </a:extLst>
          </p:cNvPr>
          <p:cNvSpPr>
            <a:spLocks noGrp="1"/>
          </p:cNvSpPr>
          <p:nvPr>
            <p:ph type="pic" sz="quarter" idx="11"/>
          </p:nvPr>
        </p:nvSpPr>
        <p:spPr>
          <a:xfrm>
            <a:off x="1799168" y="225995"/>
            <a:ext cx="2186517" cy="6588573"/>
          </a:xfrm>
          <a:prstGeom prst="rect">
            <a:avLst/>
          </a:prstGeom>
        </p:spPr>
        <p:txBody>
          <a:bodyPr/>
          <a:lstStyle/>
          <a:p>
            <a:endParaRPr lang="en-US"/>
          </a:p>
        </p:txBody>
      </p:sp>
      <p:sp>
        <p:nvSpPr>
          <p:cNvPr id="18" name="Picture Placeholder 17">
            <a:extLst>
              <a:ext uri="{FF2B5EF4-FFF2-40B4-BE49-F238E27FC236}">
                <a16:creationId xmlns:a16="http://schemas.microsoft.com/office/drawing/2014/main" id="{BA3152D2-1011-E1D5-8F81-EAAACE7625BA}"/>
              </a:ext>
            </a:extLst>
          </p:cNvPr>
          <p:cNvSpPr>
            <a:spLocks noGrp="1"/>
          </p:cNvSpPr>
          <p:nvPr>
            <p:ph type="pic" sz="quarter" idx="12"/>
          </p:nvPr>
        </p:nvSpPr>
        <p:spPr>
          <a:xfrm>
            <a:off x="3985685" y="3520282"/>
            <a:ext cx="2360083" cy="3520283"/>
          </a:xfrm>
          <a:prstGeom prst="rect">
            <a:avLst/>
          </a:prstGeom>
        </p:spPr>
        <p:txBody>
          <a:bodyPr/>
          <a:lstStyle/>
          <a:p>
            <a:endParaRPr lang="en-US"/>
          </a:p>
        </p:txBody>
      </p:sp>
      <p:pic>
        <p:nvPicPr>
          <p:cNvPr id="8" name="Picture 7">
            <a:extLst>
              <a:ext uri="{FF2B5EF4-FFF2-40B4-BE49-F238E27FC236}">
                <a16:creationId xmlns:a16="http://schemas.microsoft.com/office/drawing/2014/main" id="{1A39E9E0-1BDE-1955-9845-D9DE98D188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
        <p:nvSpPr>
          <p:cNvPr id="11" name="fl" descr="                              Dell - Internal Use - Confidential&#10;">
            <a:extLst>
              <a:ext uri="{FF2B5EF4-FFF2-40B4-BE49-F238E27FC236}">
                <a16:creationId xmlns:a16="http://schemas.microsoft.com/office/drawing/2014/main" id="{DC6DAE53-5ED8-A590-D794-EEF0964DC049}"/>
              </a:ext>
            </a:extLst>
          </p:cNvPr>
          <p:cNvSpPr txBox="1"/>
          <p:nvPr userDrawn="1"/>
        </p:nvSpPr>
        <p:spPr>
          <a:xfrm>
            <a:off x="5381061" y="6879386"/>
            <a:ext cx="1429879" cy="85312"/>
          </a:xfrm>
          <a:prstGeom prst="rect">
            <a:avLst/>
          </a:prstGeom>
          <a:noFill/>
        </p:spPr>
        <p:txBody>
          <a:bodyPr vert="horz" wrap="none" lIns="0" tIns="0" rIns="0" bIns="0" rtlCol="0" anchor="ctr" anchorCtr="0">
            <a:spAutoFit/>
          </a:bodyPr>
          <a:lstStyle/>
          <a:p>
            <a:pPr marL="0" marR="0" indent="0" algn="ctr" defTabSz="1219170" rtl="0" eaLnBrk="1" fontAlgn="base" latinLnBrk="0" hangingPunct="1">
              <a:lnSpc>
                <a:spcPct val="90000"/>
              </a:lnSpc>
              <a:spcBef>
                <a:spcPts val="133"/>
              </a:spcBef>
              <a:spcAft>
                <a:spcPts val="133"/>
              </a:spcAft>
              <a:buClrTx/>
              <a:buSzTx/>
              <a:buFontTx/>
              <a:buNone/>
              <a:tabLst/>
              <a:defRPr/>
            </a:pPr>
            <a:r>
              <a:rPr lang="en-US" sz="600" b="0" i="0" u="none" baseline="0">
                <a:solidFill>
                  <a:schemeClr val="tx2"/>
                </a:solidFill>
                <a:latin typeface="Arial" panose="020B0604020202020204" pitchFamily="34" charset="0"/>
              </a:rPr>
              <a:t>Copyright © Dell Inc. All Rights Reserved.</a:t>
            </a:r>
          </a:p>
        </p:txBody>
      </p:sp>
      <p:sp>
        <p:nvSpPr>
          <p:cNvPr id="12" name="TextBox 19">
            <a:extLst>
              <a:ext uri="{FF2B5EF4-FFF2-40B4-BE49-F238E27FC236}">
                <a16:creationId xmlns:a16="http://schemas.microsoft.com/office/drawing/2014/main" id="{4FC469F0-0937-82B7-6614-15E900E95629}"/>
              </a:ext>
            </a:extLst>
          </p:cNvPr>
          <p:cNvSpPr txBox="1"/>
          <p:nvPr userDrawn="1"/>
        </p:nvSpPr>
        <p:spPr>
          <a:xfrm>
            <a:off x="5120252" y="6880439"/>
            <a:ext cx="94577" cy="85312"/>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600" b="0" kern="1200" smtClean="0">
                <a:solidFill>
                  <a:schemeClr val="tx2"/>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600" b="0" kern="1200">
              <a:solidFill>
                <a:schemeClr val="tx2"/>
              </a:solidFill>
              <a:latin typeface="Arial" panose="020B0604020202020204" pitchFamily="34" charset="0"/>
              <a:ea typeface="+mn-ea"/>
              <a:cs typeface="+mn-cs"/>
            </a:endParaRPr>
          </a:p>
        </p:txBody>
      </p:sp>
    </p:spTree>
    <p:extLst>
      <p:ext uri="{BB962C8B-B14F-4D97-AF65-F5344CB8AC3E}">
        <p14:creationId xmlns:p14="http://schemas.microsoft.com/office/powerpoint/2010/main" val="392451953"/>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_DTA25 Photos - Blue">
    <p:bg>
      <p:bgPr>
        <a:solidFill>
          <a:srgbClr val="00227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7F6F735-E4F3-8FB4-0C25-AB3B2D79E5AE}"/>
              </a:ext>
            </a:extLst>
          </p:cNvPr>
          <p:cNvSpPr/>
          <p:nvPr userDrawn="1"/>
        </p:nvSpPr>
        <p:spPr>
          <a:xfrm>
            <a:off x="-1" y="0"/>
            <a:ext cx="12192001" cy="2449050"/>
          </a:xfrm>
          <a:prstGeom prst="rect">
            <a:avLst/>
          </a:prstGeom>
          <a:solidFill>
            <a:srgbClr val="0C32A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pic>
        <p:nvPicPr>
          <p:cNvPr id="17" name="pattern">
            <a:extLst>
              <a:ext uri="{FF2B5EF4-FFF2-40B4-BE49-F238E27FC236}">
                <a16:creationId xmlns:a16="http://schemas.microsoft.com/office/drawing/2014/main" id="{569CDE35-B64C-4954-6C38-04AF9374C79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4010" t="2495" r="52569" b="1436"/>
          <a:stretch/>
        </p:blipFill>
        <p:spPr>
          <a:xfrm rot="5400000">
            <a:off x="6547877" y="-2204472"/>
            <a:ext cx="2449049" cy="6858002"/>
          </a:xfrm>
          <a:prstGeom prst="rect">
            <a:avLst/>
          </a:prstGeom>
        </p:spPr>
      </p:pic>
      <p:sp>
        <p:nvSpPr>
          <p:cNvPr id="12" name="Rectangle 11">
            <a:extLst>
              <a:ext uri="{FF2B5EF4-FFF2-40B4-BE49-F238E27FC236}">
                <a16:creationId xmlns:a16="http://schemas.microsoft.com/office/drawing/2014/main" id="{2D3CC335-A9A2-7D41-F6E2-83A670E0B34C}"/>
              </a:ext>
            </a:extLst>
          </p:cNvPr>
          <p:cNvSpPr/>
          <p:nvPr userDrawn="1"/>
        </p:nvSpPr>
        <p:spPr>
          <a:xfrm>
            <a:off x="5791200" y="493338"/>
            <a:ext cx="1905000" cy="1955712"/>
          </a:xfrm>
          <a:prstGeom prst="rect">
            <a:avLst/>
          </a:prstGeom>
          <a:solidFill>
            <a:srgbClr val="0D21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13" name="Rectangle 12">
            <a:extLst>
              <a:ext uri="{FF2B5EF4-FFF2-40B4-BE49-F238E27FC236}">
                <a16:creationId xmlns:a16="http://schemas.microsoft.com/office/drawing/2014/main" id="{922D4D42-D9AC-6138-5063-1786AA9479C4}"/>
              </a:ext>
            </a:extLst>
          </p:cNvPr>
          <p:cNvSpPr/>
          <p:nvPr userDrawn="1"/>
        </p:nvSpPr>
        <p:spPr>
          <a:xfrm>
            <a:off x="11304814" y="0"/>
            <a:ext cx="887187" cy="6180050"/>
          </a:xfrm>
          <a:prstGeom prst="rect">
            <a:avLst/>
          </a:prstGeom>
          <a:solidFill>
            <a:srgbClr val="1D56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 name="Title 1"/>
          <p:cNvSpPr>
            <a:spLocks noGrp="1"/>
          </p:cNvSpPr>
          <p:nvPr>
            <p:ph type="title"/>
          </p:nvPr>
        </p:nvSpPr>
        <p:spPr>
          <a:xfrm>
            <a:off x="6371305" y="2766746"/>
            <a:ext cx="4326191" cy="909993"/>
          </a:xfrm>
          <a:prstGeom prst="rect">
            <a:avLst/>
          </a:prstGeom>
        </p:spPr>
        <p:txBody>
          <a:bodyPr wrap="square" lIns="0" tIns="0" rIns="0" bIns="0" anchor="b" anchorCtr="0">
            <a:spAutoFit/>
          </a:bodyPr>
          <a:lstStyle>
            <a:lvl1pPr>
              <a:defRPr sz="3200">
                <a:solidFill>
                  <a:srgbClr val="E5F8FF"/>
                </a:solidFill>
                <a:latin typeface="+mj-lt"/>
              </a:defRPr>
            </a:lvl1pPr>
          </a:lstStyle>
          <a:p>
            <a:r>
              <a:rPr lang="en-US"/>
              <a:t>Click to edit Master title style</a:t>
            </a:r>
          </a:p>
        </p:txBody>
      </p:sp>
      <p:sp>
        <p:nvSpPr>
          <p:cNvPr id="3" name="Content Placeholder 2"/>
          <p:cNvSpPr>
            <a:spLocks noGrp="1"/>
          </p:cNvSpPr>
          <p:nvPr>
            <p:ph idx="1"/>
          </p:nvPr>
        </p:nvSpPr>
        <p:spPr>
          <a:xfrm>
            <a:off x="6371305" y="4298562"/>
            <a:ext cx="4326189" cy="2037945"/>
          </a:xfrm>
          <a:prstGeom prst="rect">
            <a:avLst/>
          </a:prstGeom>
        </p:spPr>
        <p:txBody>
          <a:bodyPr lIns="0" tIns="0" rIns="0" bIns="0"/>
          <a:lstStyle>
            <a:lvl1pPr marL="0" indent="0">
              <a:lnSpc>
                <a:spcPct val="100000"/>
              </a:lnSpc>
              <a:spcBef>
                <a:spcPts val="1600"/>
              </a:spcBef>
              <a:buClr>
                <a:schemeClr val="tx1"/>
              </a:buClr>
              <a:buFont typeface="Arial" panose="020B0604020202020204" pitchFamily="34" charset="0"/>
              <a:buNone/>
              <a:defRPr sz="1800">
                <a:solidFill>
                  <a:srgbClr val="E5F8FF"/>
                </a:solidFill>
                <a:latin typeface="Arial" panose="020B0604020202020204" pitchFamily="34" charset="0"/>
              </a:defRPr>
            </a:lvl1pPr>
            <a:lvl2pPr marL="685783" indent="-228594">
              <a:lnSpc>
                <a:spcPct val="100000"/>
              </a:lnSpc>
              <a:spcBef>
                <a:spcPts val="400"/>
              </a:spcBef>
              <a:buClr>
                <a:srgbClr val="7BFC76"/>
              </a:buClr>
              <a:buFont typeface="Arial" panose="020B0604020202020204" pitchFamily="34" charset="0"/>
              <a:buChar char="–"/>
              <a:defRPr sz="1800">
                <a:solidFill>
                  <a:srgbClr val="E5F8FF"/>
                </a:solidFill>
                <a:latin typeface="Arial" panose="020B0604020202020204" pitchFamily="34" charset="0"/>
              </a:defRPr>
            </a:lvl2pPr>
            <a:lvl3pPr marL="1066773" indent="-152396">
              <a:lnSpc>
                <a:spcPct val="100000"/>
              </a:lnSpc>
              <a:spcBef>
                <a:spcPts val="400"/>
              </a:spcBef>
              <a:buClr>
                <a:srgbClr val="7BFC76"/>
              </a:buClr>
              <a:buFont typeface="Arial" panose="020B0604020202020204" pitchFamily="34" charset="0"/>
              <a:buChar char="▪"/>
              <a:defRPr sz="1800">
                <a:solidFill>
                  <a:srgbClr val="E5F8FF"/>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
        <p:nvSpPr>
          <p:cNvPr id="16" name="Picture Placeholder 15">
            <a:extLst>
              <a:ext uri="{FF2B5EF4-FFF2-40B4-BE49-F238E27FC236}">
                <a16:creationId xmlns:a16="http://schemas.microsoft.com/office/drawing/2014/main" id="{4979D157-A198-AD65-7A6B-1C6CC36A1FCB}"/>
              </a:ext>
            </a:extLst>
          </p:cNvPr>
          <p:cNvSpPr>
            <a:spLocks noGrp="1"/>
          </p:cNvSpPr>
          <p:nvPr>
            <p:ph type="pic" sz="quarter" idx="11"/>
          </p:nvPr>
        </p:nvSpPr>
        <p:spPr>
          <a:xfrm>
            <a:off x="27214" y="493340"/>
            <a:ext cx="5763987" cy="6547224"/>
          </a:xfrm>
          <a:prstGeom prst="rect">
            <a:avLst/>
          </a:prstGeom>
        </p:spPr>
        <p:txBody>
          <a:bodyPr/>
          <a:lstStyle/>
          <a:p>
            <a:endParaRPr lang="en-US"/>
          </a:p>
        </p:txBody>
      </p:sp>
      <p:pic>
        <p:nvPicPr>
          <p:cNvPr id="7" name="Picture 6">
            <a:extLst>
              <a:ext uri="{FF2B5EF4-FFF2-40B4-BE49-F238E27FC236}">
                <a16:creationId xmlns:a16="http://schemas.microsoft.com/office/drawing/2014/main" id="{D3F52662-7D13-BF3E-C908-CFF3EFB1CFEE}"/>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
        <p:nvSpPr>
          <p:cNvPr id="8" name="fl" descr="                              Dell - Internal Use - Confidential&#10;">
            <a:extLst>
              <a:ext uri="{FF2B5EF4-FFF2-40B4-BE49-F238E27FC236}">
                <a16:creationId xmlns:a16="http://schemas.microsoft.com/office/drawing/2014/main" id="{04D0A23D-4BD2-9EEC-816F-D785362E4746}"/>
              </a:ext>
            </a:extLst>
          </p:cNvPr>
          <p:cNvSpPr txBox="1"/>
          <p:nvPr userDrawn="1"/>
        </p:nvSpPr>
        <p:spPr>
          <a:xfrm>
            <a:off x="5381061" y="6879386"/>
            <a:ext cx="1429879" cy="85312"/>
          </a:xfrm>
          <a:prstGeom prst="rect">
            <a:avLst/>
          </a:prstGeom>
          <a:noFill/>
        </p:spPr>
        <p:txBody>
          <a:bodyPr vert="horz" wrap="none" lIns="0" tIns="0" rIns="0" bIns="0" rtlCol="0" anchor="ctr" anchorCtr="0">
            <a:spAutoFit/>
          </a:bodyPr>
          <a:lstStyle/>
          <a:p>
            <a:pPr marL="0" marR="0" indent="0" algn="ctr" defTabSz="1219170" rtl="0" eaLnBrk="1" fontAlgn="base" latinLnBrk="0" hangingPunct="1">
              <a:lnSpc>
                <a:spcPct val="90000"/>
              </a:lnSpc>
              <a:spcBef>
                <a:spcPts val="133"/>
              </a:spcBef>
              <a:spcAft>
                <a:spcPts val="133"/>
              </a:spcAft>
              <a:buClrTx/>
              <a:buSzTx/>
              <a:buFontTx/>
              <a:buNone/>
              <a:tabLst/>
              <a:defRPr/>
            </a:pPr>
            <a:r>
              <a:rPr lang="en-US" sz="600" b="0" i="0" u="none" baseline="0">
                <a:solidFill>
                  <a:schemeClr val="tx2"/>
                </a:solidFill>
                <a:latin typeface="Arial" panose="020B0604020202020204" pitchFamily="34" charset="0"/>
              </a:rPr>
              <a:t>Copyright © Dell Inc. All Rights Reserved.</a:t>
            </a:r>
          </a:p>
        </p:txBody>
      </p:sp>
      <p:sp>
        <p:nvSpPr>
          <p:cNvPr id="9" name="TextBox 19">
            <a:extLst>
              <a:ext uri="{FF2B5EF4-FFF2-40B4-BE49-F238E27FC236}">
                <a16:creationId xmlns:a16="http://schemas.microsoft.com/office/drawing/2014/main" id="{6D51BA56-1435-DA0B-89ED-AC7FBC916DC8}"/>
              </a:ext>
            </a:extLst>
          </p:cNvPr>
          <p:cNvSpPr txBox="1"/>
          <p:nvPr userDrawn="1"/>
        </p:nvSpPr>
        <p:spPr>
          <a:xfrm>
            <a:off x="5120252" y="6880439"/>
            <a:ext cx="94577" cy="85312"/>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600" b="0" kern="1200" smtClean="0">
                <a:solidFill>
                  <a:schemeClr val="tx2"/>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600" b="0" kern="1200">
              <a:solidFill>
                <a:schemeClr val="tx2"/>
              </a:solidFill>
              <a:latin typeface="Arial" panose="020B0604020202020204" pitchFamily="34" charset="0"/>
              <a:ea typeface="+mn-ea"/>
              <a:cs typeface="+mn-cs"/>
            </a:endParaRPr>
          </a:p>
        </p:txBody>
      </p:sp>
    </p:spTree>
    <p:extLst>
      <p:ext uri="{BB962C8B-B14F-4D97-AF65-F5344CB8AC3E}">
        <p14:creationId xmlns:p14="http://schemas.microsoft.com/office/powerpoint/2010/main" val="2779747543"/>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TA25 Background - 1">
    <p:bg>
      <p:bgPr>
        <a:solidFill>
          <a:srgbClr val="0D2155"/>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251FBDD-917C-409E-6CC2-A3F7A19C2414}"/>
              </a:ext>
            </a:extLst>
          </p:cNvPr>
          <p:cNvSpPr/>
          <p:nvPr userDrawn="1"/>
        </p:nvSpPr>
        <p:spPr>
          <a:xfrm>
            <a:off x="11224684" y="352028"/>
            <a:ext cx="967316" cy="6688535"/>
          </a:xfrm>
          <a:prstGeom prst="rect">
            <a:avLst/>
          </a:prstGeom>
          <a:solidFill>
            <a:srgbClr val="0022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23" name="Rectangle 22">
            <a:extLst>
              <a:ext uri="{FF2B5EF4-FFF2-40B4-BE49-F238E27FC236}">
                <a16:creationId xmlns:a16="http://schemas.microsoft.com/office/drawing/2014/main" id="{09027C94-7441-5E23-CC68-9168CF826461}"/>
              </a:ext>
            </a:extLst>
          </p:cNvPr>
          <p:cNvSpPr/>
          <p:nvPr userDrawn="1"/>
        </p:nvSpPr>
        <p:spPr>
          <a:xfrm>
            <a:off x="10257368" y="961691"/>
            <a:ext cx="967316" cy="6078872"/>
          </a:xfrm>
          <a:prstGeom prst="rect">
            <a:avLst/>
          </a:prstGeom>
          <a:solidFill>
            <a:srgbClr val="0C32A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2" name="Title 1"/>
          <p:cNvSpPr>
            <a:spLocks noGrp="1"/>
          </p:cNvSpPr>
          <p:nvPr>
            <p:ph type="title"/>
          </p:nvPr>
        </p:nvSpPr>
        <p:spPr>
          <a:xfrm>
            <a:off x="381000" y="352028"/>
            <a:ext cx="9389605" cy="454996"/>
          </a:xfrm>
          <a:prstGeom prst="rect">
            <a:avLst/>
          </a:prstGeom>
        </p:spPr>
        <p:txBody>
          <a:bodyPr wrap="square" lIns="0" tIns="0" rIns="0" bIns="0" anchor="t" anchorCtr="0">
            <a:spAutoFit/>
          </a:bodyPr>
          <a:lstStyle>
            <a:lvl1pPr>
              <a:defRPr sz="3200">
                <a:solidFill>
                  <a:srgbClr val="E5F8FF"/>
                </a:solidFill>
                <a:latin typeface="+mj-lt"/>
              </a:defRPr>
            </a:lvl1pPr>
          </a:lstStyle>
          <a:p>
            <a:r>
              <a:rPr lang="en-US"/>
              <a:t>Click to edit Master title style</a:t>
            </a:r>
          </a:p>
        </p:txBody>
      </p:sp>
      <p:sp>
        <p:nvSpPr>
          <p:cNvPr id="8" name="Subtitle 2">
            <a:extLst>
              <a:ext uri="{FF2B5EF4-FFF2-40B4-BE49-F238E27FC236}">
                <a16:creationId xmlns:a16="http://schemas.microsoft.com/office/drawing/2014/main" id="{7CD9EEE9-896F-9573-FF6C-E5DD9F7C2CDB}"/>
              </a:ext>
            </a:extLst>
          </p:cNvPr>
          <p:cNvSpPr>
            <a:spLocks noGrp="1"/>
          </p:cNvSpPr>
          <p:nvPr>
            <p:ph type="subTitle" idx="13"/>
          </p:nvPr>
        </p:nvSpPr>
        <p:spPr>
          <a:xfrm>
            <a:off x="381000" y="880071"/>
            <a:ext cx="9389605" cy="252776"/>
          </a:xfrm>
          <a:prstGeom prst="rect">
            <a:avLst/>
          </a:prstGeom>
        </p:spPr>
        <p:txBody>
          <a:bodyPr wrap="square" lIns="0" tIns="0" rIns="0" bIns="0">
            <a:spAutoFit/>
          </a:bodyPr>
          <a:lstStyle>
            <a:lvl1pPr marL="0" indent="0" algn="l">
              <a:lnSpc>
                <a:spcPct val="100000"/>
              </a:lnSpc>
              <a:spcBef>
                <a:spcPts val="0"/>
              </a:spcBef>
              <a:buNone/>
              <a:defRPr sz="1600">
                <a:solidFill>
                  <a:srgbClr val="80C7FB"/>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Content Placeholder 2">
            <a:extLst>
              <a:ext uri="{FF2B5EF4-FFF2-40B4-BE49-F238E27FC236}">
                <a16:creationId xmlns:a16="http://schemas.microsoft.com/office/drawing/2014/main" id="{876CA31D-7D9D-76D2-0683-A0F3F0E00E41}"/>
              </a:ext>
            </a:extLst>
          </p:cNvPr>
          <p:cNvSpPr>
            <a:spLocks noGrp="1"/>
          </p:cNvSpPr>
          <p:nvPr>
            <p:ph idx="1"/>
          </p:nvPr>
        </p:nvSpPr>
        <p:spPr>
          <a:xfrm>
            <a:off x="381001" y="1642798"/>
            <a:ext cx="9389605" cy="4693709"/>
          </a:xfrm>
          <a:prstGeom prst="rect">
            <a:avLst/>
          </a:prstGeom>
        </p:spPr>
        <p:txBody>
          <a:bodyPr lIns="0" tIns="0" rIns="0" bIns="0"/>
          <a:lstStyle>
            <a:lvl1pPr marL="228594" indent="-228594">
              <a:lnSpc>
                <a:spcPct val="100000"/>
              </a:lnSpc>
              <a:spcBef>
                <a:spcPts val="1200"/>
              </a:spcBef>
              <a:buClr>
                <a:srgbClr val="808080"/>
              </a:buClr>
              <a:buFont typeface="Arial" panose="020B0604020202020204" pitchFamily="34" charset="0"/>
              <a:buChar char="•"/>
              <a:defRPr sz="2400">
                <a:solidFill>
                  <a:srgbClr val="E5F8FF"/>
                </a:solidFill>
                <a:latin typeface="Arial" panose="020B0604020202020204" pitchFamily="34" charset="0"/>
              </a:defRPr>
            </a:lvl1pPr>
            <a:lvl2pPr marL="685783" indent="-228594">
              <a:lnSpc>
                <a:spcPct val="100000"/>
              </a:lnSpc>
              <a:spcBef>
                <a:spcPts val="600"/>
              </a:spcBef>
              <a:buClr>
                <a:srgbClr val="808080"/>
              </a:buClr>
              <a:buFont typeface="Arial" panose="020B0604020202020204" pitchFamily="34" charset="0"/>
              <a:buChar char="–"/>
              <a:defRPr sz="1800">
                <a:solidFill>
                  <a:srgbClr val="80C7FB"/>
                </a:solidFill>
                <a:latin typeface="Arial" panose="020B0604020202020204" pitchFamily="34" charset="0"/>
              </a:defRPr>
            </a:lvl2pPr>
            <a:lvl3pPr marL="1066773" indent="-152396">
              <a:lnSpc>
                <a:spcPct val="100000"/>
              </a:lnSpc>
              <a:spcBef>
                <a:spcPts val="600"/>
              </a:spcBef>
              <a:buClr>
                <a:srgbClr val="808080"/>
              </a:buClr>
              <a:buFont typeface="Arial" panose="020B0604020202020204" pitchFamily="34" charset="0"/>
              <a:buChar char="▪"/>
              <a:defRPr sz="1400">
                <a:solidFill>
                  <a:srgbClr val="80C7FB"/>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B96860ED-DA55-D398-4F6D-E4DF1EAEEA2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
        <p:nvSpPr>
          <p:cNvPr id="3" name="fl" descr="                              Dell - Internal Use - Confidential&#10;">
            <a:extLst>
              <a:ext uri="{FF2B5EF4-FFF2-40B4-BE49-F238E27FC236}">
                <a16:creationId xmlns:a16="http://schemas.microsoft.com/office/drawing/2014/main" id="{689ED2D7-A7A8-3DCD-A8BD-50E4C1EC9CBC}"/>
              </a:ext>
            </a:extLst>
          </p:cNvPr>
          <p:cNvSpPr txBox="1"/>
          <p:nvPr userDrawn="1"/>
        </p:nvSpPr>
        <p:spPr>
          <a:xfrm>
            <a:off x="5381061" y="6879386"/>
            <a:ext cx="1429879" cy="85312"/>
          </a:xfrm>
          <a:prstGeom prst="rect">
            <a:avLst/>
          </a:prstGeom>
          <a:noFill/>
        </p:spPr>
        <p:txBody>
          <a:bodyPr vert="horz" wrap="none" lIns="0" tIns="0" rIns="0" bIns="0" rtlCol="0" anchor="ctr" anchorCtr="0">
            <a:spAutoFit/>
          </a:bodyPr>
          <a:lstStyle/>
          <a:p>
            <a:pPr marL="0" marR="0" indent="0" algn="ctr" defTabSz="1219170" rtl="0" eaLnBrk="1" fontAlgn="base" latinLnBrk="0" hangingPunct="1">
              <a:lnSpc>
                <a:spcPct val="90000"/>
              </a:lnSpc>
              <a:spcBef>
                <a:spcPts val="133"/>
              </a:spcBef>
              <a:spcAft>
                <a:spcPts val="133"/>
              </a:spcAft>
              <a:buClrTx/>
              <a:buSzTx/>
              <a:buFontTx/>
              <a:buNone/>
              <a:tabLst/>
              <a:defRPr/>
            </a:pPr>
            <a:r>
              <a:rPr lang="en-US" sz="600" b="0" i="0" u="none" baseline="0">
                <a:solidFill>
                  <a:schemeClr val="tx2"/>
                </a:solidFill>
                <a:latin typeface="Arial" panose="020B0604020202020204" pitchFamily="34" charset="0"/>
              </a:rPr>
              <a:t>Copyright © Dell Inc. All Rights Reserved.</a:t>
            </a:r>
          </a:p>
        </p:txBody>
      </p:sp>
      <p:sp>
        <p:nvSpPr>
          <p:cNvPr id="7" name="TextBox 19">
            <a:extLst>
              <a:ext uri="{FF2B5EF4-FFF2-40B4-BE49-F238E27FC236}">
                <a16:creationId xmlns:a16="http://schemas.microsoft.com/office/drawing/2014/main" id="{EF109B13-0279-B7C1-473F-168B30CE95FF}"/>
              </a:ext>
            </a:extLst>
          </p:cNvPr>
          <p:cNvSpPr txBox="1"/>
          <p:nvPr userDrawn="1"/>
        </p:nvSpPr>
        <p:spPr>
          <a:xfrm>
            <a:off x="5120252" y="6880439"/>
            <a:ext cx="94577" cy="85312"/>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600" b="0" kern="1200" smtClean="0">
                <a:solidFill>
                  <a:schemeClr val="tx2"/>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600" b="0" kern="1200">
              <a:solidFill>
                <a:schemeClr val="tx2"/>
              </a:solidFill>
              <a:latin typeface="Arial" panose="020B0604020202020204" pitchFamily="34" charset="0"/>
              <a:ea typeface="+mn-ea"/>
              <a:cs typeface="+mn-cs"/>
            </a:endParaRPr>
          </a:p>
        </p:txBody>
      </p:sp>
    </p:spTree>
    <p:extLst>
      <p:ext uri="{BB962C8B-B14F-4D97-AF65-F5344CB8AC3E}">
        <p14:creationId xmlns:p14="http://schemas.microsoft.com/office/powerpoint/2010/main" val="1589980842"/>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_DTA25 Background - blue">
    <p:bg>
      <p:bgPr>
        <a:solidFill>
          <a:srgbClr val="0D215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52028"/>
            <a:ext cx="9389605" cy="454996"/>
          </a:xfrm>
          <a:prstGeom prst="rect">
            <a:avLst/>
          </a:prstGeom>
        </p:spPr>
        <p:txBody>
          <a:bodyPr wrap="square" lIns="0" tIns="0" rIns="0" bIns="0" anchor="t" anchorCtr="0">
            <a:spAutoFit/>
          </a:bodyPr>
          <a:lstStyle>
            <a:lvl1pPr>
              <a:defRPr sz="3200">
                <a:solidFill>
                  <a:srgbClr val="E5F8FF"/>
                </a:solidFill>
                <a:latin typeface="+mj-lt"/>
              </a:defRPr>
            </a:lvl1pPr>
          </a:lstStyle>
          <a:p>
            <a:r>
              <a:rPr lang="en-US"/>
              <a:t>Click to edit Master title style</a:t>
            </a:r>
          </a:p>
        </p:txBody>
      </p:sp>
      <p:sp>
        <p:nvSpPr>
          <p:cNvPr id="8" name="Subtitle 2">
            <a:extLst>
              <a:ext uri="{FF2B5EF4-FFF2-40B4-BE49-F238E27FC236}">
                <a16:creationId xmlns:a16="http://schemas.microsoft.com/office/drawing/2014/main" id="{7CD9EEE9-896F-9573-FF6C-E5DD9F7C2CDB}"/>
              </a:ext>
            </a:extLst>
          </p:cNvPr>
          <p:cNvSpPr>
            <a:spLocks noGrp="1"/>
          </p:cNvSpPr>
          <p:nvPr>
            <p:ph type="subTitle" idx="13"/>
          </p:nvPr>
        </p:nvSpPr>
        <p:spPr>
          <a:xfrm>
            <a:off x="381000" y="880071"/>
            <a:ext cx="9389605" cy="252776"/>
          </a:xfrm>
          <a:prstGeom prst="rect">
            <a:avLst/>
          </a:prstGeom>
        </p:spPr>
        <p:txBody>
          <a:bodyPr wrap="square" lIns="0" tIns="0" rIns="0" bIns="0">
            <a:spAutoFit/>
          </a:bodyPr>
          <a:lstStyle>
            <a:lvl1pPr marL="0" indent="0" algn="l">
              <a:lnSpc>
                <a:spcPct val="100000"/>
              </a:lnSpc>
              <a:spcBef>
                <a:spcPts val="0"/>
              </a:spcBef>
              <a:buNone/>
              <a:defRPr sz="1600">
                <a:solidFill>
                  <a:srgbClr val="80C7FB"/>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Content Placeholder 2">
            <a:extLst>
              <a:ext uri="{FF2B5EF4-FFF2-40B4-BE49-F238E27FC236}">
                <a16:creationId xmlns:a16="http://schemas.microsoft.com/office/drawing/2014/main" id="{876CA31D-7D9D-76D2-0683-A0F3F0E00E41}"/>
              </a:ext>
            </a:extLst>
          </p:cNvPr>
          <p:cNvSpPr>
            <a:spLocks noGrp="1"/>
          </p:cNvSpPr>
          <p:nvPr>
            <p:ph idx="1"/>
          </p:nvPr>
        </p:nvSpPr>
        <p:spPr>
          <a:xfrm>
            <a:off x="381001" y="1642798"/>
            <a:ext cx="9389605" cy="4693709"/>
          </a:xfrm>
          <a:prstGeom prst="rect">
            <a:avLst/>
          </a:prstGeom>
        </p:spPr>
        <p:txBody>
          <a:bodyPr lIns="0" tIns="0" rIns="0" bIns="0"/>
          <a:lstStyle>
            <a:lvl1pPr marL="228594" indent="-228594">
              <a:lnSpc>
                <a:spcPct val="100000"/>
              </a:lnSpc>
              <a:spcBef>
                <a:spcPts val="1200"/>
              </a:spcBef>
              <a:buClr>
                <a:srgbClr val="808080"/>
              </a:buClr>
              <a:buFont typeface="Arial" panose="020B0604020202020204" pitchFamily="34" charset="0"/>
              <a:buChar char="•"/>
              <a:defRPr sz="2400">
                <a:solidFill>
                  <a:srgbClr val="E5F8FF"/>
                </a:solidFill>
                <a:latin typeface="Arial" panose="020B0604020202020204" pitchFamily="34" charset="0"/>
              </a:defRPr>
            </a:lvl1pPr>
            <a:lvl2pPr marL="685783" indent="-228594">
              <a:lnSpc>
                <a:spcPct val="100000"/>
              </a:lnSpc>
              <a:spcBef>
                <a:spcPts val="600"/>
              </a:spcBef>
              <a:buClr>
                <a:srgbClr val="808080"/>
              </a:buClr>
              <a:buFont typeface="Arial" panose="020B0604020202020204" pitchFamily="34" charset="0"/>
              <a:buChar char="–"/>
              <a:defRPr sz="1800">
                <a:solidFill>
                  <a:srgbClr val="80C7FB"/>
                </a:solidFill>
                <a:latin typeface="Arial" panose="020B0604020202020204" pitchFamily="34" charset="0"/>
              </a:defRPr>
            </a:lvl2pPr>
            <a:lvl3pPr marL="1066773" indent="-152396">
              <a:lnSpc>
                <a:spcPct val="100000"/>
              </a:lnSpc>
              <a:spcBef>
                <a:spcPts val="600"/>
              </a:spcBef>
              <a:buClr>
                <a:srgbClr val="808080"/>
              </a:buClr>
              <a:buFont typeface="Arial" panose="020B0604020202020204" pitchFamily="34" charset="0"/>
              <a:buChar char="▪"/>
              <a:defRPr sz="1400">
                <a:solidFill>
                  <a:srgbClr val="80C7FB"/>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B96860ED-DA55-D398-4F6D-E4DF1EAEEA2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
        <p:nvSpPr>
          <p:cNvPr id="3" name="fl" descr="                              Dell - Internal Use - Confidential&#10;">
            <a:extLst>
              <a:ext uri="{FF2B5EF4-FFF2-40B4-BE49-F238E27FC236}">
                <a16:creationId xmlns:a16="http://schemas.microsoft.com/office/drawing/2014/main" id="{689ED2D7-A7A8-3DCD-A8BD-50E4C1EC9CBC}"/>
              </a:ext>
            </a:extLst>
          </p:cNvPr>
          <p:cNvSpPr txBox="1"/>
          <p:nvPr userDrawn="1"/>
        </p:nvSpPr>
        <p:spPr>
          <a:xfrm>
            <a:off x="5381061" y="6879386"/>
            <a:ext cx="1429879" cy="85312"/>
          </a:xfrm>
          <a:prstGeom prst="rect">
            <a:avLst/>
          </a:prstGeom>
          <a:noFill/>
        </p:spPr>
        <p:txBody>
          <a:bodyPr vert="horz" wrap="none" lIns="0" tIns="0" rIns="0" bIns="0" rtlCol="0" anchor="ctr" anchorCtr="0">
            <a:spAutoFit/>
          </a:bodyPr>
          <a:lstStyle/>
          <a:p>
            <a:pPr marL="0" marR="0" indent="0" algn="ctr" defTabSz="1219170" rtl="0" eaLnBrk="1" fontAlgn="base" latinLnBrk="0" hangingPunct="1">
              <a:lnSpc>
                <a:spcPct val="90000"/>
              </a:lnSpc>
              <a:spcBef>
                <a:spcPts val="133"/>
              </a:spcBef>
              <a:spcAft>
                <a:spcPts val="133"/>
              </a:spcAft>
              <a:buClrTx/>
              <a:buSzTx/>
              <a:buFontTx/>
              <a:buNone/>
              <a:tabLst/>
              <a:defRPr/>
            </a:pPr>
            <a:r>
              <a:rPr lang="en-US" sz="600" b="0" i="0" u="none" baseline="0">
                <a:solidFill>
                  <a:schemeClr val="tx2"/>
                </a:solidFill>
                <a:latin typeface="Arial" panose="020B0604020202020204" pitchFamily="34" charset="0"/>
              </a:rPr>
              <a:t>Copyright © Dell Inc. All Rights Reserved.</a:t>
            </a:r>
          </a:p>
        </p:txBody>
      </p:sp>
      <p:sp>
        <p:nvSpPr>
          <p:cNvPr id="7" name="TextBox 19">
            <a:extLst>
              <a:ext uri="{FF2B5EF4-FFF2-40B4-BE49-F238E27FC236}">
                <a16:creationId xmlns:a16="http://schemas.microsoft.com/office/drawing/2014/main" id="{EF109B13-0279-B7C1-473F-168B30CE95FF}"/>
              </a:ext>
            </a:extLst>
          </p:cNvPr>
          <p:cNvSpPr txBox="1"/>
          <p:nvPr userDrawn="1"/>
        </p:nvSpPr>
        <p:spPr>
          <a:xfrm>
            <a:off x="5120252" y="6880439"/>
            <a:ext cx="94577" cy="85312"/>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600" b="0" kern="1200" smtClean="0">
                <a:solidFill>
                  <a:schemeClr val="tx2"/>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600" b="0" kern="1200">
              <a:solidFill>
                <a:schemeClr val="tx2"/>
              </a:solidFill>
              <a:latin typeface="Arial" panose="020B0604020202020204" pitchFamily="34" charset="0"/>
              <a:ea typeface="+mn-ea"/>
              <a:cs typeface="+mn-cs"/>
            </a:endParaRPr>
          </a:p>
        </p:txBody>
      </p:sp>
    </p:spTree>
    <p:extLst>
      <p:ext uri="{BB962C8B-B14F-4D97-AF65-F5344CB8AC3E}">
        <p14:creationId xmlns:p14="http://schemas.microsoft.com/office/powerpoint/2010/main" val="2063916236"/>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DTA25 Background - gray">
    <p:bg>
      <p:bgPr>
        <a:solidFill>
          <a:srgbClr val="EEEE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52028"/>
            <a:ext cx="7543800" cy="454996"/>
          </a:xfrm>
          <a:prstGeom prst="rect">
            <a:avLst/>
          </a:prstGeom>
        </p:spPr>
        <p:txBody>
          <a:bodyPr wrap="square" lIns="0" tIns="0" rIns="0" bIns="0" anchor="t" anchorCtr="0">
            <a:spAutoFit/>
          </a:bodyPr>
          <a:lstStyle>
            <a:lvl1pPr>
              <a:defRPr sz="3200">
                <a:solidFill>
                  <a:srgbClr val="00227F"/>
                </a:solidFill>
                <a:latin typeface="+mj-lt"/>
              </a:defRPr>
            </a:lvl1pPr>
          </a:lstStyle>
          <a:p>
            <a:r>
              <a:rPr lang="en-US"/>
              <a:t>Click to edit Master title style</a:t>
            </a:r>
          </a:p>
        </p:txBody>
      </p:sp>
      <p:sp>
        <p:nvSpPr>
          <p:cNvPr id="8" name="Subtitle 2">
            <a:extLst>
              <a:ext uri="{FF2B5EF4-FFF2-40B4-BE49-F238E27FC236}">
                <a16:creationId xmlns:a16="http://schemas.microsoft.com/office/drawing/2014/main" id="{7CD9EEE9-896F-9573-FF6C-E5DD9F7C2CDB}"/>
              </a:ext>
            </a:extLst>
          </p:cNvPr>
          <p:cNvSpPr>
            <a:spLocks noGrp="1"/>
          </p:cNvSpPr>
          <p:nvPr>
            <p:ph type="subTitle" idx="13"/>
          </p:nvPr>
        </p:nvSpPr>
        <p:spPr>
          <a:xfrm>
            <a:off x="381000" y="880071"/>
            <a:ext cx="7543800" cy="252776"/>
          </a:xfrm>
          <a:prstGeom prst="rect">
            <a:avLst/>
          </a:prstGeom>
        </p:spPr>
        <p:txBody>
          <a:bodyPr wrap="square" lIns="0" tIns="0" rIns="0" bIns="0">
            <a:spAutoFit/>
          </a:bodyPr>
          <a:lstStyle>
            <a:lvl1pPr marL="0" indent="0" algn="l">
              <a:lnSpc>
                <a:spcPct val="100000"/>
              </a:lnSpc>
              <a:spcBef>
                <a:spcPts val="0"/>
              </a:spcBef>
              <a:buNone/>
              <a:defRPr sz="1600">
                <a:solidFill>
                  <a:srgbClr val="1D56C0"/>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Content Placeholder 2">
            <a:extLst>
              <a:ext uri="{FF2B5EF4-FFF2-40B4-BE49-F238E27FC236}">
                <a16:creationId xmlns:a16="http://schemas.microsoft.com/office/drawing/2014/main" id="{876CA31D-7D9D-76D2-0683-A0F3F0E00E41}"/>
              </a:ext>
            </a:extLst>
          </p:cNvPr>
          <p:cNvSpPr>
            <a:spLocks noGrp="1"/>
          </p:cNvSpPr>
          <p:nvPr>
            <p:ph idx="1"/>
          </p:nvPr>
        </p:nvSpPr>
        <p:spPr>
          <a:xfrm>
            <a:off x="381001" y="1642798"/>
            <a:ext cx="9389605" cy="4693709"/>
          </a:xfrm>
          <a:prstGeom prst="rect">
            <a:avLst/>
          </a:prstGeom>
        </p:spPr>
        <p:txBody>
          <a:bodyPr lIns="0" tIns="0" rIns="0" bIns="0"/>
          <a:lstStyle>
            <a:lvl1pPr marL="228594" indent="-228594">
              <a:lnSpc>
                <a:spcPct val="100000"/>
              </a:lnSpc>
              <a:spcBef>
                <a:spcPts val="1200"/>
              </a:spcBef>
              <a:buClr>
                <a:srgbClr val="808080"/>
              </a:buClr>
              <a:buFont typeface="Arial" panose="020B0604020202020204" pitchFamily="34" charset="0"/>
              <a:buChar char="•"/>
              <a:defRPr sz="2400">
                <a:solidFill>
                  <a:srgbClr val="0D2155"/>
                </a:solidFill>
                <a:latin typeface="Arial" panose="020B0604020202020204" pitchFamily="34" charset="0"/>
              </a:defRPr>
            </a:lvl1pPr>
            <a:lvl2pPr marL="685783" indent="-228594">
              <a:lnSpc>
                <a:spcPct val="100000"/>
              </a:lnSpc>
              <a:spcBef>
                <a:spcPts val="600"/>
              </a:spcBef>
              <a:buClr>
                <a:srgbClr val="808080"/>
              </a:buClr>
              <a:buFont typeface="Arial" panose="020B0604020202020204" pitchFamily="34" charset="0"/>
              <a:buChar char="–"/>
              <a:defRPr sz="1800">
                <a:solidFill>
                  <a:srgbClr val="00227F"/>
                </a:solidFill>
                <a:latin typeface="Arial" panose="020B0604020202020204" pitchFamily="34" charset="0"/>
              </a:defRPr>
            </a:lvl2pPr>
            <a:lvl3pPr marL="1066773" indent="-152396">
              <a:lnSpc>
                <a:spcPct val="100000"/>
              </a:lnSpc>
              <a:spcBef>
                <a:spcPts val="600"/>
              </a:spcBef>
              <a:buClr>
                <a:srgbClr val="808080"/>
              </a:buClr>
              <a:buFont typeface="Arial" panose="020B0604020202020204" pitchFamily="34" charset="0"/>
              <a:buChar char="▪"/>
              <a:defRPr sz="1400">
                <a:solidFill>
                  <a:srgbClr val="00227F"/>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1043525"/>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DTA25 Background - 1">
    <p:bg>
      <p:bgPr>
        <a:solidFill>
          <a:srgbClr val="24755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52028"/>
            <a:ext cx="7543800" cy="454996"/>
          </a:xfrm>
          <a:prstGeom prst="rect">
            <a:avLst/>
          </a:prstGeom>
        </p:spPr>
        <p:txBody>
          <a:bodyPr wrap="square" lIns="0" tIns="0" rIns="0" bIns="0" anchor="t" anchorCtr="0">
            <a:spAutoFit/>
          </a:bodyPr>
          <a:lstStyle>
            <a:lvl1pPr>
              <a:defRPr sz="3200">
                <a:solidFill>
                  <a:srgbClr val="E4FFD6"/>
                </a:solidFill>
                <a:latin typeface="+mj-lt"/>
              </a:defRPr>
            </a:lvl1pPr>
          </a:lstStyle>
          <a:p>
            <a:r>
              <a:rPr lang="en-US"/>
              <a:t>Click to edit Master title style</a:t>
            </a:r>
          </a:p>
        </p:txBody>
      </p:sp>
      <p:sp>
        <p:nvSpPr>
          <p:cNvPr id="4" name="fl" descr="                              Dell - Internal Use - Confidential&#10;">
            <a:extLst>
              <a:ext uri="{FF2B5EF4-FFF2-40B4-BE49-F238E27FC236}">
                <a16:creationId xmlns:a16="http://schemas.microsoft.com/office/drawing/2014/main" id="{15D66C70-92CF-96A7-88B0-594FD06AA914}"/>
              </a:ext>
            </a:extLst>
          </p:cNvPr>
          <p:cNvSpPr txBox="1"/>
          <p:nvPr userDrawn="1"/>
        </p:nvSpPr>
        <p:spPr>
          <a:xfrm>
            <a:off x="5384428" y="6874613"/>
            <a:ext cx="1601400" cy="94858"/>
          </a:xfrm>
          <a:prstGeom prst="rect">
            <a:avLst/>
          </a:prstGeom>
          <a:noFill/>
        </p:spPr>
        <p:txBody>
          <a:bodyPr vert="horz" wrap="none" lIns="0" tIns="0" rIns="0" bIns="0" rtlCol="0" anchor="ctr" anchorCtr="0">
            <a:spAutoFit/>
          </a:bodyPr>
          <a:lstStyle/>
          <a:p>
            <a:pPr marL="0" marR="0" indent="0" algn="l" defTabSz="1219170" rtl="0" eaLnBrk="1" fontAlgn="base" latinLnBrk="0" hangingPunct="1">
              <a:lnSpc>
                <a:spcPct val="90000"/>
              </a:lnSpc>
              <a:spcBef>
                <a:spcPts val="133"/>
              </a:spcBef>
              <a:spcAft>
                <a:spcPts val="133"/>
              </a:spcAft>
              <a:buClrTx/>
              <a:buSzTx/>
              <a:buFontTx/>
              <a:buNone/>
              <a:tabLst/>
              <a:defRPr/>
            </a:pPr>
            <a:r>
              <a:rPr lang="en-US" sz="667" b="0" i="0" u="none" baseline="0">
                <a:solidFill>
                  <a:srgbClr val="EEEEEE"/>
                </a:solidFill>
                <a:latin typeface="Arial" panose="020B0604020202020204" pitchFamily="34" charset="0"/>
              </a:rPr>
              <a:t>Copyright © Dell Inc. All Rights Reserved.</a:t>
            </a:r>
          </a:p>
        </p:txBody>
      </p:sp>
      <p:sp>
        <p:nvSpPr>
          <p:cNvPr id="5" name="TextBox 4">
            <a:extLst>
              <a:ext uri="{FF2B5EF4-FFF2-40B4-BE49-F238E27FC236}">
                <a16:creationId xmlns:a16="http://schemas.microsoft.com/office/drawing/2014/main" id="{7E3F6A07-971E-7852-7B09-328F901EED39}"/>
              </a:ext>
            </a:extLst>
          </p:cNvPr>
          <p:cNvSpPr txBox="1"/>
          <p:nvPr userDrawn="1"/>
        </p:nvSpPr>
        <p:spPr>
          <a:xfrm>
            <a:off x="5140350" y="6875666"/>
            <a:ext cx="105798" cy="94858"/>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667" b="0" kern="1200" smtClean="0">
                <a:solidFill>
                  <a:srgbClr val="EEEEEE"/>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667" b="0" kern="1200">
              <a:solidFill>
                <a:srgbClr val="EEEEEE"/>
              </a:solidFill>
              <a:latin typeface="Arial" panose="020B0604020202020204" pitchFamily="34" charset="0"/>
              <a:ea typeface="+mn-ea"/>
              <a:cs typeface="+mn-cs"/>
            </a:endParaRPr>
          </a:p>
        </p:txBody>
      </p:sp>
      <p:sp>
        <p:nvSpPr>
          <p:cNvPr id="8" name="Subtitle 2">
            <a:extLst>
              <a:ext uri="{FF2B5EF4-FFF2-40B4-BE49-F238E27FC236}">
                <a16:creationId xmlns:a16="http://schemas.microsoft.com/office/drawing/2014/main" id="{7CD9EEE9-896F-9573-FF6C-E5DD9F7C2CDB}"/>
              </a:ext>
            </a:extLst>
          </p:cNvPr>
          <p:cNvSpPr>
            <a:spLocks noGrp="1"/>
          </p:cNvSpPr>
          <p:nvPr>
            <p:ph type="subTitle" idx="13"/>
          </p:nvPr>
        </p:nvSpPr>
        <p:spPr>
          <a:xfrm>
            <a:off x="381000" y="880071"/>
            <a:ext cx="7543800" cy="252776"/>
          </a:xfrm>
          <a:prstGeom prst="rect">
            <a:avLst/>
          </a:prstGeom>
        </p:spPr>
        <p:txBody>
          <a:bodyPr wrap="square" lIns="0" tIns="0" rIns="0" bIns="0">
            <a:spAutoFit/>
          </a:bodyPr>
          <a:lstStyle>
            <a:lvl1pPr marL="0" indent="0" algn="l">
              <a:lnSpc>
                <a:spcPct val="100000"/>
              </a:lnSpc>
              <a:spcBef>
                <a:spcPts val="0"/>
              </a:spcBef>
              <a:buNone/>
              <a:defRPr sz="1600">
                <a:solidFill>
                  <a:srgbClr val="7BFC76"/>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Content Placeholder 2">
            <a:extLst>
              <a:ext uri="{FF2B5EF4-FFF2-40B4-BE49-F238E27FC236}">
                <a16:creationId xmlns:a16="http://schemas.microsoft.com/office/drawing/2014/main" id="{876CA31D-7D9D-76D2-0683-A0F3F0E00E41}"/>
              </a:ext>
            </a:extLst>
          </p:cNvPr>
          <p:cNvSpPr>
            <a:spLocks noGrp="1"/>
          </p:cNvSpPr>
          <p:nvPr>
            <p:ph idx="1"/>
          </p:nvPr>
        </p:nvSpPr>
        <p:spPr>
          <a:xfrm>
            <a:off x="381001" y="1642798"/>
            <a:ext cx="10022083" cy="4693709"/>
          </a:xfrm>
          <a:prstGeom prst="rect">
            <a:avLst/>
          </a:prstGeom>
        </p:spPr>
        <p:txBody>
          <a:bodyPr lIns="0" tIns="0" rIns="0" bIns="0"/>
          <a:lstStyle>
            <a:lvl1pPr marL="228594" indent="-228594">
              <a:lnSpc>
                <a:spcPct val="100000"/>
              </a:lnSpc>
              <a:spcBef>
                <a:spcPts val="1200"/>
              </a:spcBef>
              <a:buClr>
                <a:srgbClr val="7BFC76"/>
              </a:buClr>
              <a:buFont typeface="Arial" panose="020B0604020202020204" pitchFamily="34" charset="0"/>
              <a:buChar char="•"/>
              <a:defRPr sz="2400">
                <a:solidFill>
                  <a:srgbClr val="E4FFD6"/>
                </a:solidFill>
                <a:latin typeface="Arial" panose="020B0604020202020204" pitchFamily="34" charset="0"/>
              </a:defRPr>
            </a:lvl1pPr>
            <a:lvl2pPr marL="685783" indent="-228594">
              <a:lnSpc>
                <a:spcPct val="100000"/>
              </a:lnSpc>
              <a:spcBef>
                <a:spcPts val="600"/>
              </a:spcBef>
              <a:buClr>
                <a:srgbClr val="7BFC76"/>
              </a:buClr>
              <a:buFont typeface="Arial" panose="020B0604020202020204" pitchFamily="34" charset="0"/>
              <a:buChar char="–"/>
              <a:defRPr sz="1800">
                <a:solidFill>
                  <a:srgbClr val="7BFC76"/>
                </a:solidFill>
                <a:latin typeface="Arial" panose="020B0604020202020204" pitchFamily="34" charset="0"/>
              </a:defRPr>
            </a:lvl2pPr>
            <a:lvl3pPr marL="1066773" indent="-152396">
              <a:lnSpc>
                <a:spcPct val="100000"/>
              </a:lnSpc>
              <a:spcBef>
                <a:spcPts val="600"/>
              </a:spcBef>
              <a:buClr>
                <a:srgbClr val="7BFC76"/>
              </a:buClr>
              <a:buFont typeface="Arial" panose="020B0604020202020204" pitchFamily="34" charset="0"/>
              <a:buChar char="▪"/>
              <a:defRPr sz="1400">
                <a:solidFill>
                  <a:srgbClr val="7BFC76"/>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B96860ED-DA55-D398-4F6D-E4DF1EAEEA2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grpSp>
        <p:nvGrpSpPr>
          <p:cNvPr id="3" name="Group 2">
            <a:extLst>
              <a:ext uri="{FF2B5EF4-FFF2-40B4-BE49-F238E27FC236}">
                <a16:creationId xmlns:a16="http://schemas.microsoft.com/office/drawing/2014/main" id="{74CE3F1D-BE78-44BA-6292-B52C9D038E22}"/>
              </a:ext>
            </a:extLst>
          </p:cNvPr>
          <p:cNvGrpSpPr/>
          <p:nvPr userDrawn="1"/>
        </p:nvGrpSpPr>
        <p:grpSpPr>
          <a:xfrm>
            <a:off x="11224683" y="1"/>
            <a:ext cx="967316" cy="993066"/>
            <a:chOff x="8418512" y="0"/>
            <a:chExt cx="725487" cy="725487"/>
          </a:xfrm>
        </p:grpSpPr>
        <p:sp>
          <p:nvSpPr>
            <p:cNvPr id="7" name="Rectangle 6">
              <a:extLst>
                <a:ext uri="{FF2B5EF4-FFF2-40B4-BE49-F238E27FC236}">
                  <a16:creationId xmlns:a16="http://schemas.microsoft.com/office/drawing/2014/main" id="{0347373A-4C26-2D27-BA7C-4650442B799F}"/>
                </a:ext>
              </a:extLst>
            </p:cNvPr>
            <p:cNvSpPr/>
            <p:nvPr userDrawn="1"/>
          </p:nvSpPr>
          <p:spPr>
            <a:xfrm>
              <a:off x="8418512" y="0"/>
              <a:ext cx="725487" cy="725487"/>
            </a:xfrm>
            <a:prstGeom prst="rect">
              <a:avLst/>
            </a:prstGeom>
            <a:solidFill>
              <a:srgbClr val="24473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pic>
          <p:nvPicPr>
            <p:cNvPr id="9" name="Graphic 8">
              <a:extLst>
                <a:ext uri="{FF2B5EF4-FFF2-40B4-BE49-F238E27FC236}">
                  <a16:creationId xmlns:a16="http://schemas.microsoft.com/office/drawing/2014/main" id="{E5BD8210-9C93-55AB-FBCD-6A73335273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90701" y="58250"/>
              <a:ext cx="597884" cy="597884"/>
            </a:xfrm>
            <a:prstGeom prst="rect">
              <a:avLst/>
            </a:prstGeom>
          </p:spPr>
        </p:pic>
      </p:grpSp>
    </p:spTree>
    <p:extLst>
      <p:ext uri="{BB962C8B-B14F-4D97-AF65-F5344CB8AC3E}">
        <p14:creationId xmlns:p14="http://schemas.microsoft.com/office/powerpoint/2010/main" val="359058802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de bar blue w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822514"/>
            <a:ext cx="2286000" cy="1364989"/>
          </a:xfrm>
          <a:prstGeom prst="rect">
            <a:avLst/>
          </a:prstGeom>
        </p:spPr>
        <p:txBody>
          <a:bodyPr wrap="square" lIns="0" tIns="0" rIns="0" bIns="0">
            <a:spAutoFit/>
          </a:bodyPr>
          <a:lstStyle>
            <a:lvl1pPr>
              <a:defRPr sz="3200">
                <a:solidFill>
                  <a:srgbClr val="E5F8FF"/>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F7E372F5-2EC7-4733-8384-2D4149AFD478}"/>
              </a:ext>
              <a:ext uri="{C183D7F6-B498-43B3-948B-1728B52AA6E4}">
                <adec:decorative xmlns:adec="http://schemas.microsoft.com/office/drawing/2017/decorative" val="1"/>
              </a:ext>
            </a:extLst>
          </p:cNvPr>
          <p:cNvSpPr>
            <a:spLocks noChangeAspect="1"/>
          </p:cNvSpPr>
          <p:nvPr/>
        </p:nvSpPr>
        <p:spPr>
          <a:xfrm>
            <a:off x="381000" y="410700"/>
            <a:ext cx="457200" cy="117343"/>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80C7FB"/>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000" y="2581542"/>
            <a:ext cx="2286000" cy="3813639"/>
          </a:xfrm>
          <a:prstGeom prst="rect">
            <a:avLst/>
          </a:prstGeom>
        </p:spPr>
        <p:txBody>
          <a:bodyPr wrap="square" lIns="0" tIns="0" rIns="0" bIns="0">
            <a:noAutofit/>
          </a:bodyPr>
          <a:lstStyle>
            <a:lvl1pPr marL="0" indent="0" algn="l">
              <a:lnSpc>
                <a:spcPct val="100000"/>
              </a:lnSpc>
              <a:spcBef>
                <a:spcPts val="1200"/>
              </a:spcBef>
              <a:buNone/>
              <a:defRPr sz="1600">
                <a:solidFill>
                  <a:srgbClr val="80C7FB"/>
                </a:solidFill>
                <a:latin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7" name="Picture Placeholder 6">
            <a:extLst>
              <a:ext uri="{FF2B5EF4-FFF2-40B4-BE49-F238E27FC236}">
                <a16:creationId xmlns:a16="http://schemas.microsoft.com/office/drawing/2014/main" id="{E8FAF2F2-81F0-496C-EB9C-AD35CB49960B}"/>
              </a:ext>
            </a:extLst>
          </p:cNvPr>
          <p:cNvSpPr>
            <a:spLocks noGrp="1"/>
          </p:cNvSpPr>
          <p:nvPr>
            <p:ph type="pic" sz="quarter" idx="11"/>
          </p:nvPr>
        </p:nvSpPr>
        <p:spPr>
          <a:xfrm>
            <a:off x="3009902" y="0"/>
            <a:ext cx="9182100" cy="7040563"/>
          </a:xfrm>
          <a:prstGeom prst="rect">
            <a:avLst/>
          </a:prstGeom>
          <a:noFill/>
          <a:ln>
            <a:noFill/>
          </a:ln>
        </p:spPr>
        <p:txBody>
          <a:bodyPr lIns="0" tIns="0" rIns="0" bIns="0" anchor="ctr" anchorCtr="1"/>
          <a:lstStyle>
            <a:lvl1pPr marL="0" indent="0">
              <a:buNone/>
              <a:defRPr>
                <a:solidFill>
                  <a:schemeClr val="bg2"/>
                </a:solidFill>
              </a:defRPr>
            </a:lvl1pPr>
          </a:lstStyle>
          <a:p>
            <a:r>
              <a:rPr lang="en-US"/>
              <a:t>Click icon to add picture</a:t>
            </a:r>
          </a:p>
        </p:txBody>
      </p:sp>
    </p:spTree>
    <p:extLst>
      <p:ext uri="{BB962C8B-B14F-4D97-AF65-F5344CB8AC3E}">
        <p14:creationId xmlns:p14="http://schemas.microsoft.com/office/powerpoint/2010/main" val="443889390"/>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DTA25 Background - 1">
    <p:bg>
      <p:bgPr>
        <a:solidFill>
          <a:srgbClr val="24755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20A489-91CA-B7F3-41C5-6329097A1829}"/>
              </a:ext>
            </a:extLst>
          </p:cNvPr>
          <p:cNvSpPr/>
          <p:nvPr userDrawn="1"/>
        </p:nvSpPr>
        <p:spPr>
          <a:xfrm>
            <a:off x="10257367" y="961691"/>
            <a:ext cx="967316" cy="6078872"/>
          </a:xfrm>
          <a:prstGeom prst="rect">
            <a:avLst/>
          </a:prstGeom>
          <a:solidFill>
            <a:srgbClr val="349E5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10" name="Rectangle 9">
            <a:extLst>
              <a:ext uri="{FF2B5EF4-FFF2-40B4-BE49-F238E27FC236}">
                <a16:creationId xmlns:a16="http://schemas.microsoft.com/office/drawing/2014/main" id="{19FCA404-B4EA-F9BA-B125-2D7E2FE9B7F9}"/>
              </a:ext>
            </a:extLst>
          </p:cNvPr>
          <p:cNvSpPr/>
          <p:nvPr userDrawn="1"/>
        </p:nvSpPr>
        <p:spPr>
          <a:xfrm>
            <a:off x="11224683" y="225068"/>
            <a:ext cx="967316" cy="6815495"/>
          </a:xfrm>
          <a:prstGeom prst="rect">
            <a:avLst/>
          </a:prstGeom>
          <a:solidFill>
            <a:srgbClr val="1B57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2" name="Title 1"/>
          <p:cNvSpPr>
            <a:spLocks noGrp="1"/>
          </p:cNvSpPr>
          <p:nvPr>
            <p:ph type="title"/>
          </p:nvPr>
        </p:nvSpPr>
        <p:spPr>
          <a:xfrm>
            <a:off x="381000" y="352028"/>
            <a:ext cx="7543800" cy="454996"/>
          </a:xfrm>
          <a:prstGeom prst="rect">
            <a:avLst/>
          </a:prstGeom>
        </p:spPr>
        <p:txBody>
          <a:bodyPr wrap="square" lIns="0" tIns="0" rIns="0" bIns="0" anchor="t" anchorCtr="0">
            <a:spAutoFit/>
          </a:bodyPr>
          <a:lstStyle>
            <a:lvl1pPr>
              <a:defRPr sz="3200">
                <a:solidFill>
                  <a:srgbClr val="E4FFD6"/>
                </a:solidFill>
                <a:latin typeface="+mj-lt"/>
              </a:defRPr>
            </a:lvl1pPr>
          </a:lstStyle>
          <a:p>
            <a:r>
              <a:rPr lang="en-US"/>
              <a:t>Click to edit Master title style</a:t>
            </a:r>
          </a:p>
        </p:txBody>
      </p:sp>
      <p:sp>
        <p:nvSpPr>
          <p:cNvPr id="4" name="fl" descr="                              Dell - Internal Use - Confidential&#10;">
            <a:extLst>
              <a:ext uri="{FF2B5EF4-FFF2-40B4-BE49-F238E27FC236}">
                <a16:creationId xmlns:a16="http://schemas.microsoft.com/office/drawing/2014/main" id="{15D66C70-92CF-96A7-88B0-594FD06AA914}"/>
              </a:ext>
            </a:extLst>
          </p:cNvPr>
          <p:cNvSpPr txBox="1"/>
          <p:nvPr userDrawn="1"/>
        </p:nvSpPr>
        <p:spPr>
          <a:xfrm>
            <a:off x="5384428" y="6874613"/>
            <a:ext cx="1601400" cy="94858"/>
          </a:xfrm>
          <a:prstGeom prst="rect">
            <a:avLst/>
          </a:prstGeom>
          <a:noFill/>
        </p:spPr>
        <p:txBody>
          <a:bodyPr vert="horz" wrap="none" lIns="0" tIns="0" rIns="0" bIns="0" rtlCol="0" anchor="ctr" anchorCtr="0">
            <a:spAutoFit/>
          </a:bodyPr>
          <a:lstStyle/>
          <a:p>
            <a:pPr marL="0" marR="0" indent="0" algn="l" defTabSz="1219170" rtl="0" eaLnBrk="1" fontAlgn="base" latinLnBrk="0" hangingPunct="1">
              <a:lnSpc>
                <a:spcPct val="90000"/>
              </a:lnSpc>
              <a:spcBef>
                <a:spcPts val="133"/>
              </a:spcBef>
              <a:spcAft>
                <a:spcPts val="133"/>
              </a:spcAft>
              <a:buClrTx/>
              <a:buSzTx/>
              <a:buFontTx/>
              <a:buNone/>
              <a:tabLst/>
              <a:defRPr/>
            </a:pPr>
            <a:r>
              <a:rPr lang="en-US" sz="667" b="0" i="0" u="none" baseline="0">
                <a:solidFill>
                  <a:srgbClr val="EEEEEE"/>
                </a:solidFill>
                <a:latin typeface="Arial" panose="020B0604020202020204" pitchFamily="34" charset="0"/>
              </a:rPr>
              <a:t>Copyright © Dell Inc. All Rights Reserved.</a:t>
            </a:r>
          </a:p>
        </p:txBody>
      </p:sp>
      <p:sp>
        <p:nvSpPr>
          <p:cNvPr id="5" name="TextBox 4">
            <a:extLst>
              <a:ext uri="{FF2B5EF4-FFF2-40B4-BE49-F238E27FC236}">
                <a16:creationId xmlns:a16="http://schemas.microsoft.com/office/drawing/2014/main" id="{7E3F6A07-971E-7852-7B09-328F901EED39}"/>
              </a:ext>
            </a:extLst>
          </p:cNvPr>
          <p:cNvSpPr txBox="1"/>
          <p:nvPr userDrawn="1"/>
        </p:nvSpPr>
        <p:spPr>
          <a:xfrm>
            <a:off x="5140350" y="6875666"/>
            <a:ext cx="105798" cy="94858"/>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667" b="0" kern="1200" smtClean="0">
                <a:solidFill>
                  <a:srgbClr val="EEEEEE"/>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667" b="0" kern="1200">
              <a:solidFill>
                <a:srgbClr val="EEEEEE"/>
              </a:solidFill>
              <a:latin typeface="Arial" panose="020B0604020202020204" pitchFamily="34" charset="0"/>
              <a:ea typeface="+mn-ea"/>
              <a:cs typeface="+mn-cs"/>
            </a:endParaRPr>
          </a:p>
        </p:txBody>
      </p:sp>
      <p:sp>
        <p:nvSpPr>
          <p:cNvPr id="8" name="Subtitle 2">
            <a:extLst>
              <a:ext uri="{FF2B5EF4-FFF2-40B4-BE49-F238E27FC236}">
                <a16:creationId xmlns:a16="http://schemas.microsoft.com/office/drawing/2014/main" id="{7CD9EEE9-896F-9573-FF6C-E5DD9F7C2CDB}"/>
              </a:ext>
            </a:extLst>
          </p:cNvPr>
          <p:cNvSpPr>
            <a:spLocks noGrp="1"/>
          </p:cNvSpPr>
          <p:nvPr>
            <p:ph type="subTitle" idx="13"/>
          </p:nvPr>
        </p:nvSpPr>
        <p:spPr>
          <a:xfrm>
            <a:off x="381000" y="880071"/>
            <a:ext cx="7543800" cy="252776"/>
          </a:xfrm>
          <a:prstGeom prst="rect">
            <a:avLst/>
          </a:prstGeom>
        </p:spPr>
        <p:txBody>
          <a:bodyPr wrap="square" lIns="0" tIns="0" rIns="0" bIns="0">
            <a:spAutoFit/>
          </a:bodyPr>
          <a:lstStyle>
            <a:lvl1pPr marL="0" indent="0" algn="l">
              <a:lnSpc>
                <a:spcPct val="100000"/>
              </a:lnSpc>
              <a:spcBef>
                <a:spcPts val="0"/>
              </a:spcBef>
              <a:buNone/>
              <a:defRPr sz="1600">
                <a:solidFill>
                  <a:srgbClr val="7BFC76"/>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Content Placeholder 2">
            <a:extLst>
              <a:ext uri="{FF2B5EF4-FFF2-40B4-BE49-F238E27FC236}">
                <a16:creationId xmlns:a16="http://schemas.microsoft.com/office/drawing/2014/main" id="{876CA31D-7D9D-76D2-0683-A0F3F0E00E41}"/>
              </a:ext>
            </a:extLst>
          </p:cNvPr>
          <p:cNvSpPr>
            <a:spLocks noGrp="1"/>
          </p:cNvSpPr>
          <p:nvPr>
            <p:ph idx="1"/>
          </p:nvPr>
        </p:nvSpPr>
        <p:spPr>
          <a:xfrm>
            <a:off x="381001" y="1642798"/>
            <a:ext cx="9296400" cy="4693709"/>
          </a:xfrm>
          <a:prstGeom prst="rect">
            <a:avLst/>
          </a:prstGeom>
        </p:spPr>
        <p:txBody>
          <a:bodyPr lIns="0" tIns="0" rIns="0" bIns="0"/>
          <a:lstStyle>
            <a:lvl1pPr marL="228594" indent="-228594">
              <a:lnSpc>
                <a:spcPct val="100000"/>
              </a:lnSpc>
              <a:spcBef>
                <a:spcPts val="1200"/>
              </a:spcBef>
              <a:buClr>
                <a:srgbClr val="7BFC76"/>
              </a:buClr>
              <a:buFont typeface="Arial" panose="020B0604020202020204" pitchFamily="34" charset="0"/>
              <a:buChar char="•"/>
              <a:defRPr sz="2400">
                <a:solidFill>
                  <a:srgbClr val="E4FFD6"/>
                </a:solidFill>
                <a:latin typeface="Arial" panose="020B0604020202020204" pitchFamily="34" charset="0"/>
              </a:defRPr>
            </a:lvl1pPr>
            <a:lvl2pPr marL="685783" indent="-228594">
              <a:lnSpc>
                <a:spcPct val="100000"/>
              </a:lnSpc>
              <a:spcBef>
                <a:spcPts val="600"/>
              </a:spcBef>
              <a:buClr>
                <a:srgbClr val="7BFC76"/>
              </a:buClr>
              <a:buFont typeface="Arial" panose="020B0604020202020204" pitchFamily="34" charset="0"/>
              <a:buChar char="–"/>
              <a:defRPr sz="1800">
                <a:solidFill>
                  <a:srgbClr val="7BFC76"/>
                </a:solidFill>
                <a:latin typeface="Arial" panose="020B0604020202020204" pitchFamily="34" charset="0"/>
              </a:defRPr>
            </a:lvl2pPr>
            <a:lvl3pPr marL="1066773" indent="-152396">
              <a:lnSpc>
                <a:spcPct val="100000"/>
              </a:lnSpc>
              <a:spcBef>
                <a:spcPts val="600"/>
              </a:spcBef>
              <a:buClr>
                <a:srgbClr val="7BFC76"/>
              </a:buClr>
              <a:buFont typeface="Arial" panose="020B0604020202020204" pitchFamily="34" charset="0"/>
              <a:buChar char="▪"/>
              <a:defRPr sz="1400">
                <a:solidFill>
                  <a:srgbClr val="7BFC76"/>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B96860ED-DA55-D398-4F6D-E4DF1EAEEA2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Tree>
    <p:extLst>
      <p:ext uri="{BB962C8B-B14F-4D97-AF65-F5344CB8AC3E}">
        <p14:creationId xmlns:p14="http://schemas.microsoft.com/office/powerpoint/2010/main" val="1993016836"/>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mp; Subtitle Blue">
    <p:bg>
      <p:bgPr>
        <a:solidFill>
          <a:srgbClr val="0022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52028"/>
            <a:ext cx="11430000" cy="454996"/>
          </a:xfrm>
          <a:prstGeom prst="rect">
            <a:avLst/>
          </a:prstGeom>
        </p:spPr>
        <p:txBody>
          <a:bodyPr wrap="square" lIns="0" tIns="0" rIns="0" bIns="0">
            <a:spAutoFit/>
          </a:bodyPr>
          <a:lstStyle>
            <a:lvl1pPr>
              <a:defRPr sz="3200">
                <a:solidFill>
                  <a:srgbClr val="E5F8FF"/>
                </a:solidFill>
                <a:latin typeface="+mj-lt"/>
              </a:defRPr>
            </a:lvl1pPr>
          </a:lstStyle>
          <a:p>
            <a:r>
              <a:rPr lang="en-US"/>
              <a:t>Click to edit Master title style</a:t>
            </a:r>
          </a:p>
        </p:txBody>
      </p:sp>
      <p:sp>
        <p:nvSpPr>
          <p:cNvPr id="3" name="Subtitle 2"/>
          <p:cNvSpPr>
            <a:spLocks noGrp="1"/>
          </p:cNvSpPr>
          <p:nvPr>
            <p:ph type="subTitle" idx="1"/>
          </p:nvPr>
        </p:nvSpPr>
        <p:spPr>
          <a:xfrm>
            <a:off x="381000" y="880071"/>
            <a:ext cx="11430000" cy="252776"/>
          </a:xfrm>
          <a:prstGeom prst="rect">
            <a:avLst/>
          </a:prstGeom>
        </p:spPr>
        <p:txBody>
          <a:bodyPr wrap="square" lIns="0" tIns="0" rIns="0" bIns="0">
            <a:spAutoFit/>
          </a:bodyPr>
          <a:lstStyle>
            <a:lvl1pPr marL="0" indent="0" algn="l">
              <a:lnSpc>
                <a:spcPct val="100000"/>
              </a:lnSpc>
              <a:spcBef>
                <a:spcPts val="0"/>
              </a:spcBef>
              <a:buNone/>
              <a:defRPr sz="1600">
                <a:solidFill>
                  <a:srgbClr val="9FDDFF"/>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571ECC3F-BDB7-9A44-1DE0-23299B44AB7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623492"/>
            <a:ext cx="1438648" cy="192003"/>
          </a:xfrm>
          <a:prstGeom prst="rect">
            <a:avLst/>
          </a:prstGeom>
        </p:spPr>
      </p:pic>
    </p:spTree>
    <p:extLst>
      <p:ext uri="{BB962C8B-B14F-4D97-AF65-F5344CB8AC3E}">
        <p14:creationId xmlns:p14="http://schemas.microsoft.com/office/powerpoint/2010/main" val="4046739327"/>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Side bar purple">
    <p:bg>
      <p:bgPr>
        <a:solidFill>
          <a:srgbClr val="29135A"/>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4F6E2E-75B1-D741-281D-CBA0504C64F0}"/>
              </a:ext>
            </a:extLst>
          </p:cNvPr>
          <p:cNvSpPr/>
          <p:nvPr userDrawn="1"/>
        </p:nvSpPr>
        <p:spPr>
          <a:xfrm>
            <a:off x="3050005" y="0"/>
            <a:ext cx="9141995" cy="7040563"/>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en-US" sz="1200">
              <a:solidFill>
                <a:schemeClr val="bg2"/>
              </a:solidFill>
            </a:endParaRPr>
          </a:p>
        </p:txBody>
      </p:sp>
      <p:sp>
        <p:nvSpPr>
          <p:cNvPr id="2" name="Title 1"/>
          <p:cNvSpPr>
            <a:spLocks noGrp="1"/>
          </p:cNvSpPr>
          <p:nvPr>
            <p:ph type="title"/>
          </p:nvPr>
        </p:nvSpPr>
        <p:spPr>
          <a:xfrm>
            <a:off x="381600" y="821401"/>
            <a:ext cx="2282122" cy="1364989"/>
          </a:xfrm>
          <a:prstGeom prst="rect">
            <a:avLst/>
          </a:prstGeom>
        </p:spPr>
        <p:txBody>
          <a:bodyPr wrap="square" lIns="0" tIns="0" rIns="0" bIns="0">
            <a:spAutoFit/>
          </a:bodyPr>
          <a:lstStyle>
            <a:lvl1pPr>
              <a:defRPr sz="3200">
                <a:solidFill>
                  <a:srgbClr val="DEDDFF"/>
                </a:solidFill>
                <a:latin typeface="+mj-lt"/>
              </a:defRPr>
            </a:lvl1pPr>
          </a:lstStyle>
          <a:p>
            <a:r>
              <a:rPr lang="en-US"/>
              <a:t>Click to edit Master title style</a:t>
            </a:r>
          </a:p>
        </p:txBody>
      </p:sp>
      <p:sp>
        <p:nvSpPr>
          <p:cNvPr id="3" name="Content Placeholder 2"/>
          <p:cNvSpPr>
            <a:spLocks noGrp="1"/>
          </p:cNvSpPr>
          <p:nvPr>
            <p:ph idx="1"/>
          </p:nvPr>
        </p:nvSpPr>
        <p:spPr>
          <a:xfrm>
            <a:off x="3467100" y="410701"/>
            <a:ext cx="8343900" cy="5984479"/>
          </a:xfrm>
          <a:prstGeom prst="rect">
            <a:avLst/>
          </a:prstGeom>
        </p:spPr>
        <p:txBody>
          <a:bodyPr lIns="0" tIns="0" rIns="0" bIns="0" anchor="ctr" anchorCtr="0"/>
          <a:lstStyle>
            <a:lvl1pPr marL="228597" indent="-228597">
              <a:lnSpc>
                <a:spcPct val="100000"/>
              </a:lnSpc>
              <a:spcBef>
                <a:spcPts val="1200"/>
              </a:spcBef>
              <a:buClr>
                <a:srgbClr val="808080"/>
              </a:buClr>
              <a:buFont typeface="Arial" panose="020B0604020202020204" pitchFamily="34" charset="0"/>
              <a:buChar char="•"/>
              <a:defRPr sz="2400" baseline="0">
                <a:solidFill>
                  <a:schemeClr val="bg2"/>
                </a:solidFill>
                <a:latin typeface="+mn-lt"/>
              </a:defRPr>
            </a:lvl1pPr>
            <a:lvl2pPr marL="685790" indent="-228597">
              <a:lnSpc>
                <a:spcPct val="100000"/>
              </a:lnSpc>
              <a:spcBef>
                <a:spcPts val="600"/>
              </a:spcBef>
              <a:buClr>
                <a:srgbClr val="808080"/>
              </a:buClr>
              <a:buFont typeface="Arial" panose="020B0604020202020204" pitchFamily="34" charset="0"/>
              <a:buChar char="–"/>
              <a:defRPr sz="1800" baseline="0">
                <a:solidFill>
                  <a:schemeClr val="bg2"/>
                </a:solidFill>
                <a:latin typeface="+mn-lt"/>
              </a:defRPr>
            </a:lvl2pPr>
            <a:lvl3pPr marL="1066783" indent="-152398">
              <a:lnSpc>
                <a:spcPct val="100000"/>
              </a:lnSpc>
              <a:spcBef>
                <a:spcPts val="600"/>
              </a:spcBef>
              <a:buClr>
                <a:srgbClr val="808080"/>
              </a:buClr>
              <a:buFont typeface="Arial" panose="020B0604020202020204" pitchFamily="34" charset="0"/>
              <a:buChar char="▪"/>
              <a:defRPr sz="1400" baseline="0">
                <a:solidFill>
                  <a:schemeClr val="bg2"/>
                </a:solidFill>
                <a:latin typeface="+mn-lt"/>
              </a:defRPr>
            </a:lvl3pPr>
            <a:lvl4pPr marL="1600176" indent="-228597">
              <a:lnSpc>
                <a:spcPct val="100000"/>
              </a:lnSpc>
              <a:spcBef>
                <a:spcPts val="400"/>
              </a:spcBef>
              <a:buClr>
                <a:schemeClr val="bg1">
                  <a:lumMod val="60000"/>
                  <a:lumOff val="40000"/>
                </a:schemeClr>
              </a:buClr>
              <a:buFont typeface="Arial" panose="020B0604020202020204" pitchFamily="34" charset="0"/>
              <a:buChar char="•"/>
              <a:defRPr sz="1200"/>
            </a:lvl4pPr>
            <a:lvl5pPr marL="2057370" indent="-228597">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F7E372F5-2EC7-4733-8384-2D4149AFD478}"/>
              </a:ext>
            </a:extLst>
          </p:cNvPr>
          <p:cNvSpPr>
            <a:spLocks noChangeAspect="1"/>
          </p:cNvSpPr>
          <p:nvPr userDrawn="1"/>
        </p:nvSpPr>
        <p:spPr>
          <a:xfrm>
            <a:off x="391723" y="410701"/>
            <a:ext cx="457200" cy="117343"/>
          </a:xfrm>
          <a:prstGeom prst="rect">
            <a:avLst/>
          </a:prstGeom>
          <a:solidFill>
            <a:srgbClr val="AA96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600" y="2581541"/>
            <a:ext cx="2281606" cy="3813639"/>
          </a:xfrm>
          <a:prstGeom prst="rect">
            <a:avLst/>
          </a:prstGeom>
        </p:spPr>
        <p:txBody>
          <a:bodyPr wrap="square" lIns="0" tIns="0" rIns="0" bIns="0">
            <a:noAutofit/>
          </a:bodyPr>
          <a:lstStyle>
            <a:lvl1pPr marL="0" indent="0" algn="l">
              <a:lnSpc>
                <a:spcPct val="100000"/>
              </a:lnSpc>
              <a:spcBef>
                <a:spcPts val="1200"/>
              </a:spcBef>
              <a:buNone/>
              <a:defRPr sz="1600" baseline="0">
                <a:solidFill>
                  <a:srgbClr val="BEAFFF"/>
                </a:solidFill>
                <a:latin typeface="+mn-lt"/>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
        <p:nvSpPr>
          <p:cNvPr id="5" name="Rectangle 4">
            <a:extLst>
              <a:ext uri="{FF2B5EF4-FFF2-40B4-BE49-F238E27FC236}">
                <a16:creationId xmlns:a16="http://schemas.microsoft.com/office/drawing/2014/main" id="{3ADEE2A6-4D6B-45DA-9EB2-9AE4C3A22F96}"/>
              </a:ext>
            </a:extLst>
          </p:cNvPr>
          <p:cNvSpPr/>
          <p:nvPr userDrawn="1"/>
        </p:nvSpPr>
        <p:spPr>
          <a:xfrm>
            <a:off x="-1143054" y="3310300"/>
            <a:ext cx="282742" cy="284093"/>
          </a:xfrm>
          <a:prstGeom prst="rect">
            <a:avLst/>
          </a:prstGeom>
          <a:solidFill>
            <a:srgbClr val="2913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en-US" sz="1200">
              <a:solidFill>
                <a:schemeClr val="bg2"/>
              </a:solidFill>
            </a:endParaRPr>
          </a:p>
        </p:txBody>
      </p:sp>
    </p:spTree>
    <p:extLst>
      <p:ext uri="{BB962C8B-B14F-4D97-AF65-F5344CB8AC3E}">
        <p14:creationId xmlns:p14="http://schemas.microsoft.com/office/powerpoint/2010/main" val="101054508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op bar blu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370DD2-DBFE-499C-8B5D-257216661960}"/>
              </a:ext>
              <a:ext uri="{C183D7F6-B498-43B3-948B-1728B52AA6E4}">
                <adec:decorative xmlns:adec="http://schemas.microsoft.com/office/drawing/2017/decorative" val="1"/>
              </a:ext>
            </a:extLst>
          </p:cNvPr>
          <p:cNvSpPr/>
          <p:nvPr/>
        </p:nvSpPr>
        <p:spPr>
          <a:xfrm>
            <a:off x="0" y="0"/>
            <a:ext cx="12192000" cy="352028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 name="Title 1"/>
          <p:cNvSpPr>
            <a:spLocks noGrp="1"/>
          </p:cNvSpPr>
          <p:nvPr>
            <p:ph type="title"/>
          </p:nvPr>
        </p:nvSpPr>
        <p:spPr>
          <a:xfrm>
            <a:off x="382487" y="821403"/>
            <a:ext cx="3999017" cy="909993"/>
          </a:xfrm>
          <a:prstGeom prst="rect">
            <a:avLst/>
          </a:prstGeom>
        </p:spPr>
        <p:txBody>
          <a:bodyPr wrap="square" lIns="0" tIns="0" rIns="0" bIns="0">
            <a:spAutoFit/>
          </a:bodyPr>
          <a:lstStyle>
            <a:lvl1pPr>
              <a:defRPr sz="3200">
                <a:solidFill>
                  <a:schemeClr val="tx2"/>
                </a:solidFill>
                <a:latin typeface="+mj-lt"/>
              </a:defRPr>
            </a:lvl1pPr>
          </a:lstStyle>
          <a:p>
            <a:r>
              <a:rPr lang="en-US"/>
              <a:t>Click to edit Master title style</a:t>
            </a:r>
          </a:p>
        </p:txBody>
      </p:sp>
      <p:sp>
        <p:nvSpPr>
          <p:cNvPr id="12" name="Content Placeholder 11">
            <a:extLst>
              <a:ext uri="{FF2B5EF4-FFF2-40B4-BE49-F238E27FC236}">
                <a16:creationId xmlns:a16="http://schemas.microsoft.com/office/drawing/2014/main" id="{2F25C9EF-E3D6-4E9D-83B4-E16E0BAD9154}"/>
              </a:ext>
            </a:extLst>
          </p:cNvPr>
          <p:cNvSpPr>
            <a:spLocks noGrp="1" noChangeAspect="1"/>
          </p:cNvSpPr>
          <p:nvPr>
            <p:ph sz="quarter" idx="11"/>
          </p:nvPr>
        </p:nvSpPr>
        <p:spPr>
          <a:xfrm>
            <a:off x="4438651" y="2288184"/>
            <a:ext cx="3314700" cy="3402939"/>
          </a:xfrm>
          <a:prstGeom prst="rect">
            <a:avLst/>
          </a:prstGeom>
          <a:solidFill>
            <a:srgbClr val="E5F8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3" name="Content Placeholder 11">
            <a:extLst>
              <a:ext uri="{FF2B5EF4-FFF2-40B4-BE49-F238E27FC236}">
                <a16:creationId xmlns:a16="http://schemas.microsoft.com/office/drawing/2014/main" id="{CC9ADC35-0177-4D0A-A2B4-6BE8CB97A65E}"/>
              </a:ext>
            </a:extLst>
          </p:cNvPr>
          <p:cNvSpPr>
            <a:spLocks noGrp="1" noChangeAspect="1"/>
          </p:cNvSpPr>
          <p:nvPr>
            <p:ph sz="quarter" idx="12"/>
          </p:nvPr>
        </p:nvSpPr>
        <p:spPr>
          <a:xfrm>
            <a:off x="552451" y="2288184"/>
            <a:ext cx="3314700" cy="3402939"/>
          </a:xfrm>
          <a:prstGeom prst="rect">
            <a:avLst/>
          </a:prstGeom>
          <a:solidFill>
            <a:srgbClr val="E5F8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4" name="Content Placeholder 11">
            <a:extLst>
              <a:ext uri="{FF2B5EF4-FFF2-40B4-BE49-F238E27FC236}">
                <a16:creationId xmlns:a16="http://schemas.microsoft.com/office/drawing/2014/main" id="{887CCC8C-1CBB-4FA5-AC41-F8CE31E2C100}"/>
              </a:ext>
            </a:extLst>
          </p:cNvPr>
          <p:cNvSpPr>
            <a:spLocks noGrp="1" noChangeAspect="1"/>
          </p:cNvSpPr>
          <p:nvPr>
            <p:ph sz="quarter" idx="13"/>
          </p:nvPr>
        </p:nvSpPr>
        <p:spPr>
          <a:xfrm>
            <a:off x="8324851" y="2288184"/>
            <a:ext cx="3314700" cy="3402939"/>
          </a:xfrm>
          <a:prstGeom prst="rect">
            <a:avLst/>
          </a:prstGeom>
          <a:solidFill>
            <a:srgbClr val="E5F8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5" name="Rectangle 14">
            <a:extLst>
              <a:ext uri="{FF2B5EF4-FFF2-40B4-BE49-F238E27FC236}">
                <a16:creationId xmlns:a16="http://schemas.microsoft.com/office/drawing/2014/main" id="{65E98A6F-4362-4A68-979C-B344868D9B85}"/>
              </a:ext>
              <a:ext uri="{C183D7F6-B498-43B3-948B-1728B52AA6E4}">
                <adec:decorative xmlns:adec="http://schemas.microsoft.com/office/drawing/2017/decorative" val="1"/>
              </a:ext>
            </a:extLst>
          </p:cNvPr>
          <p:cNvSpPr>
            <a:spLocks noChangeAspect="1"/>
          </p:cNvSpPr>
          <p:nvPr/>
        </p:nvSpPr>
        <p:spPr>
          <a:xfrm>
            <a:off x="381000" y="410700"/>
            <a:ext cx="457200" cy="117343"/>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a:solidFill>
                <a:schemeClr val="tx2"/>
              </a:solidFill>
            </a:endParaRPr>
          </a:p>
        </p:txBody>
      </p:sp>
    </p:spTree>
    <p:extLst>
      <p:ext uri="{BB962C8B-B14F-4D97-AF65-F5344CB8AC3E}">
        <p14:creationId xmlns:p14="http://schemas.microsoft.com/office/powerpoint/2010/main" val="422248510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tement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95DA-6F2D-4DB9-A4B6-50D3D1C65809}"/>
              </a:ext>
            </a:extLst>
          </p:cNvPr>
          <p:cNvSpPr>
            <a:spLocks noGrp="1"/>
          </p:cNvSpPr>
          <p:nvPr>
            <p:ph type="title"/>
          </p:nvPr>
        </p:nvSpPr>
        <p:spPr>
          <a:xfrm>
            <a:off x="398559" y="3529834"/>
            <a:ext cx="9201151" cy="2748004"/>
          </a:xfrm>
          <a:prstGeom prst="rect">
            <a:avLst/>
          </a:prstGeom>
        </p:spPr>
        <p:txBody>
          <a:bodyPr wrap="square" lIns="0" tIns="0" rIns="0" bIns="0" anchor="t" anchorCtr="0">
            <a:noAutofit/>
          </a:bodyPr>
          <a:lstStyle>
            <a:lvl1pPr>
              <a:lnSpc>
                <a:spcPct val="90000"/>
              </a:lnSpc>
              <a:defRPr sz="5400">
                <a:solidFill>
                  <a:srgbClr val="E5F8FF"/>
                </a:solidFill>
                <a:latin typeface="Arial Nova Light" panose="020B03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5C487A85-65B5-4371-833A-AD6EFF69F55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03083" y="6623493"/>
            <a:ext cx="1438648" cy="192003"/>
          </a:xfrm>
          <a:prstGeom prst="rect">
            <a:avLst/>
          </a:prstGeom>
        </p:spPr>
      </p:pic>
      <p:sp>
        <p:nvSpPr>
          <p:cNvPr id="10" name="Rectangle 9">
            <a:extLst>
              <a:ext uri="{FF2B5EF4-FFF2-40B4-BE49-F238E27FC236}">
                <a16:creationId xmlns:a16="http://schemas.microsoft.com/office/drawing/2014/main" id="{06CBAE8D-A442-4706-952E-6CCFA561BE14}"/>
              </a:ext>
              <a:ext uri="{C183D7F6-B498-43B3-948B-1728B52AA6E4}">
                <adec:decorative xmlns:adec="http://schemas.microsoft.com/office/drawing/2017/decorative" val="1"/>
              </a:ext>
            </a:extLst>
          </p:cNvPr>
          <p:cNvSpPr>
            <a:spLocks noChangeAspect="1"/>
          </p:cNvSpPr>
          <p:nvPr/>
        </p:nvSpPr>
        <p:spPr>
          <a:xfrm>
            <a:off x="398556" y="2992240"/>
            <a:ext cx="457200" cy="117343"/>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Tree>
    <p:extLst>
      <p:ext uri="{BB962C8B-B14F-4D97-AF65-F5344CB8AC3E}">
        <p14:creationId xmlns:p14="http://schemas.microsoft.com/office/powerpoint/2010/main" val="10432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42" Type="http://schemas.openxmlformats.org/officeDocument/2006/relationships/slideLayout" Target="../slideLayouts/slideLayout60.xml"/><Relationship Id="rId47" Type="http://schemas.openxmlformats.org/officeDocument/2006/relationships/slideLayout" Target="../slideLayouts/slideLayout65.xml"/><Relationship Id="rId50" Type="http://schemas.openxmlformats.org/officeDocument/2006/relationships/slideLayout" Target="../slideLayouts/slideLayout68.xml"/><Relationship Id="rId55" Type="http://schemas.openxmlformats.org/officeDocument/2006/relationships/theme" Target="../theme/theme2.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9" Type="http://schemas.openxmlformats.org/officeDocument/2006/relationships/slideLayout" Target="../slideLayouts/slideLayout47.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slideLayout" Target="../slideLayouts/slideLayout58.xml"/><Relationship Id="rId45" Type="http://schemas.openxmlformats.org/officeDocument/2006/relationships/slideLayout" Target="../slideLayouts/slideLayout63.xml"/><Relationship Id="rId53" Type="http://schemas.openxmlformats.org/officeDocument/2006/relationships/slideLayout" Target="../slideLayouts/slideLayout71.xml"/><Relationship Id="rId58" Type="http://schemas.openxmlformats.org/officeDocument/2006/relationships/image" Target="../media/image9.emf"/><Relationship Id="rId5" Type="http://schemas.openxmlformats.org/officeDocument/2006/relationships/slideLayout" Target="../slideLayouts/slideLayout23.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43" Type="http://schemas.openxmlformats.org/officeDocument/2006/relationships/slideLayout" Target="../slideLayouts/slideLayout61.xml"/><Relationship Id="rId48" Type="http://schemas.openxmlformats.org/officeDocument/2006/relationships/slideLayout" Target="../slideLayouts/slideLayout66.xml"/><Relationship Id="rId56" Type="http://schemas.openxmlformats.org/officeDocument/2006/relationships/tags" Target="../tags/tag1.xml"/><Relationship Id="rId8" Type="http://schemas.openxmlformats.org/officeDocument/2006/relationships/slideLayout" Target="../slideLayouts/slideLayout26.xml"/><Relationship Id="rId51" Type="http://schemas.openxmlformats.org/officeDocument/2006/relationships/slideLayout" Target="../slideLayouts/slideLayout69.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46" Type="http://schemas.openxmlformats.org/officeDocument/2006/relationships/slideLayout" Target="../slideLayouts/slideLayout64.xml"/><Relationship Id="rId59" Type="http://schemas.openxmlformats.org/officeDocument/2006/relationships/image" Target="../media/image10.png"/><Relationship Id="rId20" Type="http://schemas.openxmlformats.org/officeDocument/2006/relationships/slideLayout" Target="../slideLayouts/slideLayout38.xml"/><Relationship Id="rId41" Type="http://schemas.openxmlformats.org/officeDocument/2006/relationships/slideLayout" Target="../slideLayouts/slideLayout59.xml"/><Relationship Id="rId54" Type="http://schemas.openxmlformats.org/officeDocument/2006/relationships/slideLayout" Target="../slideLayouts/slideLayout7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49" Type="http://schemas.openxmlformats.org/officeDocument/2006/relationships/slideLayout" Target="../slideLayouts/slideLayout67.xml"/><Relationship Id="rId57" Type="http://schemas.openxmlformats.org/officeDocument/2006/relationships/oleObject" Target="../embeddings/oleObject1.bin"/><Relationship Id="rId10" Type="http://schemas.openxmlformats.org/officeDocument/2006/relationships/slideLayout" Target="../slideLayouts/slideLayout28.xml"/><Relationship Id="rId31" Type="http://schemas.openxmlformats.org/officeDocument/2006/relationships/slideLayout" Target="../slideLayouts/slideLayout49.xml"/><Relationship Id="rId44" Type="http://schemas.openxmlformats.org/officeDocument/2006/relationships/slideLayout" Target="../slideLayouts/slideLayout62.xml"/><Relationship Id="rId52"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660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218" userDrawn="1">
          <p15:clr>
            <a:srgbClr val="F26B43"/>
          </p15:clr>
        </p15:guide>
        <p15:guide id="3" pos="240" userDrawn="1">
          <p15:clr>
            <a:srgbClr val="F26B43"/>
          </p15:clr>
        </p15:guide>
        <p15:guide id="4" pos="74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EEEEE"/>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ECFDFD5-3849-BABA-2CCA-9FD82FDDFF52}"/>
              </a:ext>
            </a:extLst>
          </p:cNvPr>
          <p:cNvGraphicFramePr>
            <a:graphicFrameLocks noChangeAspect="1"/>
          </p:cNvGraphicFramePr>
          <p:nvPr userDrawn="1">
            <p:custDataLst>
              <p:tags r:id="rId56"/>
            </p:custDataLst>
            <p:extLst>
              <p:ext uri="{D42A27DB-BD31-4B8C-83A1-F6EECF244321}">
                <p14:modId xmlns:p14="http://schemas.microsoft.com/office/powerpoint/2010/main" val="3709474371"/>
              </p:ext>
            </p:extLst>
          </p:nvPr>
        </p:nvGraphicFramePr>
        <p:xfrm>
          <a:off x="1588" y="1630"/>
          <a:ext cx="1588" cy="1630"/>
        </p:xfrm>
        <a:graphic>
          <a:graphicData uri="http://schemas.openxmlformats.org/presentationml/2006/ole">
            <mc:AlternateContent xmlns:mc="http://schemas.openxmlformats.org/markup-compatibility/2006">
              <mc:Choice xmlns:v="urn:schemas-microsoft-com:vml" Requires="v">
                <p:oleObj name="think-cell Slide" r:id="rId57" imgW="347" imgH="348" progId="TCLayout.ActiveDocument.1">
                  <p:embed/>
                </p:oleObj>
              </mc:Choice>
              <mc:Fallback>
                <p:oleObj name="think-cell Slide" r:id="rId57" imgW="347" imgH="348" progId="TCLayout.ActiveDocument.1">
                  <p:embed/>
                  <p:pic>
                    <p:nvPicPr>
                      <p:cNvPr id="2" name="think-cell data - do not delete" hidden="1">
                        <a:extLst>
                          <a:ext uri="{FF2B5EF4-FFF2-40B4-BE49-F238E27FC236}">
                            <a16:creationId xmlns:a16="http://schemas.microsoft.com/office/drawing/2014/main" id="{EECFDFD5-3849-BABA-2CCA-9FD82FDDFF52}"/>
                          </a:ext>
                        </a:extLst>
                      </p:cNvPr>
                      <p:cNvPicPr/>
                      <p:nvPr/>
                    </p:nvPicPr>
                    <p:blipFill>
                      <a:blip r:embed="rId58"/>
                      <a:stretch>
                        <a:fillRect/>
                      </a:stretch>
                    </p:blipFill>
                    <p:spPr>
                      <a:xfrm>
                        <a:off x="1588" y="1630"/>
                        <a:ext cx="1588" cy="1630"/>
                      </a:xfrm>
                      <a:prstGeom prst="rect">
                        <a:avLst/>
                      </a:prstGeom>
                    </p:spPr>
                  </p:pic>
                </p:oleObj>
              </mc:Fallback>
            </mc:AlternateContent>
          </a:graphicData>
        </a:graphic>
      </p:graphicFrame>
      <p:pic>
        <p:nvPicPr>
          <p:cNvPr id="5" name="Picture 4"/>
          <p:cNvPicPr>
            <a:picLocks noChangeAspect="1"/>
          </p:cNvPicPr>
          <p:nvPr userDrawn="1"/>
        </p:nvPicPr>
        <p:blipFill>
          <a:blip r:embed="rId59">
            <a:extLst>
              <a:ext uri="{28A0092B-C50C-407E-A947-70E740481C1C}">
                <a14:useLocalDpi xmlns:a14="http://schemas.microsoft.com/office/drawing/2010/main"/>
              </a:ext>
            </a:extLst>
          </a:blip>
          <a:stretch>
            <a:fillRect/>
          </a:stretch>
        </p:blipFill>
        <p:spPr>
          <a:xfrm>
            <a:off x="10403079" y="6623492"/>
            <a:ext cx="1438656" cy="192003"/>
          </a:xfrm>
          <a:prstGeom prst="rect">
            <a:avLst/>
          </a:prstGeom>
        </p:spPr>
      </p:pic>
      <p:sp>
        <p:nvSpPr>
          <p:cNvPr id="7" name="fl" descr="                              Dell - Internal Use - Confidential&#10;"/>
          <p:cNvSpPr txBox="1"/>
          <p:nvPr userDrawn="1"/>
        </p:nvSpPr>
        <p:spPr>
          <a:xfrm>
            <a:off x="5381061" y="6879386"/>
            <a:ext cx="1429879" cy="85312"/>
          </a:xfrm>
          <a:prstGeom prst="rect">
            <a:avLst/>
          </a:prstGeom>
          <a:noFill/>
        </p:spPr>
        <p:txBody>
          <a:bodyPr vert="horz" wrap="none" lIns="0" tIns="0" rIns="0" bIns="0" rtlCol="0" anchor="ctr" anchorCtr="0">
            <a:spAutoFit/>
          </a:bodyPr>
          <a:lstStyle/>
          <a:p>
            <a:pPr marL="0" marR="0" indent="0" algn="ctr" defTabSz="1219170" rtl="0" eaLnBrk="1" fontAlgn="base" latinLnBrk="0" hangingPunct="1">
              <a:lnSpc>
                <a:spcPct val="90000"/>
              </a:lnSpc>
              <a:spcBef>
                <a:spcPts val="133"/>
              </a:spcBef>
              <a:spcAft>
                <a:spcPts val="133"/>
              </a:spcAft>
              <a:buClrTx/>
              <a:buSzTx/>
              <a:buFontTx/>
              <a:buNone/>
              <a:tabLst/>
              <a:defRPr/>
            </a:pPr>
            <a:r>
              <a:rPr lang="en-US" sz="600" b="0" i="0" u="none" baseline="0">
                <a:solidFill>
                  <a:srgbClr val="808080"/>
                </a:solidFill>
                <a:latin typeface="Arial" panose="020B0604020202020204" pitchFamily="34" charset="0"/>
              </a:rPr>
              <a:t>Copyright © Dell Inc. All Rights Reserved.</a:t>
            </a:r>
          </a:p>
        </p:txBody>
      </p:sp>
      <p:sp>
        <p:nvSpPr>
          <p:cNvPr id="6" name="TextBox 19"/>
          <p:cNvSpPr txBox="1"/>
          <p:nvPr userDrawn="1"/>
        </p:nvSpPr>
        <p:spPr>
          <a:xfrm>
            <a:off x="5120252" y="6880439"/>
            <a:ext cx="94577" cy="85312"/>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600" b="0" kern="1200" smtClean="0">
                <a:solidFill>
                  <a:srgbClr val="808080"/>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600" b="0" kern="1200">
              <a:solidFill>
                <a:srgbClr val="808080"/>
              </a:solidFill>
              <a:latin typeface="Arial" panose="020B0604020202020204" pitchFamily="34" charset="0"/>
              <a:ea typeface="+mn-ea"/>
              <a:cs typeface="+mn-cs"/>
            </a:endParaRPr>
          </a:p>
        </p:txBody>
      </p:sp>
      <p:sp>
        <p:nvSpPr>
          <p:cNvPr id="4" name="MSIPCMContentMarking" descr="{&quot;HashCode&quot;:-1912962988,&quot;Placement&quot;:&quot;Footer&quot;}" hidden="1">
            <a:extLst>
              <a:ext uri="{FF2B5EF4-FFF2-40B4-BE49-F238E27FC236}">
                <a16:creationId xmlns:a16="http://schemas.microsoft.com/office/drawing/2014/main" id="{AAD52492-B32C-4F5C-93C4-B867BDF3FDDD}"/>
              </a:ext>
            </a:extLst>
          </p:cNvPr>
          <p:cNvSpPr txBox="1"/>
          <p:nvPr userDrawn="1"/>
        </p:nvSpPr>
        <p:spPr>
          <a:xfrm>
            <a:off x="0" y="6822409"/>
            <a:ext cx="1580011" cy="147387"/>
          </a:xfrm>
          <a:prstGeom prst="rect">
            <a:avLst/>
          </a:prstGeom>
          <a:noFill/>
        </p:spPr>
        <p:txBody>
          <a:bodyPr vert="horz" wrap="square" lIns="0" tIns="0" rIns="0" bIns="0" rtlCol="0" anchor="ctr" anchorCtr="1">
            <a:spAutoFit/>
          </a:bodyPr>
          <a:lstStyle/>
          <a:p>
            <a:pPr algn="l">
              <a:spcBef>
                <a:spcPts val="0"/>
              </a:spcBef>
              <a:spcAft>
                <a:spcPts val="0"/>
              </a:spcAft>
            </a:pPr>
            <a:r>
              <a:rPr lang="en-US" sz="933">
                <a:solidFill>
                  <a:srgbClr val="7F7F7F"/>
                </a:solidFill>
                <a:latin typeface="Calibri" panose="020F0502020204030204" pitchFamily="34" charset="0"/>
              </a:rPr>
              <a:t>Internal Use - Confidential</a:t>
            </a:r>
          </a:p>
        </p:txBody>
      </p:sp>
    </p:spTree>
    <p:extLst>
      <p:ext uri="{BB962C8B-B14F-4D97-AF65-F5344CB8AC3E}">
        <p14:creationId xmlns:p14="http://schemas.microsoft.com/office/powerpoint/2010/main" val="274846144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 id="2147483713" r:id="rId34"/>
    <p:sldLayoutId id="2147483714" r:id="rId35"/>
    <p:sldLayoutId id="2147483715" r:id="rId36"/>
    <p:sldLayoutId id="2147483716" r:id="rId37"/>
    <p:sldLayoutId id="2147483717" r:id="rId38"/>
    <p:sldLayoutId id="2147483718" r:id="rId39"/>
    <p:sldLayoutId id="2147483719" r:id="rId40"/>
    <p:sldLayoutId id="2147483720" r:id="rId41"/>
    <p:sldLayoutId id="2147483721" r:id="rId42"/>
    <p:sldLayoutId id="2147483722" r:id="rId43"/>
    <p:sldLayoutId id="2147483723" r:id="rId44"/>
    <p:sldLayoutId id="2147483724" r:id="rId45"/>
    <p:sldLayoutId id="2147483725" r:id="rId46"/>
    <p:sldLayoutId id="2147483726" r:id="rId47"/>
    <p:sldLayoutId id="2147483727" r:id="rId48"/>
    <p:sldLayoutId id="2147483728" r:id="rId49"/>
    <p:sldLayoutId id="2147483729" r:id="rId50"/>
    <p:sldLayoutId id="2147483730" r:id="rId51"/>
    <p:sldLayoutId id="2147483731" r:id="rId52"/>
    <p:sldLayoutId id="2147483732" r:id="rId53"/>
    <p:sldLayoutId id="2147483733" r:id="rId5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40">
          <p15:clr>
            <a:srgbClr val="F26B43"/>
          </p15:clr>
        </p15:guide>
        <p15:guide id="4" pos="74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svg"/><Relationship Id="rId2" Type="http://schemas.openxmlformats.org/officeDocument/2006/relationships/notesSlide" Target="../notesSlides/notesSlide1.xml"/><Relationship Id="rId1" Type="http://schemas.openxmlformats.org/officeDocument/2006/relationships/slideLayout" Target="../slideLayouts/slideLayout60.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D2070AE1-E4F1-62F6-8D82-2CD67705A413}"/>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7864" r="27864"/>
          <a:stretch/>
        </p:blipFill>
        <p:spPr/>
      </p:pic>
      <p:pic>
        <p:nvPicPr>
          <p:cNvPr id="29" name="Picture Placeholder 28">
            <a:extLst>
              <a:ext uri="{FF2B5EF4-FFF2-40B4-BE49-F238E27FC236}">
                <a16:creationId xmlns:a16="http://schemas.microsoft.com/office/drawing/2014/main" id="{305A9C02-BAB9-0785-B03E-D6BF75D97483}"/>
              </a:ex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6998" b="26998"/>
          <a:stretch/>
        </p:blipFill>
        <p:spPr/>
      </p:pic>
      <p:sp>
        <p:nvSpPr>
          <p:cNvPr id="3" name="Title 2">
            <a:extLst>
              <a:ext uri="{FF2B5EF4-FFF2-40B4-BE49-F238E27FC236}">
                <a16:creationId xmlns:a16="http://schemas.microsoft.com/office/drawing/2014/main" id="{62E43F0F-B605-551F-A174-00F6E88A29EA}"/>
              </a:ext>
            </a:extLst>
          </p:cNvPr>
          <p:cNvSpPr>
            <a:spLocks noGrp="1"/>
          </p:cNvSpPr>
          <p:nvPr>
            <p:ph type="ctrTitle"/>
          </p:nvPr>
        </p:nvSpPr>
        <p:spPr>
          <a:xfrm>
            <a:off x="653456" y="3370375"/>
            <a:ext cx="6525266" cy="1477328"/>
          </a:xfrm>
        </p:spPr>
        <p:txBody>
          <a:bodyPr/>
          <a:lstStyle/>
          <a:p>
            <a:r>
              <a:rPr lang="en-US" dirty="0"/>
              <a:t>Advance Cybersecurity Maturity</a:t>
            </a:r>
          </a:p>
        </p:txBody>
      </p:sp>
      <p:sp>
        <p:nvSpPr>
          <p:cNvPr id="24" name="Text Placeholder 23">
            <a:extLst>
              <a:ext uri="{FF2B5EF4-FFF2-40B4-BE49-F238E27FC236}">
                <a16:creationId xmlns:a16="http://schemas.microsoft.com/office/drawing/2014/main" id="{FB35A1A9-23C0-7A7D-DB9F-E423E04A6ADE}"/>
              </a:ext>
            </a:extLst>
          </p:cNvPr>
          <p:cNvSpPr>
            <a:spLocks noGrp="1"/>
          </p:cNvSpPr>
          <p:nvPr>
            <p:ph type="body" sz="quarter" idx="10"/>
          </p:nvPr>
        </p:nvSpPr>
        <p:spPr/>
        <p:txBody>
          <a:bodyPr/>
          <a:lstStyle/>
          <a:p>
            <a:r>
              <a:rPr lang="en-US">
                <a:solidFill>
                  <a:srgbClr val="0672CB"/>
                </a:solidFill>
              </a:rPr>
              <a:t>Position/Title</a:t>
            </a:r>
          </a:p>
        </p:txBody>
      </p:sp>
      <p:sp>
        <p:nvSpPr>
          <p:cNvPr id="19" name="Subtitle 18">
            <a:extLst>
              <a:ext uri="{FF2B5EF4-FFF2-40B4-BE49-F238E27FC236}">
                <a16:creationId xmlns:a16="http://schemas.microsoft.com/office/drawing/2014/main" id="{5C20CD3E-547C-4B9D-5A12-3A0CD824D832}"/>
              </a:ext>
            </a:extLst>
          </p:cNvPr>
          <p:cNvSpPr>
            <a:spLocks noGrp="1"/>
          </p:cNvSpPr>
          <p:nvPr>
            <p:ph type="subTitle" idx="1"/>
          </p:nvPr>
        </p:nvSpPr>
        <p:spPr/>
        <p:txBody>
          <a:bodyPr/>
          <a:lstStyle/>
          <a:p>
            <a:r>
              <a:rPr lang="en-US">
                <a:solidFill>
                  <a:srgbClr val="0C32A4"/>
                </a:solidFill>
              </a:rPr>
              <a:t>First Last (pronouns)</a:t>
            </a:r>
          </a:p>
        </p:txBody>
      </p:sp>
      <p:pic>
        <p:nvPicPr>
          <p:cNvPr id="32" name="Picture Placeholder 31">
            <a:extLst>
              <a:ext uri="{FF2B5EF4-FFF2-40B4-BE49-F238E27FC236}">
                <a16:creationId xmlns:a16="http://schemas.microsoft.com/office/drawing/2014/main" id="{67B47176-4BBA-14BA-5DDB-0A37B489BBC0}"/>
              </a:ext>
              <a:ext uri="{C183D7F6-B498-43B3-948B-1728B52AA6E4}">
                <adec:decorative xmlns:adec="http://schemas.microsoft.com/office/drawing/2017/decorative" val="1"/>
              </a:ext>
            </a:extLst>
          </p:cNvPr>
          <p:cNvPicPr>
            <a:picLocks noGrp="1" noChangeAspect="1"/>
          </p:cNvPicPr>
          <p:nvPr>
            <p:ph type="pic" sz="quarter" idx="11"/>
          </p:nvPr>
        </p:nvPicPr>
        <p:blipFill>
          <a:blip r:embed="rId5"/>
          <a:srcRect t="19357" b="19357"/>
          <a:stretch/>
        </p:blipFill>
        <p:spPr>
          <a:xfrm>
            <a:off x="0" y="91282"/>
            <a:ext cx="6094974" cy="2488957"/>
          </a:xfrm>
        </p:spPr>
      </p:pic>
      <p:pic>
        <p:nvPicPr>
          <p:cNvPr id="4" name="Graphic 3" descr="Cyber Security AI icon">
            <a:extLst>
              <a:ext uri="{FF2B5EF4-FFF2-40B4-BE49-F238E27FC236}">
                <a16:creationId xmlns:a16="http://schemas.microsoft.com/office/drawing/2014/main" id="{A48F52E8-FFDB-B778-B4AB-B6A1BAE8A5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 r="5"/>
          <a:stretch/>
        </p:blipFill>
        <p:spPr>
          <a:xfrm>
            <a:off x="6371318" y="178965"/>
            <a:ext cx="2276629" cy="2276856"/>
          </a:xfrm>
          <a:prstGeom prst="rect">
            <a:avLst/>
          </a:prstGeom>
        </p:spPr>
      </p:pic>
      <p:sp>
        <p:nvSpPr>
          <p:cNvPr id="2" name="Text Placeholder 3">
            <a:extLst>
              <a:ext uri="{FF2B5EF4-FFF2-40B4-BE49-F238E27FC236}">
                <a16:creationId xmlns:a16="http://schemas.microsoft.com/office/drawing/2014/main" id="{16F5AE30-44ED-1F2F-E499-FF7EDEB30A8C}"/>
              </a:ext>
            </a:extLst>
          </p:cNvPr>
          <p:cNvSpPr txBox="1">
            <a:spLocks/>
          </p:cNvSpPr>
          <p:nvPr/>
        </p:nvSpPr>
        <p:spPr>
          <a:xfrm>
            <a:off x="653456" y="4710446"/>
            <a:ext cx="8719144" cy="410035"/>
          </a:xfrm>
          <a:prstGeom prst="rect">
            <a:avLst/>
          </a:prstGeom>
          <a:noFill/>
        </p:spPr>
        <p:txBody>
          <a:bodyPr lIns="0" tIns="0" rIns="0" bIns="0" anchor="b"/>
          <a:lstStyle>
            <a:lvl1pPr marL="0" indent="0" algn="l" defTabSz="685800" rtl="0" eaLnBrk="1" latinLnBrk="0" hangingPunct="1">
              <a:lnSpc>
                <a:spcPct val="90000"/>
              </a:lnSpc>
              <a:spcBef>
                <a:spcPts val="0"/>
              </a:spcBef>
              <a:spcAft>
                <a:spcPts val="600"/>
              </a:spcAft>
              <a:buFont typeface="Arial" panose="020B0604020202020204" pitchFamily="34" charset="0"/>
              <a:buNone/>
              <a:defRPr lang="en-US" sz="1600" kern="1200" dirty="0">
                <a:solidFill>
                  <a:schemeClr val="accent6"/>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133" dirty="0">
                <a:solidFill>
                  <a:srgbClr val="9FDDFF"/>
                </a:solidFill>
              </a:rPr>
              <a:t>Security capabilities built into our solutions by </a:t>
            </a:r>
            <a:r>
              <a:rPr lang="en-US" sz="2133">
                <a:solidFill>
                  <a:srgbClr val="9FDDFF"/>
                </a:solidFill>
              </a:rPr>
              <a:t>practice area</a:t>
            </a:r>
            <a:endParaRPr lang="en-US" sz="2133" dirty="0">
              <a:solidFill>
                <a:srgbClr val="9FDDFF"/>
              </a:solidFill>
            </a:endParaRPr>
          </a:p>
        </p:txBody>
      </p:sp>
    </p:spTree>
    <p:extLst>
      <p:ext uri="{BB962C8B-B14F-4D97-AF65-F5344CB8AC3E}">
        <p14:creationId xmlns:p14="http://schemas.microsoft.com/office/powerpoint/2010/main" val="77706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Rounded Corners 68">
            <a:extLst>
              <a:ext uri="{FF2B5EF4-FFF2-40B4-BE49-F238E27FC236}">
                <a16:creationId xmlns:a16="http://schemas.microsoft.com/office/drawing/2014/main" id="{BB6C3E13-207E-6935-9802-BE23DA708768}"/>
              </a:ext>
            </a:extLst>
          </p:cNvPr>
          <p:cNvSpPr/>
          <p:nvPr/>
        </p:nvSpPr>
        <p:spPr>
          <a:xfrm>
            <a:off x="58605" y="1833365"/>
            <a:ext cx="12801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800" b="1" kern="0" dirty="0">
                <a:solidFill>
                  <a:prstClr val="white"/>
                </a:solidFill>
                <a:latin typeface="Arial" panose="020B0604020202020204" pitchFamily="34" charset="0"/>
              </a:rPr>
              <a:t>Secure Component Verification / Platform Certificates</a:t>
            </a:r>
          </a:p>
        </p:txBody>
      </p:sp>
      <p:sp>
        <p:nvSpPr>
          <p:cNvPr id="70" name="Rectangle: Rounded Corners 69">
            <a:extLst>
              <a:ext uri="{FF2B5EF4-FFF2-40B4-BE49-F238E27FC236}">
                <a16:creationId xmlns:a16="http://schemas.microsoft.com/office/drawing/2014/main" id="{CC87C49D-62AE-CE5D-3BF2-4616B0C95F48}"/>
              </a:ext>
            </a:extLst>
          </p:cNvPr>
          <p:cNvSpPr/>
          <p:nvPr/>
        </p:nvSpPr>
        <p:spPr>
          <a:xfrm>
            <a:off x="1380744" y="1833365"/>
            <a:ext cx="7443216" cy="457200"/>
          </a:xfrm>
          <a:prstGeom prst="roundRect">
            <a:avLst/>
          </a:prstGeom>
          <a:solidFill>
            <a:srgbClr val="E7E6E6"/>
          </a:solidFill>
          <a:ln w="12700" cap="flat" cmpd="sng" algn="ctr">
            <a:noFill/>
            <a:prstDash val="solid"/>
            <a:miter lim="800000"/>
          </a:ln>
          <a:effectLst/>
        </p:spPr>
        <p:txBody>
          <a:bodyPr rtlCol="0" anchor="ctr"/>
          <a:lstStyle/>
          <a:p>
            <a:pPr defTabSz="914377">
              <a:defRPr/>
            </a:pPr>
            <a:r>
              <a:rPr lang="en-US" sz="871" kern="0" dirty="0">
                <a:solidFill>
                  <a:srgbClr val="E7E6E6">
                    <a:lumMod val="25000"/>
                  </a:srgbClr>
                </a:solidFill>
                <a:latin typeface="Arial" panose="020B0604020202020204" pitchFamily="34" charset="0"/>
              </a:rPr>
              <a:t>SCV takes a digital fingerprint/certificate of key hardware components within each commercial PC before it leaves the factory. Upon delivery (and anytime in the PC's lifecycle), the customer then uses the certificate to verify that nothing was changed (tampered with) by comparing it with its manufactured “as is” state. We offer both on-device and cloud versions of (SCV). </a:t>
            </a:r>
          </a:p>
        </p:txBody>
      </p:sp>
      <p:sp>
        <p:nvSpPr>
          <p:cNvPr id="71" name="Rectangle: Rounded Corners 70">
            <a:extLst>
              <a:ext uri="{FF2B5EF4-FFF2-40B4-BE49-F238E27FC236}">
                <a16:creationId xmlns:a16="http://schemas.microsoft.com/office/drawing/2014/main" id="{5008601E-CBFA-6058-BF28-DDB5400FBA4D}"/>
              </a:ext>
            </a:extLst>
          </p:cNvPr>
          <p:cNvSpPr/>
          <p:nvPr/>
        </p:nvSpPr>
        <p:spPr>
          <a:xfrm>
            <a:off x="11735493" y="1825434"/>
            <a:ext cx="393192"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GB" sz="600" b="1" kern="0" dirty="0">
                <a:solidFill>
                  <a:srgbClr val="E7E6E6">
                    <a:lumMod val="25000"/>
                  </a:srgbClr>
                </a:solidFill>
                <a:latin typeface="Arial" panose="020B0604020202020204" pitchFamily="34" charset="0"/>
              </a:rPr>
              <a:t>Yes</a:t>
            </a:r>
            <a:endParaRPr lang="en-IN" sz="600" b="1" kern="0" dirty="0">
              <a:solidFill>
                <a:srgbClr val="E7E6E6">
                  <a:lumMod val="25000"/>
                </a:srgbClr>
              </a:solidFill>
              <a:latin typeface="Arial" panose="020B0604020202020204" pitchFamily="34" charset="0"/>
            </a:endParaRPr>
          </a:p>
        </p:txBody>
      </p:sp>
      <p:sp>
        <p:nvSpPr>
          <p:cNvPr id="72" name="Rectangle: Rounded Corners 71">
            <a:extLst>
              <a:ext uri="{FF2B5EF4-FFF2-40B4-BE49-F238E27FC236}">
                <a16:creationId xmlns:a16="http://schemas.microsoft.com/office/drawing/2014/main" id="{DE5127AE-619B-C863-35B8-9B127C63944A}"/>
              </a:ext>
            </a:extLst>
          </p:cNvPr>
          <p:cNvSpPr/>
          <p:nvPr/>
        </p:nvSpPr>
        <p:spPr>
          <a:xfrm>
            <a:off x="11324013" y="1825434"/>
            <a:ext cx="393192"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IN" sz="700" b="1" kern="0" dirty="0">
                <a:solidFill>
                  <a:srgbClr val="E7E6E6">
                    <a:lumMod val="25000"/>
                  </a:srgbClr>
                </a:solidFill>
                <a:latin typeface="Arial" panose="020B0604020202020204" pitchFamily="34" charset="0"/>
              </a:rPr>
              <a:t>No</a:t>
            </a:r>
          </a:p>
        </p:txBody>
      </p:sp>
      <p:sp>
        <p:nvSpPr>
          <p:cNvPr id="73" name="Rectangle: Rounded Corners 72">
            <a:extLst>
              <a:ext uri="{FF2B5EF4-FFF2-40B4-BE49-F238E27FC236}">
                <a16:creationId xmlns:a16="http://schemas.microsoft.com/office/drawing/2014/main" id="{1F6FFF9D-EF20-5DE8-4B93-0018F065B7DE}"/>
              </a:ext>
            </a:extLst>
          </p:cNvPr>
          <p:cNvSpPr/>
          <p:nvPr/>
        </p:nvSpPr>
        <p:spPr>
          <a:xfrm>
            <a:off x="8844664" y="1833365"/>
            <a:ext cx="2441448" cy="457200"/>
          </a:xfrm>
          <a:prstGeom prst="roundRect">
            <a:avLst/>
          </a:prstGeom>
          <a:solidFill>
            <a:srgbClr val="E7E6E6"/>
          </a:solidFill>
          <a:ln w="12700" cap="flat" cmpd="sng" algn="ctr">
            <a:noFill/>
            <a:prstDash val="solid"/>
            <a:miter lim="800000"/>
          </a:ln>
          <a:effectLst/>
        </p:spPr>
        <p:txBody>
          <a:bodyPr rtlCol="0" anchor="ctr"/>
          <a:lstStyle/>
          <a:p>
            <a:pPr algn="ctr" defTabSz="914377">
              <a:defRPr/>
            </a:pPr>
            <a:r>
              <a:rPr lang="en-US" sz="800" kern="0" dirty="0">
                <a:solidFill>
                  <a:srgbClr val="E7E6E6">
                    <a:lumMod val="25000"/>
                  </a:srgbClr>
                </a:solidFill>
                <a:latin typeface="Arial" panose="020B0604020202020204" pitchFamily="34" charset="0"/>
              </a:rPr>
              <a:t>Dell Portfolio</a:t>
            </a:r>
          </a:p>
          <a:p>
            <a:pPr algn="ctr" defTabSz="914377">
              <a:defRPr/>
            </a:pPr>
            <a:endParaRPr lang="en-US" sz="800" kern="0" dirty="0">
              <a:solidFill>
                <a:srgbClr val="E7E6E6">
                  <a:lumMod val="25000"/>
                </a:srgbClr>
              </a:solidFill>
              <a:latin typeface="Arial" panose="020B0604020202020204" pitchFamily="34" charset="0"/>
            </a:endParaRPr>
          </a:p>
        </p:txBody>
      </p:sp>
      <p:sp>
        <p:nvSpPr>
          <p:cNvPr id="74" name="Rectangle: Rounded Corners 73">
            <a:extLst>
              <a:ext uri="{FF2B5EF4-FFF2-40B4-BE49-F238E27FC236}">
                <a16:creationId xmlns:a16="http://schemas.microsoft.com/office/drawing/2014/main" id="{57B6A4FA-A3CB-F96F-6DB7-7664C15DCB37}"/>
              </a:ext>
            </a:extLst>
          </p:cNvPr>
          <p:cNvSpPr/>
          <p:nvPr/>
        </p:nvSpPr>
        <p:spPr>
          <a:xfrm>
            <a:off x="54864" y="2301081"/>
            <a:ext cx="12801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800" b="1" kern="0" dirty="0">
                <a:solidFill>
                  <a:prstClr val="white"/>
                </a:solidFill>
                <a:latin typeface="Arial" panose="020B0604020202020204" pitchFamily="34" charset="0"/>
              </a:rPr>
              <a:t>CVE Detection</a:t>
            </a:r>
          </a:p>
        </p:txBody>
      </p:sp>
      <p:sp>
        <p:nvSpPr>
          <p:cNvPr id="75" name="Rectangle: Rounded Corners 74">
            <a:extLst>
              <a:ext uri="{FF2B5EF4-FFF2-40B4-BE49-F238E27FC236}">
                <a16:creationId xmlns:a16="http://schemas.microsoft.com/office/drawing/2014/main" id="{68E59CE5-AFB9-B662-CE6B-35832BAD4FEE}"/>
              </a:ext>
            </a:extLst>
          </p:cNvPr>
          <p:cNvSpPr/>
          <p:nvPr/>
        </p:nvSpPr>
        <p:spPr>
          <a:xfrm>
            <a:off x="1380744" y="2301081"/>
            <a:ext cx="7443216" cy="457200"/>
          </a:xfrm>
          <a:prstGeom prst="roundRect">
            <a:avLst/>
          </a:prstGeom>
          <a:solidFill>
            <a:srgbClr val="E7E6E6"/>
          </a:solidFill>
          <a:ln w="12700" cap="flat" cmpd="sng" algn="ctr">
            <a:noFill/>
            <a:prstDash val="solid"/>
            <a:miter lim="800000"/>
          </a:ln>
          <a:effectLst/>
        </p:spPr>
        <p:txBody>
          <a:bodyPr rtlCol="0" anchor="t"/>
          <a:lstStyle/>
          <a:p>
            <a:pPr defTabSz="914377">
              <a:defRPr/>
            </a:pPr>
            <a:r>
              <a:rPr lang="en-US" sz="871" kern="0" dirty="0">
                <a:solidFill>
                  <a:srgbClr val="E7E6E6">
                    <a:lumMod val="25000"/>
                  </a:srgbClr>
                </a:solidFill>
                <a:latin typeface="Arial" panose="020B0604020202020204" pitchFamily="34" charset="0"/>
              </a:rPr>
              <a:t>A built-in monitoring feature that scans for publicly reported security flaws on a device and provides recommendations on how to fix them. CVE Detection is unique to Dell.</a:t>
            </a:r>
          </a:p>
        </p:txBody>
      </p:sp>
      <p:sp>
        <p:nvSpPr>
          <p:cNvPr id="76" name="Rectangle: Rounded Corners 75">
            <a:extLst>
              <a:ext uri="{FF2B5EF4-FFF2-40B4-BE49-F238E27FC236}">
                <a16:creationId xmlns:a16="http://schemas.microsoft.com/office/drawing/2014/main" id="{D43B9297-18BD-E89C-16F5-36DB6472FB4F}"/>
              </a:ext>
            </a:extLst>
          </p:cNvPr>
          <p:cNvSpPr/>
          <p:nvPr/>
        </p:nvSpPr>
        <p:spPr>
          <a:xfrm>
            <a:off x="11731752" y="2301081"/>
            <a:ext cx="393192"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GB" sz="600" b="1" kern="0" dirty="0">
                <a:solidFill>
                  <a:srgbClr val="E7E6E6">
                    <a:lumMod val="25000"/>
                  </a:srgbClr>
                </a:solidFill>
                <a:latin typeface="Arial" panose="020B0604020202020204" pitchFamily="34" charset="0"/>
              </a:rPr>
              <a:t>No</a:t>
            </a:r>
            <a:endParaRPr lang="en-IN" sz="600" b="1" kern="0" dirty="0">
              <a:solidFill>
                <a:srgbClr val="E7E6E6">
                  <a:lumMod val="25000"/>
                </a:srgbClr>
              </a:solidFill>
              <a:latin typeface="Arial" panose="020B0604020202020204" pitchFamily="34" charset="0"/>
            </a:endParaRPr>
          </a:p>
        </p:txBody>
      </p:sp>
      <p:sp>
        <p:nvSpPr>
          <p:cNvPr id="77" name="Rectangle: Rounded Corners 76">
            <a:extLst>
              <a:ext uri="{FF2B5EF4-FFF2-40B4-BE49-F238E27FC236}">
                <a16:creationId xmlns:a16="http://schemas.microsoft.com/office/drawing/2014/main" id="{714298CD-75E9-DA93-71D2-88ED6DC8772B}"/>
              </a:ext>
            </a:extLst>
          </p:cNvPr>
          <p:cNvSpPr/>
          <p:nvPr/>
        </p:nvSpPr>
        <p:spPr>
          <a:xfrm>
            <a:off x="11320272" y="2301081"/>
            <a:ext cx="393192"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IN" sz="700" b="1" kern="0" dirty="0">
                <a:solidFill>
                  <a:srgbClr val="E7E6E6">
                    <a:lumMod val="25000"/>
                  </a:srgbClr>
                </a:solidFill>
                <a:latin typeface="Arial" panose="020B0604020202020204" pitchFamily="34" charset="0"/>
              </a:rPr>
              <a:t>Yes</a:t>
            </a:r>
          </a:p>
        </p:txBody>
      </p:sp>
      <p:sp>
        <p:nvSpPr>
          <p:cNvPr id="78" name="Rectangle: Rounded Corners 77">
            <a:extLst>
              <a:ext uri="{FF2B5EF4-FFF2-40B4-BE49-F238E27FC236}">
                <a16:creationId xmlns:a16="http://schemas.microsoft.com/office/drawing/2014/main" id="{82B306EA-2DC1-DAAC-C4CF-062CD5F3AD95}"/>
              </a:ext>
            </a:extLst>
          </p:cNvPr>
          <p:cNvSpPr/>
          <p:nvPr/>
        </p:nvSpPr>
        <p:spPr>
          <a:xfrm>
            <a:off x="8842248" y="2301081"/>
            <a:ext cx="2441448" cy="457200"/>
          </a:xfrm>
          <a:prstGeom prst="roundRect">
            <a:avLst/>
          </a:prstGeom>
          <a:solidFill>
            <a:srgbClr val="E7E6E6"/>
          </a:solidFill>
          <a:ln w="12700" cap="flat" cmpd="sng" algn="ctr">
            <a:noFill/>
            <a:prstDash val="solid"/>
            <a:miter lim="800000"/>
          </a:ln>
          <a:effectLst/>
        </p:spPr>
        <p:txBody>
          <a:bodyPr rtlCol="0" anchor="ctr"/>
          <a:lstStyle/>
          <a:p>
            <a:pPr algn="ctr" defTabSz="914377">
              <a:defRPr/>
            </a:pPr>
            <a:r>
              <a:rPr lang="en-US" sz="800" kern="0" dirty="0">
                <a:solidFill>
                  <a:srgbClr val="E7E6E6">
                    <a:lumMod val="25000"/>
                  </a:srgbClr>
                </a:solidFill>
                <a:latin typeface="Arial" panose="020B0604020202020204" pitchFamily="34" charset="0"/>
              </a:rPr>
              <a:t>Dell SafeBIOS</a:t>
            </a:r>
          </a:p>
          <a:p>
            <a:pPr algn="ctr" defTabSz="914377">
              <a:defRPr/>
            </a:pPr>
            <a:endParaRPr lang="en-US" sz="800" kern="0" dirty="0">
              <a:solidFill>
                <a:srgbClr val="E7E6E6">
                  <a:lumMod val="25000"/>
                </a:srgbClr>
              </a:solidFill>
              <a:latin typeface="Arial" panose="020B0604020202020204" pitchFamily="34" charset="0"/>
            </a:endParaRPr>
          </a:p>
        </p:txBody>
      </p:sp>
      <p:sp>
        <p:nvSpPr>
          <p:cNvPr id="13" name="Rectangle: Rounded Corners 12">
            <a:extLst>
              <a:ext uri="{FF2B5EF4-FFF2-40B4-BE49-F238E27FC236}">
                <a16:creationId xmlns:a16="http://schemas.microsoft.com/office/drawing/2014/main" id="{955FA8F2-E858-24AA-EEF8-41AE0AFA1338}"/>
              </a:ext>
            </a:extLst>
          </p:cNvPr>
          <p:cNvSpPr/>
          <p:nvPr/>
        </p:nvSpPr>
        <p:spPr>
          <a:xfrm>
            <a:off x="1376588" y="1365662"/>
            <a:ext cx="7443216" cy="457200"/>
          </a:xfrm>
          <a:prstGeom prst="roundRect">
            <a:avLst/>
          </a:prstGeom>
          <a:solidFill>
            <a:srgbClr val="E7E6E6"/>
          </a:solidFill>
          <a:ln w="12700" cap="flat" cmpd="sng" algn="ctr">
            <a:noFill/>
            <a:prstDash val="solid"/>
            <a:miter lim="800000"/>
          </a:ln>
          <a:effectLst/>
        </p:spPr>
        <p:txBody>
          <a:bodyPr rtlCol="0" anchor="t"/>
          <a:lstStyle/>
          <a:p>
            <a:pPr defTabSz="914377">
              <a:defRPr/>
            </a:pPr>
            <a:r>
              <a:rPr lang="en-US" sz="871" kern="0" dirty="0">
                <a:solidFill>
                  <a:srgbClr val="E7E6E6">
                    <a:lumMod val="25000"/>
                  </a:srgbClr>
                </a:solidFill>
                <a:latin typeface="Arial" panose="020B0604020202020204" pitchFamily="34" charset="0"/>
              </a:rPr>
              <a:t>Products and solutions are designed securely with established processes and security testing and verification at regular intervals. Additional controls are offered through SafeSupply Chain and the US-based second-touch facility for the utmost in secure configuration and shipment. </a:t>
            </a:r>
          </a:p>
        </p:txBody>
      </p:sp>
      <p:sp>
        <p:nvSpPr>
          <p:cNvPr id="16" name="Rectangle: Rounded Corners 15">
            <a:extLst>
              <a:ext uri="{FF2B5EF4-FFF2-40B4-BE49-F238E27FC236}">
                <a16:creationId xmlns:a16="http://schemas.microsoft.com/office/drawing/2014/main" id="{17E53D6F-AEA5-8268-8A2C-AE58C554676A}"/>
              </a:ext>
            </a:extLst>
          </p:cNvPr>
          <p:cNvSpPr/>
          <p:nvPr/>
        </p:nvSpPr>
        <p:spPr>
          <a:xfrm>
            <a:off x="8841616" y="1365662"/>
            <a:ext cx="2441448" cy="457200"/>
          </a:xfrm>
          <a:prstGeom prst="roundRect">
            <a:avLst/>
          </a:prstGeom>
          <a:solidFill>
            <a:srgbClr val="E7E6E6"/>
          </a:solidFill>
          <a:ln w="12700" cap="flat" cmpd="sng" algn="ctr">
            <a:noFill/>
            <a:prstDash val="solid"/>
            <a:miter lim="800000"/>
          </a:ln>
          <a:effectLst/>
        </p:spPr>
        <p:txBody>
          <a:bodyPr rtlCol="0" anchor="ctr"/>
          <a:lstStyle/>
          <a:p>
            <a:pPr algn="ctr" defTabSz="914377">
              <a:defRPr/>
            </a:pPr>
            <a:r>
              <a:rPr lang="en-US" sz="800" kern="0" dirty="0">
                <a:solidFill>
                  <a:srgbClr val="E7E6E6">
                    <a:lumMod val="25000"/>
                  </a:srgbClr>
                </a:solidFill>
                <a:latin typeface="Arial" panose="020B0604020202020204" pitchFamily="34" charset="0"/>
              </a:rPr>
              <a:t>Dell Portfolio</a:t>
            </a:r>
          </a:p>
          <a:p>
            <a:pPr algn="ctr" defTabSz="914377">
              <a:defRPr/>
            </a:pPr>
            <a:r>
              <a:rPr lang="en-US" sz="800" kern="0" dirty="0">
                <a:solidFill>
                  <a:srgbClr val="E7E6E6">
                    <a:lumMod val="25000"/>
                  </a:srgbClr>
                </a:solidFill>
                <a:latin typeface="Arial" panose="020B0604020202020204" pitchFamily="34" charset="0"/>
              </a:rPr>
              <a:t> </a:t>
            </a:r>
          </a:p>
        </p:txBody>
      </p:sp>
      <p:sp>
        <p:nvSpPr>
          <p:cNvPr id="23" name="Rectangle: Rounded Corners 22">
            <a:extLst>
              <a:ext uri="{FF2B5EF4-FFF2-40B4-BE49-F238E27FC236}">
                <a16:creationId xmlns:a16="http://schemas.microsoft.com/office/drawing/2014/main" id="{E0684713-2BA4-D4DC-6D53-58806B83DB89}"/>
              </a:ext>
            </a:extLst>
          </p:cNvPr>
          <p:cNvSpPr/>
          <p:nvPr/>
        </p:nvSpPr>
        <p:spPr>
          <a:xfrm>
            <a:off x="54864" y="1365662"/>
            <a:ext cx="12801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800" b="1" kern="0" dirty="0">
                <a:solidFill>
                  <a:prstClr val="white"/>
                </a:solidFill>
              </a:rPr>
              <a:t>Supply Chain Security</a:t>
            </a:r>
          </a:p>
        </p:txBody>
      </p:sp>
      <p:sp>
        <p:nvSpPr>
          <p:cNvPr id="26" name="Rectangle: Rounded Corners 25">
            <a:extLst>
              <a:ext uri="{FF2B5EF4-FFF2-40B4-BE49-F238E27FC236}">
                <a16:creationId xmlns:a16="http://schemas.microsoft.com/office/drawing/2014/main" id="{0116CBC6-E4CD-2B8B-145C-314DF562A908}"/>
              </a:ext>
            </a:extLst>
          </p:cNvPr>
          <p:cNvSpPr/>
          <p:nvPr/>
        </p:nvSpPr>
        <p:spPr>
          <a:xfrm>
            <a:off x="11732445" y="1365662"/>
            <a:ext cx="393192" cy="457200"/>
          </a:xfrm>
          <a:prstGeom prst="roundRect">
            <a:avLst>
              <a:gd name="adj" fmla="val 16667"/>
            </a:avLst>
          </a:prstGeom>
          <a:solidFill>
            <a:srgbClr val="37CC5C"/>
          </a:solidFill>
          <a:ln w="12700" cap="flat" cmpd="sng" algn="ctr">
            <a:noFill/>
            <a:prstDash val="solid"/>
            <a:miter lim="800000"/>
          </a:ln>
          <a:effectLst/>
        </p:spPr>
        <p:txBody>
          <a:bodyPr rtlCol="0" anchor="ctr"/>
          <a:lstStyle/>
          <a:p>
            <a:pPr algn="ctr" defTabSz="914377">
              <a:defRPr/>
            </a:pPr>
            <a:r>
              <a:rPr lang="en-GB" sz="600" b="1" kern="0" dirty="0">
                <a:solidFill>
                  <a:srgbClr val="E7E6E6">
                    <a:lumMod val="25000"/>
                  </a:srgbClr>
                </a:solidFill>
                <a:latin typeface="Arial" panose="020B0604020202020204" pitchFamily="34" charset="0"/>
              </a:rPr>
              <a:t>Yes*</a:t>
            </a:r>
            <a:endParaRPr lang="en-IN" sz="600" b="1" kern="0" dirty="0">
              <a:solidFill>
                <a:srgbClr val="E7E6E6">
                  <a:lumMod val="25000"/>
                </a:srgbClr>
              </a:solidFill>
              <a:latin typeface="Arial" panose="020B0604020202020204" pitchFamily="34" charset="0"/>
            </a:endParaRPr>
          </a:p>
        </p:txBody>
      </p:sp>
      <p:sp>
        <p:nvSpPr>
          <p:cNvPr id="27" name="Rectangle: Rounded Corners 26">
            <a:extLst>
              <a:ext uri="{FF2B5EF4-FFF2-40B4-BE49-F238E27FC236}">
                <a16:creationId xmlns:a16="http://schemas.microsoft.com/office/drawing/2014/main" id="{F2065FE4-F227-3349-47E8-E26C61AE6494}"/>
              </a:ext>
            </a:extLst>
          </p:cNvPr>
          <p:cNvSpPr/>
          <p:nvPr/>
        </p:nvSpPr>
        <p:spPr>
          <a:xfrm>
            <a:off x="11320965" y="1365662"/>
            <a:ext cx="393192"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IN" sz="600" b="1" kern="0" dirty="0">
                <a:solidFill>
                  <a:srgbClr val="E7E6E6">
                    <a:lumMod val="25000"/>
                  </a:srgbClr>
                </a:solidFill>
                <a:latin typeface="Arial" panose="020B0604020202020204" pitchFamily="34" charset="0"/>
              </a:rPr>
              <a:t>Yes</a:t>
            </a:r>
          </a:p>
        </p:txBody>
      </p:sp>
      <p:sp>
        <p:nvSpPr>
          <p:cNvPr id="3" name="Rectangle: Rounded Corners 2">
            <a:extLst>
              <a:ext uri="{FF2B5EF4-FFF2-40B4-BE49-F238E27FC236}">
                <a16:creationId xmlns:a16="http://schemas.microsoft.com/office/drawing/2014/main" id="{DDB9B2BF-E48B-823B-39AC-C33B6DB21C66}"/>
              </a:ext>
            </a:extLst>
          </p:cNvPr>
          <p:cNvSpPr/>
          <p:nvPr/>
        </p:nvSpPr>
        <p:spPr>
          <a:xfrm>
            <a:off x="109728" y="167481"/>
            <a:ext cx="12024360" cy="365760"/>
          </a:xfrm>
          <a:prstGeom prst="roundRect">
            <a:avLst/>
          </a:prstGeom>
          <a:solidFill>
            <a:srgbClr val="58A5E6"/>
          </a:solidFill>
          <a:ln w="0" cap="flat">
            <a:noFill/>
            <a:prstDash val="solid"/>
            <a:miter/>
          </a:ln>
        </p:spPr>
        <p:txBody>
          <a:bodyPr rtlCol="0" anchor="ctr"/>
          <a:lstStyle/>
          <a:p>
            <a:pPr algn="ctr" defTabSz="914377">
              <a:defRPr/>
            </a:pPr>
            <a:r>
              <a:rPr lang="en-US" sz="2400" b="1" kern="0" dirty="0">
                <a:solidFill>
                  <a:prstClr val="white"/>
                </a:solidFill>
                <a:latin typeface="Arial  "/>
              </a:rPr>
              <a:t>Reduce the Attack Surface</a:t>
            </a:r>
          </a:p>
        </p:txBody>
      </p:sp>
      <p:sp>
        <p:nvSpPr>
          <p:cNvPr id="4" name="Rectangle: Rounded Corners 3">
            <a:extLst>
              <a:ext uri="{FF2B5EF4-FFF2-40B4-BE49-F238E27FC236}">
                <a16:creationId xmlns:a16="http://schemas.microsoft.com/office/drawing/2014/main" id="{EB703435-AB70-5662-59AC-1DD4A408A506}"/>
              </a:ext>
            </a:extLst>
          </p:cNvPr>
          <p:cNvSpPr/>
          <p:nvPr/>
        </p:nvSpPr>
        <p:spPr>
          <a:xfrm>
            <a:off x="106680" y="556101"/>
            <a:ext cx="12024360" cy="457200"/>
          </a:xfrm>
          <a:prstGeom prst="roundRect">
            <a:avLst/>
          </a:prstGeom>
          <a:solidFill>
            <a:srgbClr val="0672CB"/>
          </a:solidFill>
          <a:ln w="0" cap="flat">
            <a:noFill/>
            <a:prstDash val="solid"/>
            <a:miter/>
          </a:ln>
        </p:spPr>
        <p:txBody>
          <a:bodyPr rtlCol="0" anchor="ctr"/>
          <a:lstStyle/>
          <a:p>
            <a:pPr algn="ctr" defTabSz="914377">
              <a:defRPr/>
            </a:pPr>
            <a:r>
              <a:rPr lang="en-US" sz="1400" b="1" kern="0" dirty="0">
                <a:solidFill>
                  <a:prstClr val="white"/>
                </a:solidFill>
              </a:rPr>
              <a:t>Minimize vulnerabilities, making it harder for attackers to exploit your system, thus advancing cybersecurity maturity.</a:t>
            </a:r>
          </a:p>
        </p:txBody>
      </p:sp>
      <p:sp>
        <p:nvSpPr>
          <p:cNvPr id="5" name="Rectangle: Rounded Corners 4">
            <a:extLst>
              <a:ext uri="{FF2B5EF4-FFF2-40B4-BE49-F238E27FC236}">
                <a16:creationId xmlns:a16="http://schemas.microsoft.com/office/drawing/2014/main" id="{11894A25-C5F2-324D-69D2-CB22EAD5608D}"/>
              </a:ext>
            </a:extLst>
          </p:cNvPr>
          <p:cNvSpPr/>
          <p:nvPr/>
        </p:nvSpPr>
        <p:spPr>
          <a:xfrm>
            <a:off x="1381359" y="1033113"/>
            <a:ext cx="7443216" cy="320040"/>
          </a:xfrm>
          <a:prstGeom prst="roundRect">
            <a:avLst/>
          </a:prstGeom>
          <a:solidFill>
            <a:srgbClr val="0C32A4"/>
          </a:solidFill>
          <a:ln w="0" cap="flat">
            <a:noFill/>
            <a:prstDash val="solid"/>
            <a:miter/>
          </a:ln>
        </p:spPr>
        <p:txBody>
          <a:bodyPr rtlCol="0" anchor="ctr"/>
          <a:lstStyle/>
          <a:p>
            <a:pPr algn="ctr"/>
            <a:r>
              <a:rPr lang="en-IN" sz="1500" b="1" kern="0" dirty="0">
                <a:solidFill>
                  <a:schemeClr val="tx2"/>
                </a:solidFill>
              </a:rPr>
              <a:t>Description</a:t>
            </a:r>
          </a:p>
        </p:txBody>
      </p:sp>
      <p:sp>
        <p:nvSpPr>
          <p:cNvPr id="7" name="Rectangle: Rounded Corners 6">
            <a:extLst>
              <a:ext uri="{FF2B5EF4-FFF2-40B4-BE49-F238E27FC236}">
                <a16:creationId xmlns:a16="http://schemas.microsoft.com/office/drawing/2014/main" id="{A2163DAE-69DA-3A40-1012-BB2BC915ECA7}"/>
              </a:ext>
            </a:extLst>
          </p:cNvPr>
          <p:cNvSpPr/>
          <p:nvPr/>
        </p:nvSpPr>
        <p:spPr>
          <a:xfrm>
            <a:off x="11320272" y="1033113"/>
            <a:ext cx="393192" cy="320040"/>
          </a:xfrm>
          <a:prstGeom prst="roundRect">
            <a:avLst/>
          </a:prstGeom>
          <a:solidFill>
            <a:srgbClr val="0C32A4"/>
          </a:solidFill>
          <a:ln w="0" cap="flat">
            <a:noFill/>
            <a:prstDash val="solid"/>
            <a:miter/>
          </a:ln>
        </p:spPr>
        <p:txBody>
          <a:bodyPr rtlCol="0" anchor="ctr"/>
          <a:lstStyle/>
          <a:p>
            <a:pPr algn="ctr" defTabSz="914377">
              <a:defRPr/>
            </a:pPr>
            <a:r>
              <a:rPr lang="en-IN" sz="600" b="1" kern="0" dirty="0">
                <a:solidFill>
                  <a:schemeClr val="tx2"/>
                </a:solidFill>
                <a:latin typeface="Arial" panose="020B0604020202020204" pitchFamily="34" charset="0"/>
              </a:rPr>
              <a:t>Built in</a:t>
            </a:r>
          </a:p>
        </p:txBody>
      </p:sp>
      <p:sp>
        <p:nvSpPr>
          <p:cNvPr id="11" name="Rectangle: Rounded Corners 10">
            <a:extLst>
              <a:ext uri="{FF2B5EF4-FFF2-40B4-BE49-F238E27FC236}">
                <a16:creationId xmlns:a16="http://schemas.microsoft.com/office/drawing/2014/main" id="{4342F614-1FED-C178-23A8-BBCFDA565E7A}"/>
              </a:ext>
            </a:extLst>
          </p:cNvPr>
          <p:cNvSpPr/>
          <p:nvPr/>
        </p:nvSpPr>
        <p:spPr>
          <a:xfrm>
            <a:off x="54864" y="2771380"/>
            <a:ext cx="12801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800" b="1" kern="0" dirty="0">
                <a:solidFill>
                  <a:prstClr val="white"/>
                </a:solidFill>
                <a:latin typeface="Arial" panose="020B0604020202020204" pitchFamily="34" charset="0"/>
              </a:rPr>
              <a:t>Multifactor authentication (MFA)</a:t>
            </a:r>
          </a:p>
        </p:txBody>
      </p:sp>
      <p:sp>
        <p:nvSpPr>
          <p:cNvPr id="15" name="Rectangle: Rounded Corners 14">
            <a:extLst>
              <a:ext uri="{FF2B5EF4-FFF2-40B4-BE49-F238E27FC236}">
                <a16:creationId xmlns:a16="http://schemas.microsoft.com/office/drawing/2014/main" id="{F2F69E67-D19E-998F-C1EE-AEA6797B8116}"/>
              </a:ext>
            </a:extLst>
          </p:cNvPr>
          <p:cNvSpPr/>
          <p:nvPr/>
        </p:nvSpPr>
        <p:spPr>
          <a:xfrm>
            <a:off x="1376588" y="2771380"/>
            <a:ext cx="7443216" cy="457200"/>
          </a:xfrm>
          <a:prstGeom prst="roundRect">
            <a:avLst/>
          </a:prstGeom>
          <a:solidFill>
            <a:srgbClr val="E7E6E6"/>
          </a:solidFill>
          <a:ln w="12700" cap="flat" cmpd="sng" algn="ctr">
            <a:noFill/>
            <a:prstDash val="solid"/>
            <a:miter lim="800000"/>
          </a:ln>
          <a:effectLst/>
        </p:spPr>
        <p:txBody>
          <a:bodyPr rtlCol="0" anchor="t"/>
          <a:lstStyle/>
          <a:p>
            <a:pPr defTabSz="914377">
              <a:defRPr/>
            </a:pPr>
            <a:r>
              <a:rPr lang="en-US" sz="871" kern="0" dirty="0">
                <a:solidFill>
                  <a:srgbClr val="E7E6E6">
                    <a:lumMod val="25000"/>
                  </a:srgbClr>
                </a:solidFill>
                <a:latin typeface="Arial" panose="020B0604020202020204" pitchFamily="34" charset="0"/>
              </a:rPr>
              <a:t>Extra layer of security on the protection system that requires the user to enter an additional security passcode or other secondary authentication means (biometric, smart card, etc.) before usage or certain capabilities are allowed.</a:t>
            </a:r>
          </a:p>
        </p:txBody>
      </p:sp>
      <p:sp>
        <p:nvSpPr>
          <p:cNvPr id="18" name="Rectangle: Rounded Corners 17">
            <a:extLst>
              <a:ext uri="{FF2B5EF4-FFF2-40B4-BE49-F238E27FC236}">
                <a16:creationId xmlns:a16="http://schemas.microsoft.com/office/drawing/2014/main" id="{38BAB710-BBE8-47D9-D148-A06BF34F6BCA}"/>
              </a:ext>
            </a:extLst>
          </p:cNvPr>
          <p:cNvSpPr/>
          <p:nvPr/>
        </p:nvSpPr>
        <p:spPr>
          <a:xfrm>
            <a:off x="11732445" y="2763596"/>
            <a:ext cx="393192"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GB" sz="600" b="1" kern="0" dirty="0">
                <a:solidFill>
                  <a:srgbClr val="E7E6E6">
                    <a:lumMod val="25000"/>
                  </a:srgbClr>
                </a:solidFill>
                <a:latin typeface="Arial" panose="020B0604020202020204" pitchFamily="34" charset="0"/>
              </a:rPr>
              <a:t>No</a:t>
            </a:r>
            <a:endParaRPr lang="en-IN" sz="600" b="1" kern="0" dirty="0">
              <a:solidFill>
                <a:srgbClr val="E7E6E6">
                  <a:lumMod val="25000"/>
                </a:srgbClr>
              </a:solidFill>
              <a:latin typeface="Arial" panose="020B0604020202020204" pitchFamily="34" charset="0"/>
            </a:endParaRPr>
          </a:p>
        </p:txBody>
      </p:sp>
      <p:sp>
        <p:nvSpPr>
          <p:cNvPr id="39" name="Rectangle: Rounded Corners 38">
            <a:extLst>
              <a:ext uri="{FF2B5EF4-FFF2-40B4-BE49-F238E27FC236}">
                <a16:creationId xmlns:a16="http://schemas.microsoft.com/office/drawing/2014/main" id="{BA59C9F5-C49E-1542-C50E-20B63AD5B60E}"/>
              </a:ext>
            </a:extLst>
          </p:cNvPr>
          <p:cNvSpPr/>
          <p:nvPr/>
        </p:nvSpPr>
        <p:spPr>
          <a:xfrm>
            <a:off x="54864" y="1033113"/>
            <a:ext cx="1280160" cy="320040"/>
          </a:xfrm>
          <a:prstGeom prst="roundRect">
            <a:avLst/>
          </a:prstGeom>
          <a:solidFill>
            <a:srgbClr val="0C32A4"/>
          </a:solidFill>
          <a:ln w="0" cap="flat">
            <a:noFill/>
            <a:prstDash val="solid"/>
            <a:miter/>
          </a:ln>
        </p:spPr>
        <p:txBody>
          <a:bodyPr rtlCol="0" anchor="ctr"/>
          <a:lstStyle/>
          <a:p>
            <a:pPr algn="ctr" defTabSz="914377">
              <a:defRPr/>
            </a:pPr>
            <a:r>
              <a:rPr lang="en-IN" sz="1500" b="1" kern="0" dirty="0">
                <a:solidFill>
                  <a:schemeClr val="tx2"/>
                </a:solidFill>
                <a:latin typeface="Arial" panose="020B0604020202020204" pitchFamily="34" charset="0"/>
              </a:rPr>
              <a:t>Capability</a:t>
            </a:r>
          </a:p>
        </p:txBody>
      </p:sp>
      <p:sp>
        <p:nvSpPr>
          <p:cNvPr id="41" name="Rectangle: Rounded Corners 40">
            <a:extLst>
              <a:ext uri="{FF2B5EF4-FFF2-40B4-BE49-F238E27FC236}">
                <a16:creationId xmlns:a16="http://schemas.microsoft.com/office/drawing/2014/main" id="{8CE3BFC6-9A77-83CE-CBB9-BB28B2C58694}"/>
              </a:ext>
            </a:extLst>
          </p:cNvPr>
          <p:cNvSpPr/>
          <p:nvPr/>
        </p:nvSpPr>
        <p:spPr>
          <a:xfrm>
            <a:off x="11731752" y="1033113"/>
            <a:ext cx="393192" cy="320040"/>
          </a:xfrm>
          <a:prstGeom prst="roundRect">
            <a:avLst/>
          </a:prstGeom>
          <a:solidFill>
            <a:srgbClr val="0C32A4"/>
          </a:solidFill>
          <a:ln w="0" cap="flat">
            <a:noFill/>
            <a:prstDash val="solid"/>
            <a:miter/>
          </a:ln>
        </p:spPr>
        <p:txBody>
          <a:bodyPr rtlCol="0" anchor="ctr"/>
          <a:lstStyle/>
          <a:p>
            <a:pPr algn="ctr" defTabSz="914377">
              <a:defRPr/>
            </a:pPr>
            <a:r>
              <a:rPr lang="en-IN" sz="600" b="1" kern="0" dirty="0">
                <a:solidFill>
                  <a:schemeClr val="tx2"/>
                </a:solidFill>
                <a:latin typeface="Arial" panose="020B0604020202020204" pitchFamily="34" charset="0"/>
              </a:rPr>
              <a:t>Add on</a:t>
            </a:r>
          </a:p>
        </p:txBody>
      </p:sp>
      <p:sp>
        <p:nvSpPr>
          <p:cNvPr id="43" name="Rectangle: Rounded Corners 42">
            <a:extLst>
              <a:ext uri="{FF2B5EF4-FFF2-40B4-BE49-F238E27FC236}">
                <a16:creationId xmlns:a16="http://schemas.microsoft.com/office/drawing/2014/main" id="{F97C1AEA-488A-51EE-31FF-1731FC97F3A4}"/>
              </a:ext>
            </a:extLst>
          </p:cNvPr>
          <p:cNvSpPr/>
          <p:nvPr/>
        </p:nvSpPr>
        <p:spPr>
          <a:xfrm>
            <a:off x="11320965" y="2763596"/>
            <a:ext cx="393192"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IN" sz="600" b="1" kern="0" dirty="0">
                <a:solidFill>
                  <a:srgbClr val="E7E6E6">
                    <a:lumMod val="25000"/>
                  </a:srgbClr>
                </a:solidFill>
                <a:latin typeface="Arial" panose="020B0604020202020204" pitchFamily="34" charset="0"/>
              </a:rPr>
              <a:t>Yes</a:t>
            </a:r>
          </a:p>
        </p:txBody>
      </p:sp>
      <p:sp>
        <p:nvSpPr>
          <p:cNvPr id="48" name="Rectangle: Rounded Corners 47">
            <a:extLst>
              <a:ext uri="{FF2B5EF4-FFF2-40B4-BE49-F238E27FC236}">
                <a16:creationId xmlns:a16="http://schemas.microsoft.com/office/drawing/2014/main" id="{D8EC2C17-345E-D0AC-F446-44032BBFCE69}"/>
              </a:ext>
            </a:extLst>
          </p:cNvPr>
          <p:cNvSpPr/>
          <p:nvPr/>
        </p:nvSpPr>
        <p:spPr>
          <a:xfrm>
            <a:off x="8841616" y="2771380"/>
            <a:ext cx="2441448" cy="457200"/>
          </a:xfrm>
          <a:prstGeom prst="roundRect">
            <a:avLst/>
          </a:prstGeom>
          <a:solidFill>
            <a:srgbClr val="E7E6E6"/>
          </a:solidFill>
          <a:ln w="12700" cap="flat" cmpd="sng" algn="ctr">
            <a:noFill/>
            <a:prstDash val="solid"/>
            <a:miter lim="800000"/>
          </a:ln>
          <a:effectLst/>
        </p:spPr>
        <p:txBody>
          <a:bodyPr rtlCol="0" anchor="t"/>
          <a:lstStyle/>
          <a:p>
            <a:pPr algn="ctr" defTabSz="914377">
              <a:defRPr/>
            </a:pPr>
            <a:r>
              <a:rPr lang="en-US" sz="800" kern="0" dirty="0">
                <a:solidFill>
                  <a:srgbClr val="E7E6E6">
                    <a:lumMod val="25000"/>
                  </a:srgbClr>
                </a:solidFill>
                <a:latin typeface="Arial" panose="020B0604020202020204" pitchFamily="34" charset="0"/>
              </a:rPr>
              <a:t>Networking, Cloud IQ, Data Protection Portfolio, PowerEdge, </a:t>
            </a:r>
            <a:r>
              <a:rPr lang="en-US" sz="700" kern="0" dirty="0" err="1">
                <a:solidFill>
                  <a:srgbClr val="E7E6E6">
                    <a:lumMod val="25000"/>
                  </a:srgbClr>
                </a:solidFill>
                <a:latin typeface="Arial" panose="020B0604020202020204" pitchFamily="34" charset="0"/>
              </a:rPr>
              <a:t>PowerFlex</a:t>
            </a:r>
            <a:r>
              <a:rPr lang="en-US" sz="800" kern="0" dirty="0">
                <a:solidFill>
                  <a:srgbClr val="E7E6E6">
                    <a:lumMod val="25000"/>
                  </a:srgbClr>
                </a:solidFill>
                <a:latin typeface="Arial" panose="020B0604020202020204" pitchFamily="34" charset="0"/>
              </a:rPr>
              <a:t>, PowerMax, PowerScale, </a:t>
            </a:r>
            <a:r>
              <a:rPr lang="en-US" sz="800" kern="0" dirty="0" err="1">
                <a:solidFill>
                  <a:srgbClr val="E7E6E6">
                    <a:lumMod val="25000"/>
                  </a:srgbClr>
                </a:solidFill>
                <a:latin typeface="Arial" panose="020B0604020202020204" pitchFamily="34" charset="0"/>
              </a:rPr>
              <a:t>PowerStore</a:t>
            </a:r>
            <a:r>
              <a:rPr lang="en-US" sz="800" kern="0" dirty="0">
                <a:solidFill>
                  <a:srgbClr val="E7E6E6">
                    <a:lumMod val="25000"/>
                  </a:srgbClr>
                </a:solidFill>
                <a:latin typeface="Arial" panose="020B0604020202020204" pitchFamily="34" charset="0"/>
              </a:rPr>
              <a:t>, </a:t>
            </a:r>
            <a:r>
              <a:rPr lang="en-US" sz="800" kern="0" dirty="0" err="1">
                <a:solidFill>
                  <a:srgbClr val="E7E6E6">
                    <a:lumMod val="25000"/>
                  </a:srgbClr>
                </a:solidFill>
                <a:latin typeface="Arial" panose="020B0604020202020204" pitchFamily="34" charset="0"/>
              </a:rPr>
              <a:t>VxRail</a:t>
            </a:r>
            <a:r>
              <a:rPr lang="en-US" sz="800" kern="0" dirty="0">
                <a:solidFill>
                  <a:srgbClr val="E7E6E6">
                    <a:lumMod val="25000"/>
                  </a:srgbClr>
                </a:solidFill>
                <a:latin typeface="Arial" panose="020B0604020202020204" pitchFamily="34" charset="0"/>
              </a:rPr>
              <a:t>, Dell </a:t>
            </a:r>
            <a:r>
              <a:rPr lang="en-US" sz="800" kern="0" dirty="0" err="1">
                <a:solidFill>
                  <a:srgbClr val="E7E6E6">
                    <a:lumMod val="25000"/>
                  </a:srgbClr>
                </a:solidFill>
                <a:latin typeface="Arial" panose="020B0604020202020204" pitchFamily="34" charset="0"/>
              </a:rPr>
              <a:t>SafeID</a:t>
            </a:r>
            <a:r>
              <a:rPr lang="en-US" sz="800" kern="0" dirty="0">
                <a:solidFill>
                  <a:srgbClr val="E7E6E6">
                    <a:lumMod val="25000"/>
                  </a:srgbClr>
                </a:solidFill>
                <a:latin typeface="Arial" panose="020B0604020202020204" pitchFamily="34" charset="0"/>
              </a:rPr>
              <a:t>, Services</a:t>
            </a:r>
          </a:p>
        </p:txBody>
      </p:sp>
      <p:sp>
        <p:nvSpPr>
          <p:cNvPr id="50" name="Rectangle: Rounded Corners 49">
            <a:extLst>
              <a:ext uri="{FF2B5EF4-FFF2-40B4-BE49-F238E27FC236}">
                <a16:creationId xmlns:a16="http://schemas.microsoft.com/office/drawing/2014/main" id="{ADAAB914-F718-5522-3964-A025959C08BD}"/>
              </a:ext>
            </a:extLst>
          </p:cNvPr>
          <p:cNvSpPr/>
          <p:nvPr/>
        </p:nvSpPr>
        <p:spPr>
          <a:xfrm>
            <a:off x="8842248" y="1033113"/>
            <a:ext cx="2441448" cy="320040"/>
          </a:xfrm>
          <a:prstGeom prst="roundRect">
            <a:avLst/>
          </a:prstGeom>
          <a:solidFill>
            <a:srgbClr val="0C32A4"/>
          </a:solidFill>
          <a:ln w="0" cap="flat">
            <a:noFill/>
            <a:prstDash val="solid"/>
            <a:miter/>
          </a:ln>
        </p:spPr>
        <p:txBody>
          <a:bodyPr rtlCol="0" anchor="ctr"/>
          <a:lstStyle/>
          <a:p>
            <a:pPr algn="ctr"/>
            <a:r>
              <a:rPr lang="en-IN" sz="1500" b="1" kern="0" dirty="0">
                <a:solidFill>
                  <a:schemeClr val="tx2"/>
                </a:solidFill>
                <a:latin typeface="Arial" panose="020B0604020202020204" pitchFamily="34" charset="0"/>
              </a:rPr>
              <a:t>Solution</a:t>
            </a:r>
          </a:p>
        </p:txBody>
      </p:sp>
      <p:sp>
        <p:nvSpPr>
          <p:cNvPr id="52" name="Rectangle: Rounded Corners 51">
            <a:extLst>
              <a:ext uri="{FF2B5EF4-FFF2-40B4-BE49-F238E27FC236}">
                <a16:creationId xmlns:a16="http://schemas.microsoft.com/office/drawing/2014/main" id="{E559F459-1969-81F7-42E6-2DE86837EAC3}"/>
              </a:ext>
            </a:extLst>
          </p:cNvPr>
          <p:cNvSpPr/>
          <p:nvPr/>
        </p:nvSpPr>
        <p:spPr>
          <a:xfrm>
            <a:off x="1376588" y="3239095"/>
            <a:ext cx="7443216" cy="457200"/>
          </a:xfrm>
          <a:prstGeom prst="roundRect">
            <a:avLst/>
          </a:prstGeom>
          <a:solidFill>
            <a:srgbClr val="E7E6E6"/>
          </a:solidFill>
          <a:ln w="12700" cap="flat" cmpd="sng" algn="ctr">
            <a:noFill/>
            <a:prstDash val="solid"/>
            <a:miter lim="800000"/>
          </a:ln>
          <a:effectLst/>
        </p:spPr>
        <p:txBody>
          <a:bodyPr rtlCol="0" anchor="t"/>
          <a:lstStyle/>
          <a:p>
            <a:pPr defTabSz="914377">
              <a:defRPr/>
            </a:pPr>
            <a:r>
              <a:rPr lang="en-US" sz="871" kern="0" dirty="0">
                <a:solidFill>
                  <a:srgbClr val="E7E6E6">
                    <a:lumMod val="25000"/>
                  </a:srgbClr>
                </a:solidFill>
                <a:latin typeface="Arial" panose="020B0604020202020204" pitchFamily="34" charset="0"/>
              </a:rPr>
              <a:t>A security approach that authorizes and restricts system access to users based on their role(s) within an organization. Services also provides advisory, design, implementation and managed services for Identity Management, access control, least privileged access, ZT identity and more. </a:t>
            </a:r>
            <a:endParaRPr lang="en-IN" sz="871" kern="0" dirty="0">
              <a:solidFill>
                <a:srgbClr val="E7E6E6">
                  <a:lumMod val="25000"/>
                </a:srgbClr>
              </a:solidFill>
              <a:latin typeface="Arial" panose="020B0604020202020204" pitchFamily="34" charset="0"/>
            </a:endParaRPr>
          </a:p>
        </p:txBody>
      </p:sp>
      <p:sp>
        <p:nvSpPr>
          <p:cNvPr id="53" name="Rectangle: Rounded Corners 52">
            <a:extLst>
              <a:ext uri="{FF2B5EF4-FFF2-40B4-BE49-F238E27FC236}">
                <a16:creationId xmlns:a16="http://schemas.microsoft.com/office/drawing/2014/main" id="{E448B4E4-F280-BA22-AE20-E7B991EB3FDF}"/>
              </a:ext>
            </a:extLst>
          </p:cNvPr>
          <p:cNvSpPr/>
          <p:nvPr/>
        </p:nvSpPr>
        <p:spPr>
          <a:xfrm>
            <a:off x="54864" y="3239095"/>
            <a:ext cx="12801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800" b="1" kern="0" dirty="0">
                <a:solidFill>
                  <a:prstClr val="white"/>
                </a:solidFill>
                <a:latin typeface="Arial" panose="020B0604020202020204" pitchFamily="34" charset="0"/>
              </a:rPr>
              <a:t>Role-Based Access Control (RBAC)</a:t>
            </a:r>
          </a:p>
        </p:txBody>
      </p:sp>
      <p:sp>
        <p:nvSpPr>
          <p:cNvPr id="55" name="Rectangle: Rounded Corners 54">
            <a:extLst>
              <a:ext uri="{FF2B5EF4-FFF2-40B4-BE49-F238E27FC236}">
                <a16:creationId xmlns:a16="http://schemas.microsoft.com/office/drawing/2014/main" id="{956C52E9-A68D-B4AB-D321-7BCFA844BBB4}"/>
              </a:ext>
            </a:extLst>
          </p:cNvPr>
          <p:cNvSpPr/>
          <p:nvPr/>
        </p:nvSpPr>
        <p:spPr>
          <a:xfrm>
            <a:off x="8841616" y="3239095"/>
            <a:ext cx="2441448" cy="457200"/>
          </a:xfrm>
          <a:prstGeom prst="roundRect">
            <a:avLst/>
          </a:prstGeom>
          <a:solidFill>
            <a:srgbClr val="E7E6E6"/>
          </a:solidFill>
          <a:ln w="12700" cap="flat" cmpd="sng" algn="ctr">
            <a:noFill/>
            <a:prstDash val="solid"/>
            <a:miter lim="800000"/>
          </a:ln>
          <a:effectLst/>
        </p:spPr>
        <p:txBody>
          <a:bodyPr rtlCol="0" anchor="t"/>
          <a:lstStyle/>
          <a:p>
            <a:pPr algn="ctr" defTabSz="914377">
              <a:defRPr/>
            </a:pPr>
            <a:r>
              <a:rPr lang="en-US" sz="800" kern="0" dirty="0">
                <a:solidFill>
                  <a:srgbClr val="E7E6E6">
                    <a:lumMod val="25000"/>
                  </a:srgbClr>
                </a:solidFill>
                <a:latin typeface="Arial" panose="020B0604020202020204" pitchFamily="34" charset="0"/>
              </a:rPr>
              <a:t>Data Protection, Networking, PowerEdge, </a:t>
            </a:r>
            <a:r>
              <a:rPr lang="en-US" sz="800" kern="0" dirty="0" err="1">
                <a:solidFill>
                  <a:srgbClr val="E7E6E6">
                    <a:lumMod val="25000"/>
                  </a:srgbClr>
                </a:solidFill>
                <a:latin typeface="Arial" panose="020B0604020202020204" pitchFamily="34" charset="0"/>
              </a:rPr>
              <a:t>PowerFlex</a:t>
            </a:r>
            <a:r>
              <a:rPr lang="en-US" sz="800" kern="0" dirty="0">
                <a:solidFill>
                  <a:srgbClr val="E7E6E6">
                    <a:lumMod val="25000"/>
                  </a:srgbClr>
                </a:solidFill>
                <a:latin typeface="Arial" panose="020B0604020202020204" pitchFamily="34" charset="0"/>
              </a:rPr>
              <a:t>, PowerMax, PowerScale, </a:t>
            </a:r>
            <a:r>
              <a:rPr lang="en-US" sz="800" kern="0" dirty="0" err="1">
                <a:solidFill>
                  <a:srgbClr val="E7E6E6">
                    <a:lumMod val="25000"/>
                  </a:srgbClr>
                </a:solidFill>
                <a:latin typeface="Arial" panose="020B0604020202020204" pitchFamily="34" charset="0"/>
              </a:rPr>
              <a:t>PowerStore</a:t>
            </a:r>
            <a:r>
              <a:rPr lang="en-US" sz="800" kern="0" dirty="0">
                <a:solidFill>
                  <a:srgbClr val="E7E6E6">
                    <a:lumMod val="25000"/>
                  </a:srgbClr>
                </a:solidFill>
                <a:latin typeface="Arial" panose="020B0604020202020204" pitchFamily="34" charset="0"/>
              </a:rPr>
              <a:t>, </a:t>
            </a:r>
            <a:r>
              <a:rPr lang="en-US" sz="800" kern="0" dirty="0" err="1">
                <a:solidFill>
                  <a:srgbClr val="E7E6E6">
                    <a:lumMod val="25000"/>
                  </a:srgbClr>
                </a:solidFill>
                <a:latin typeface="Arial" panose="020B0604020202020204" pitchFamily="34" charset="0"/>
              </a:rPr>
              <a:t>VxRail</a:t>
            </a:r>
            <a:r>
              <a:rPr lang="en-US" sz="800" kern="0" dirty="0">
                <a:solidFill>
                  <a:srgbClr val="E7E6E6">
                    <a:lumMod val="25000"/>
                  </a:srgbClr>
                </a:solidFill>
                <a:latin typeface="Arial" panose="020B0604020202020204" pitchFamily="34" charset="0"/>
              </a:rPr>
              <a:t>, Services </a:t>
            </a:r>
          </a:p>
          <a:p>
            <a:pPr algn="ctr" defTabSz="914377">
              <a:defRPr/>
            </a:pPr>
            <a:endParaRPr lang="en-US" sz="800" kern="0" dirty="0">
              <a:solidFill>
                <a:srgbClr val="E7E6E6">
                  <a:lumMod val="25000"/>
                </a:srgbClr>
              </a:solidFill>
              <a:latin typeface="Arial" panose="020B0604020202020204" pitchFamily="34" charset="0"/>
            </a:endParaRPr>
          </a:p>
        </p:txBody>
      </p:sp>
      <p:sp>
        <p:nvSpPr>
          <p:cNvPr id="6" name="Rectangle: Rounded Corners 5">
            <a:extLst>
              <a:ext uri="{FF2B5EF4-FFF2-40B4-BE49-F238E27FC236}">
                <a16:creationId xmlns:a16="http://schemas.microsoft.com/office/drawing/2014/main" id="{D997A99E-23D0-016B-0F81-5F8CE05F322A}"/>
              </a:ext>
            </a:extLst>
          </p:cNvPr>
          <p:cNvSpPr/>
          <p:nvPr/>
        </p:nvSpPr>
        <p:spPr>
          <a:xfrm>
            <a:off x="1376588" y="3706810"/>
            <a:ext cx="7443216" cy="457200"/>
          </a:xfrm>
          <a:prstGeom prst="roundRect">
            <a:avLst/>
          </a:prstGeom>
          <a:solidFill>
            <a:srgbClr val="E7E6E6"/>
          </a:solidFill>
          <a:ln w="12700" cap="flat" cmpd="sng" algn="ctr">
            <a:noFill/>
            <a:prstDash val="solid"/>
            <a:miter lim="800000"/>
          </a:ln>
          <a:effectLst/>
        </p:spPr>
        <p:txBody>
          <a:bodyPr rtlCol="0" anchor="t"/>
          <a:lstStyle/>
          <a:p>
            <a:pPr defTabSz="914377">
              <a:defRPr/>
            </a:pPr>
            <a:r>
              <a:rPr lang="en-US" sz="871" kern="0" dirty="0">
                <a:solidFill>
                  <a:srgbClr val="E7E6E6">
                    <a:lumMod val="25000"/>
                  </a:srgbClr>
                </a:solidFill>
                <a:latin typeface="Arial" panose="020B0604020202020204" pitchFamily="34" charset="0"/>
              </a:rPr>
              <a:t>Defenses that provide BIOS and firmware level visibility/tamper detection, monitors for changes and reports back for analysis, response and remediation. Off-host BIOS and firmware verification are both unique to Dell.</a:t>
            </a:r>
          </a:p>
        </p:txBody>
      </p:sp>
      <p:sp>
        <p:nvSpPr>
          <p:cNvPr id="8" name="Rectangle: Rounded Corners 7">
            <a:extLst>
              <a:ext uri="{FF2B5EF4-FFF2-40B4-BE49-F238E27FC236}">
                <a16:creationId xmlns:a16="http://schemas.microsoft.com/office/drawing/2014/main" id="{A877E6B5-BF7C-2F20-8708-28E63694AC1A}"/>
              </a:ext>
            </a:extLst>
          </p:cNvPr>
          <p:cNvSpPr/>
          <p:nvPr/>
        </p:nvSpPr>
        <p:spPr>
          <a:xfrm>
            <a:off x="11732445" y="3696284"/>
            <a:ext cx="393192"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GB" sz="600" b="1" kern="0" dirty="0">
                <a:solidFill>
                  <a:srgbClr val="E7E6E6">
                    <a:lumMod val="25000"/>
                  </a:srgbClr>
                </a:solidFill>
                <a:latin typeface="Arial" panose="020B0604020202020204" pitchFamily="34" charset="0"/>
              </a:rPr>
              <a:t>Yes*</a:t>
            </a:r>
            <a:endParaRPr lang="en-IN" sz="600" b="1" kern="0" dirty="0">
              <a:solidFill>
                <a:srgbClr val="E7E6E6">
                  <a:lumMod val="25000"/>
                </a:srgbClr>
              </a:solidFill>
              <a:latin typeface="Arial" panose="020B0604020202020204" pitchFamily="34" charset="0"/>
            </a:endParaRPr>
          </a:p>
        </p:txBody>
      </p:sp>
      <p:sp>
        <p:nvSpPr>
          <p:cNvPr id="10" name="Rectangle: Rounded Corners 9">
            <a:extLst>
              <a:ext uri="{FF2B5EF4-FFF2-40B4-BE49-F238E27FC236}">
                <a16:creationId xmlns:a16="http://schemas.microsoft.com/office/drawing/2014/main" id="{3A3CD225-63E5-7878-5B82-1723335505E7}"/>
              </a:ext>
            </a:extLst>
          </p:cNvPr>
          <p:cNvSpPr/>
          <p:nvPr/>
        </p:nvSpPr>
        <p:spPr>
          <a:xfrm>
            <a:off x="11320965" y="3696284"/>
            <a:ext cx="393192"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IN" sz="600" b="1" kern="0" dirty="0">
                <a:solidFill>
                  <a:srgbClr val="E7E6E6">
                    <a:lumMod val="25000"/>
                  </a:srgbClr>
                </a:solidFill>
                <a:latin typeface="Arial" panose="020B0604020202020204" pitchFamily="34" charset="0"/>
              </a:rPr>
              <a:t>Yes</a:t>
            </a:r>
          </a:p>
        </p:txBody>
      </p:sp>
      <p:sp>
        <p:nvSpPr>
          <p:cNvPr id="12" name="Rectangle: Rounded Corners 11">
            <a:extLst>
              <a:ext uri="{FF2B5EF4-FFF2-40B4-BE49-F238E27FC236}">
                <a16:creationId xmlns:a16="http://schemas.microsoft.com/office/drawing/2014/main" id="{42A0CD6B-4744-F4BD-4759-9B48840C4E6D}"/>
              </a:ext>
            </a:extLst>
          </p:cNvPr>
          <p:cNvSpPr/>
          <p:nvPr/>
        </p:nvSpPr>
        <p:spPr>
          <a:xfrm>
            <a:off x="8841616" y="3706810"/>
            <a:ext cx="2441448" cy="457200"/>
          </a:xfrm>
          <a:prstGeom prst="roundRect">
            <a:avLst/>
          </a:prstGeom>
          <a:solidFill>
            <a:srgbClr val="E7E6E6"/>
          </a:solidFill>
          <a:ln w="12700" cap="flat" cmpd="sng" algn="ctr">
            <a:noFill/>
            <a:prstDash val="solid"/>
            <a:miter lim="800000"/>
          </a:ln>
          <a:effectLst/>
        </p:spPr>
        <p:txBody>
          <a:bodyPr rtlCol="0" anchor="ctr"/>
          <a:lstStyle/>
          <a:p>
            <a:pPr algn="ctr" defTabSz="914377">
              <a:defRPr/>
            </a:pPr>
            <a:r>
              <a:rPr lang="en-US" sz="800" kern="0" dirty="0">
                <a:solidFill>
                  <a:srgbClr val="E7E6E6">
                    <a:lumMod val="25000"/>
                  </a:srgbClr>
                </a:solidFill>
                <a:latin typeface="Arial" panose="020B0604020202020204" pitchFamily="34" charset="0"/>
              </a:rPr>
              <a:t>Dell </a:t>
            </a:r>
            <a:r>
              <a:rPr lang="en-US" sz="800" kern="0" dirty="0" err="1">
                <a:solidFill>
                  <a:srgbClr val="E7E6E6">
                    <a:lumMod val="25000"/>
                  </a:srgbClr>
                </a:solidFill>
                <a:latin typeface="Arial" panose="020B0604020202020204" pitchFamily="34" charset="0"/>
              </a:rPr>
              <a:t>SafeBIOS</a:t>
            </a:r>
            <a:r>
              <a:rPr lang="en-US" sz="800" kern="0" dirty="0">
                <a:solidFill>
                  <a:srgbClr val="E7E6E6">
                    <a:lumMod val="25000"/>
                  </a:srgbClr>
                </a:solidFill>
                <a:latin typeface="Arial" panose="020B0604020202020204" pitchFamily="34" charset="0"/>
              </a:rPr>
              <a:t>, Intel ME Firmware Verification, </a:t>
            </a:r>
            <a:r>
              <a:rPr lang="en-US" sz="800" kern="0" dirty="0" err="1">
                <a:solidFill>
                  <a:srgbClr val="E7E6E6">
                    <a:lumMod val="25000"/>
                  </a:srgbClr>
                </a:solidFill>
                <a:latin typeface="Arial" panose="020B0604020202020204" pitchFamily="34" charset="0"/>
              </a:rPr>
              <a:t>PowerMax</a:t>
            </a:r>
            <a:r>
              <a:rPr lang="en-US" sz="800" kern="0" dirty="0">
                <a:solidFill>
                  <a:srgbClr val="E7E6E6">
                    <a:lumMod val="25000"/>
                  </a:srgbClr>
                </a:solidFill>
                <a:latin typeface="Arial" panose="020B0604020202020204" pitchFamily="34" charset="0"/>
              </a:rPr>
              <a:t>, PowerEdge</a:t>
            </a:r>
          </a:p>
        </p:txBody>
      </p:sp>
      <p:sp>
        <p:nvSpPr>
          <p:cNvPr id="22" name="Rectangle: Rounded Corners 21">
            <a:extLst>
              <a:ext uri="{FF2B5EF4-FFF2-40B4-BE49-F238E27FC236}">
                <a16:creationId xmlns:a16="http://schemas.microsoft.com/office/drawing/2014/main" id="{C2F9B339-07CD-44AC-C7C7-A88EDDBC6B6D}"/>
              </a:ext>
            </a:extLst>
          </p:cNvPr>
          <p:cNvSpPr/>
          <p:nvPr/>
        </p:nvSpPr>
        <p:spPr>
          <a:xfrm>
            <a:off x="54864" y="3706810"/>
            <a:ext cx="12801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800" b="1" kern="0" dirty="0">
                <a:solidFill>
                  <a:prstClr val="white"/>
                </a:solidFill>
              </a:rPr>
              <a:t>BIOS/Firmware Security</a:t>
            </a:r>
          </a:p>
        </p:txBody>
      </p:sp>
      <p:sp>
        <p:nvSpPr>
          <p:cNvPr id="24" name="Rectangle: Rounded Corners 23">
            <a:extLst>
              <a:ext uri="{FF2B5EF4-FFF2-40B4-BE49-F238E27FC236}">
                <a16:creationId xmlns:a16="http://schemas.microsoft.com/office/drawing/2014/main" id="{0C311B34-7174-4FDC-1082-A9F9CA49BEE2}"/>
              </a:ext>
            </a:extLst>
          </p:cNvPr>
          <p:cNvSpPr/>
          <p:nvPr/>
        </p:nvSpPr>
        <p:spPr>
          <a:xfrm>
            <a:off x="11732445" y="3229940"/>
            <a:ext cx="393192"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GB" sz="600" b="1" kern="0" dirty="0">
                <a:solidFill>
                  <a:srgbClr val="E7E6E6">
                    <a:lumMod val="25000"/>
                  </a:srgbClr>
                </a:solidFill>
                <a:latin typeface="Arial" panose="020B0604020202020204" pitchFamily="34" charset="0"/>
              </a:rPr>
              <a:t>No</a:t>
            </a:r>
            <a:endParaRPr lang="en-IN" sz="600" b="1" kern="0" dirty="0">
              <a:solidFill>
                <a:srgbClr val="E7E6E6">
                  <a:lumMod val="25000"/>
                </a:srgbClr>
              </a:solidFill>
              <a:latin typeface="Arial" panose="020B0604020202020204" pitchFamily="34" charset="0"/>
            </a:endParaRPr>
          </a:p>
        </p:txBody>
      </p:sp>
      <p:sp>
        <p:nvSpPr>
          <p:cNvPr id="25" name="Rectangle: Rounded Corners 24">
            <a:extLst>
              <a:ext uri="{FF2B5EF4-FFF2-40B4-BE49-F238E27FC236}">
                <a16:creationId xmlns:a16="http://schemas.microsoft.com/office/drawing/2014/main" id="{A3CD978A-ACF2-89EF-D465-41EED7814223}"/>
              </a:ext>
            </a:extLst>
          </p:cNvPr>
          <p:cNvSpPr/>
          <p:nvPr/>
        </p:nvSpPr>
        <p:spPr>
          <a:xfrm>
            <a:off x="11320965" y="3229940"/>
            <a:ext cx="393192"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IN" sz="600" b="1" kern="0" dirty="0">
                <a:solidFill>
                  <a:srgbClr val="E7E6E6">
                    <a:lumMod val="25000"/>
                  </a:srgbClr>
                </a:solidFill>
                <a:latin typeface="Arial" panose="020B0604020202020204" pitchFamily="34" charset="0"/>
              </a:rPr>
              <a:t>Yes</a:t>
            </a:r>
          </a:p>
        </p:txBody>
      </p:sp>
      <p:sp>
        <p:nvSpPr>
          <p:cNvPr id="28" name="Rectangle: Rounded Corners 27">
            <a:extLst>
              <a:ext uri="{FF2B5EF4-FFF2-40B4-BE49-F238E27FC236}">
                <a16:creationId xmlns:a16="http://schemas.microsoft.com/office/drawing/2014/main" id="{BA4CF3B3-6198-CA1A-9053-3824654A1065}"/>
              </a:ext>
            </a:extLst>
          </p:cNvPr>
          <p:cNvSpPr/>
          <p:nvPr/>
        </p:nvSpPr>
        <p:spPr>
          <a:xfrm>
            <a:off x="1376588" y="4174525"/>
            <a:ext cx="7443216" cy="457200"/>
          </a:xfrm>
          <a:prstGeom prst="roundRect">
            <a:avLst/>
          </a:prstGeom>
          <a:solidFill>
            <a:srgbClr val="E7E6E6"/>
          </a:solidFill>
          <a:ln w="12700" cap="flat" cmpd="sng" algn="ctr">
            <a:noFill/>
            <a:prstDash val="solid"/>
            <a:miter lim="800000"/>
          </a:ln>
          <a:effectLst/>
        </p:spPr>
        <p:txBody>
          <a:bodyPr rtlCol="0" anchor="t"/>
          <a:lstStyle/>
          <a:p>
            <a:pPr defTabSz="914377">
              <a:defRPr/>
            </a:pPr>
            <a:r>
              <a:rPr lang="en-US" sz="871" kern="0" dirty="0">
                <a:solidFill>
                  <a:srgbClr val="E7E6E6">
                    <a:lumMod val="25000"/>
                  </a:srgbClr>
                </a:solidFill>
                <a:latin typeface="Arial" panose="020B0604020202020204" pitchFamily="34" charset="0"/>
              </a:rPr>
              <a:t>This feature ensures that only digitally signed operating systems and software can boot up on the server. This prevents unauthorized or malicious software from running.</a:t>
            </a:r>
          </a:p>
        </p:txBody>
      </p:sp>
      <p:sp>
        <p:nvSpPr>
          <p:cNvPr id="29" name="Rectangle: Rounded Corners 28">
            <a:extLst>
              <a:ext uri="{FF2B5EF4-FFF2-40B4-BE49-F238E27FC236}">
                <a16:creationId xmlns:a16="http://schemas.microsoft.com/office/drawing/2014/main" id="{E43C2574-5934-BBE8-5530-658D80621138}"/>
              </a:ext>
            </a:extLst>
          </p:cNvPr>
          <p:cNvSpPr/>
          <p:nvPr/>
        </p:nvSpPr>
        <p:spPr>
          <a:xfrm>
            <a:off x="8841616" y="4174525"/>
            <a:ext cx="2441448" cy="457200"/>
          </a:xfrm>
          <a:prstGeom prst="roundRect">
            <a:avLst/>
          </a:prstGeom>
          <a:solidFill>
            <a:srgbClr val="E7E6E6"/>
          </a:solidFill>
          <a:ln w="12700" cap="flat" cmpd="sng" algn="ctr">
            <a:noFill/>
            <a:prstDash val="solid"/>
            <a:miter lim="800000"/>
          </a:ln>
          <a:effectLst/>
        </p:spPr>
        <p:txBody>
          <a:bodyPr rtlCol="0" anchor="t"/>
          <a:lstStyle/>
          <a:p>
            <a:pPr algn="ctr" defTabSz="914377">
              <a:defRPr/>
            </a:pPr>
            <a:r>
              <a:rPr lang="en-US" sz="800" kern="0" dirty="0">
                <a:solidFill>
                  <a:srgbClr val="E7E6E6">
                    <a:lumMod val="25000"/>
                  </a:srgbClr>
                </a:solidFill>
                <a:latin typeface="Arial" panose="020B0604020202020204" pitchFamily="34" charset="0"/>
              </a:rPr>
              <a:t>PowerEdge, </a:t>
            </a:r>
            <a:r>
              <a:rPr lang="en-US" sz="800" kern="0" dirty="0" err="1">
                <a:solidFill>
                  <a:srgbClr val="E7E6E6">
                    <a:lumMod val="25000"/>
                  </a:srgbClr>
                </a:solidFill>
                <a:latin typeface="Arial" panose="020B0604020202020204" pitchFamily="34" charset="0"/>
              </a:rPr>
              <a:t>PowerSwitch</a:t>
            </a:r>
            <a:r>
              <a:rPr lang="en-US" sz="800" kern="0" dirty="0">
                <a:solidFill>
                  <a:srgbClr val="E7E6E6">
                    <a:lumMod val="25000"/>
                  </a:srgbClr>
                </a:solidFill>
                <a:latin typeface="Arial" panose="020B0604020202020204" pitchFamily="34" charset="0"/>
              </a:rPr>
              <a:t>, </a:t>
            </a:r>
            <a:r>
              <a:rPr lang="en-US" sz="800" kern="0" dirty="0" err="1">
                <a:solidFill>
                  <a:srgbClr val="E7E6E6">
                    <a:lumMod val="25000"/>
                  </a:srgbClr>
                </a:solidFill>
                <a:latin typeface="Arial" panose="020B0604020202020204" pitchFamily="34" charset="0"/>
              </a:rPr>
              <a:t>PowerScale</a:t>
            </a:r>
            <a:r>
              <a:rPr lang="en-US" sz="800" kern="0" dirty="0">
                <a:solidFill>
                  <a:srgbClr val="E7E6E6">
                    <a:lumMod val="25000"/>
                  </a:srgbClr>
                </a:solidFill>
                <a:latin typeface="Arial" panose="020B0604020202020204" pitchFamily="34" charset="0"/>
              </a:rPr>
              <a:t>, </a:t>
            </a:r>
            <a:r>
              <a:rPr lang="en-US" sz="800" kern="0" dirty="0" err="1">
                <a:solidFill>
                  <a:srgbClr val="E7E6E6">
                    <a:lumMod val="25000"/>
                  </a:srgbClr>
                </a:solidFill>
                <a:latin typeface="Arial" panose="020B0604020202020204" pitchFamily="34" charset="0"/>
              </a:rPr>
              <a:t>VxRail</a:t>
            </a:r>
            <a:r>
              <a:rPr lang="en-US" sz="800" kern="0" dirty="0">
                <a:solidFill>
                  <a:srgbClr val="E7E6E6">
                    <a:lumMod val="25000"/>
                  </a:srgbClr>
                </a:solidFill>
                <a:latin typeface="Arial" panose="020B0604020202020204" pitchFamily="34" charset="0"/>
              </a:rPr>
              <a:t>, </a:t>
            </a:r>
            <a:r>
              <a:rPr lang="en-US" sz="800" kern="0" dirty="0" err="1">
                <a:solidFill>
                  <a:srgbClr val="E7E6E6">
                    <a:lumMod val="25000"/>
                  </a:srgbClr>
                </a:solidFill>
                <a:latin typeface="Arial" panose="020B0604020202020204" pitchFamily="34" charset="0"/>
              </a:rPr>
              <a:t>PowerProtect</a:t>
            </a:r>
            <a:r>
              <a:rPr lang="en-US" sz="800" kern="0" dirty="0">
                <a:solidFill>
                  <a:srgbClr val="E7E6E6">
                    <a:lumMod val="25000"/>
                  </a:srgbClr>
                </a:solidFill>
                <a:latin typeface="Arial" panose="020B0604020202020204" pitchFamily="34" charset="0"/>
              </a:rPr>
              <a:t> Data Domain, </a:t>
            </a:r>
            <a:r>
              <a:rPr lang="en-US" sz="800" kern="0" dirty="0" err="1">
                <a:solidFill>
                  <a:srgbClr val="E7E6E6">
                    <a:lumMod val="25000"/>
                  </a:srgbClr>
                </a:solidFill>
                <a:latin typeface="Arial" panose="020B0604020202020204" pitchFamily="34" charset="0"/>
              </a:rPr>
              <a:t>PowerMax</a:t>
            </a:r>
            <a:r>
              <a:rPr lang="en-US" sz="800" kern="0" dirty="0">
                <a:solidFill>
                  <a:srgbClr val="E7E6E6">
                    <a:lumMod val="25000"/>
                  </a:srgbClr>
                </a:solidFill>
                <a:latin typeface="Arial" panose="020B0604020202020204" pitchFamily="34" charset="0"/>
              </a:rPr>
              <a:t>, Dell Trusted Devices</a:t>
            </a:r>
          </a:p>
          <a:p>
            <a:pPr algn="ctr" defTabSz="914377">
              <a:defRPr/>
            </a:pPr>
            <a:r>
              <a:rPr lang="en-US" sz="800" kern="0" dirty="0">
                <a:solidFill>
                  <a:srgbClr val="E7E6E6">
                    <a:lumMod val="25000"/>
                  </a:srgbClr>
                </a:solidFill>
                <a:latin typeface="Arial" panose="020B0604020202020204" pitchFamily="34" charset="0"/>
              </a:rPr>
              <a:t> </a:t>
            </a:r>
          </a:p>
        </p:txBody>
      </p:sp>
      <p:sp>
        <p:nvSpPr>
          <p:cNvPr id="30" name="Rectangle: Rounded Corners 29">
            <a:extLst>
              <a:ext uri="{FF2B5EF4-FFF2-40B4-BE49-F238E27FC236}">
                <a16:creationId xmlns:a16="http://schemas.microsoft.com/office/drawing/2014/main" id="{031C103A-3E17-5479-E834-0E5E3FDD2AAF}"/>
              </a:ext>
            </a:extLst>
          </p:cNvPr>
          <p:cNvSpPr/>
          <p:nvPr/>
        </p:nvSpPr>
        <p:spPr>
          <a:xfrm>
            <a:off x="11732445" y="4165676"/>
            <a:ext cx="393192"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GB" sz="600" b="1" kern="0" dirty="0">
                <a:solidFill>
                  <a:srgbClr val="E7E6E6">
                    <a:lumMod val="25000"/>
                  </a:srgbClr>
                </a:solidFill>
                <a:latin typeface="Arial" panose="020B0604020202020204" pitchFamily="34" charset="0"/>
              </a:rPr>
              <a:t>No</a:t>
            </a:r>
            <a:endParaRPr lang="en-IN" sz="600" b="1" kern="0" dirty="0">
              <a:solidFill>
                <a:srgbClr val="E7E6E6">
                  <a:lumMod val="25000"/>
                </a:srgbClr>
              </a:solidFill>
              <a:latin typeface="Arial" panose="020B0604020202020204" pitchFamily="34" charset="0"/>
            </a:endParaRPr>
          </a:p>
        </p:txBody>
      </p:sp>
      <p:sp>
        <p:nvSpPr>
          <p:cNvPr id="32" name="Rectangle: Rounded Corners 31">
            <a:extLst>
              <a:ext uri="{FF2B5EF4-FFF2-40B4-BE49-F238E27FC236}">
                <a16:creationId xmlns:a16="http://schemas.microsoft.com/office/drawing/2014/main" id="{F1A25200-4492-9E05-4BEE-76B9EB4FF7B1}"/>
              </a:ext>
            </a:extLst>
          </p:cNvPr>
          <p:cNvSpPr/>
          <p:nvPr/>
        </p:nvSpPr>
        <p:spPr>
          <a:xfrm>
            <a:off x="11320965" y="4165676"/>
            <a:ext cx="393192"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IN" sz="600" b="1" kern="0" dirty="0">
                <a:solidFill>
                  <a:srgbClr val="E7E6E6">
                    <a:lumMod val="25000"/>
                  </a:srgbClr>
                </a:solidFill>
                <a:latin typeface="Arial" panose="020B0604020202020204" pitchFamily="34" charset="0"/>
              </a:rPr>
              <a:t>Yes</a:t>
            </a:r>
          </a:p>
        </p:txBody>
      </p:sp>
      <p:sp>
        <p:nvSpPr>
          <p:cNvPr id="34" name="Rectangle: Rounded Corners 33">
            <a:extLst>
              <a:ext uri="{FF2B5EF4-FFF2-40B4-BE49-F238E27FC236}">
                <a16:creationId xmlns:a16="http://schemas.microsoft.com/office/drawing/2014/main" id="{1B87048C-9165-7A43-65C9-80F9E7EE9E1E}"/>
              </a:ext>
            </a:extLst>
          </p:cNvPr>
          <p:cNvSpPr/>
          <p:nvPr/>
        </p:nvSpPr>
        <p:spPr>
          <a:xfrm>
            <a:off x="54864" y="4174525"/>
            <a:ext cx="12801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800" b="1" kern="0" dirty="0">
                <a:solidFill>
                  <a:prstClr val="white"/>
                </a:solidFill>
              </a:rPr>
              <a:t>Secure Boot / Verified Boot</a:t>
            </a:r>
          </a:p>
        </p:txBody>
      </p:sp>
      <p:sp>
        <p:nvSpPr>
          <p:cNvPr id="36" name="Rectangle: Rounded Corners 35">
            <a:extLst>
              <a:ext uri="{FF2B5EF4-FFF2-40B4-BE49-F238E27FC236}">
                <a16:creationId xmlns:a16="http://schemas.microsoft.com/office/drawing/2014/main" id="{7F0AF8E6-3F25-42A3-5EA1-8983E7FB3425}"/>
              </a:ext>
            </a:extLst>
          </p:cNvPr>
          <p:cNvSpPr/>
          <p:nvPr/>
        </p:nvSpPr>
        <p:spPr>
          <a:xfrm>
            <a:off x="1376588" y="4642240"/>
            <a:ext cx="7443216" cy="457200"/>
          </a:xfrm>
          <a:prstGeom prst="roundRect">
            <a:avLst/>
          </a:prstGeom>
          <a:solidFill>
            <a:srgbClr val="E7E6E6"/>
          </a:solidFill>
          <a:ln w="12700" cap="flat" cmpd="sng" algn="ctr">
            <a:noFill/>
            <a:prstDash val="solid"/>
            <a:miter lim="800000"/>
          </a:ln>
          <a:effectLst/>
        </p:spPr>
        <p:txBody>
          <a:bodyPr rtlCol="0" anchor="t"/>
          <a:lstStyle/>
          <a:p>
            <a:pPr defTabSz="914377">
              <a:defRPr/>
            </a:pPr>
            <a:r>
              <a:rPr lang="en-US" sz="871" kern="0" dirty="0">
                <a:solidFill>
                  <a:srgbClr val="E7E6E6">
                    <a:lumMod val="25000"/>
                  </a:srgbClr>
                </a:solidFill>
                <a:latin typeface="Arial" panose="020B0604020202020204" pitchFamily="34" charset="0"/>
              </a:rPr>
              <a:t>A strategy used to segregate and isolate segments in the enterprise network to reduce the attack surface. By dividing a network into smaller segments or subnets, each segment acts as its own isolated network, and an attack blast radius can be minimized as it can’t get to other segments.</a:t>
            </a:r>
          </a:p>
        </p:txBody>
      </p:sp>
      <p:sp>
        <p:nvSpPr>
          <p:cNvPr id="37" name="Rectangle: Rounded Corners 36">
            <a:extLst>
              <a:ext uri="{FF2B5EF4-FFF2-40B4-BE49-F238E27FC236}">
                <a16:creationId xmlns:a16="http://schemas.microsoft.com/office/drawing/2014/main" id="{57CD3E24-95A4-5F71-3367-D6405B531325}"/>
              </a:ext>
            </a:extLst>
          </p:cNvPr>
          <p:cNvSpPr/>
          <p:nvPr/>
        </p:nvSpPr>
        <p:spPr>
          <a:xfrm>
            <a:off x="8842248" y="4642240"/>
            <a:ext cx="2441448" cy="457200"/>
          </a:xfrm>
          <a:prstGeom prst="roundRect">
            <a:avLst/>
          </a:prstGeom>
          <a:solidFill>
            <a:srgbClr val="E7E6E6"/>
          </a:solidFill>
          <a:ln w="12700" cap="flat" cmpd="sng" algn="ctr">
            <a:noFill/>
            <a:prstDash val="solid"/>
            <a:miter lim="800000"/>
          </a:ln>
          <a:effectLst/>
        </p:spPr>
        <p:txBody>
          <a:bodyPr rtlCol="0" anchor="ctr"/>
          <a:lstStyle/>
          <a:p>
            <a:pPr algn="ctr" defTabSz="914377">
              <a:defRPr/>
            </a:pPr>
            <a:r>
              <a:rPr lang="en-US" sz="800" kern="0" dirty="0">
                <a:solidFill>
                  <a:srgbClr val="E7E6E6">
                    <a:lumMod val="25000"/>
                  </a:srgbClr>
                </a:solidFill>
                <a:latin typeface="Arial" panose="020B0604020202020204" pitchFamily="34" charset="0"/>
              </a:rPr>
              <a:t>Networking, </a:t>
            </a:r>
            <a:r>
              <a:rPr lang="en-US" sz="800" kern="0" dirty="0" err="1">
                <a:solidFill>
                  <a:srgbClr val="E7E6E6">
                    <a:lumMod val="25000"/>
                  </a:srgbClr>
                </a:solidFill>
                <a:latin typeface="Arial" panose="020B0604020202020204" pitchFamily="34" charset="0"/>
              </a:rPr>
              <a:t>VxRail</a:t>
            </a:r>
            <a:endParaRPr lang="en-US" sz="800" kern="0" dirty="0">
              <a:solidFill>
                <a:srgbClr val="E7E6E6">
                  <a:lumMod val="25000"/>
                </a:srgbClr>
              </a:solidFill>
              <a:latin typeface="Arial" panose="020B0604020202020204" pitchFamily="34" charset="0"/>
            </a:endParaRPr>
          </a:p>
          <a:p>
            <a:pPr algn="ctr" defTabSz="914377">
              <a:defRPr/>
            </a:pPr>
            <a:r>
              <a:rPr lang="en-US" sz="800" kern="0" dirty="0">
                <a:solidFill>
                  <a:srgbClr val="E7E6E6">
                    <a:lumMod val="25000"/>
                  </a:srgbClr>
                </a:solidFill>
                <a:latin typeface="Arial" panose="020B0604020202020204" pitchFamily="34" charset="0"/>
              </a:rPr>
              <a:t> </a:t>
            </a:r>
          </a:p>
        </p:txBody>
      </p:sp>
      <p:sp>
        <p:nvSpPr>
          <p:cNvPr id="38" name="Rectangle: Rounded Corners 37">
            <a:extLst>
              <a:ext uri="{FF2B5EF4-FFF2-40B4-BE49-F238E27FC236}">
                <a16:creationId xmlns:a16="http://schemas.microsoft.com/office/drawing/2014/main" id="{77C9BE93-7D53-45DD-8CC7-4768A443A5CC}"/>
              </a:ext>
            </a:extLst>
          </p:cNvPr>
          <p:cNvSpPr/>
          <p:nvPr/>
        </p:nvSpPr>
        <p:spPr>
          <a:xfrm>
            <a:off x="11732445" y="4641323"/>
            <a:ext cx="393192"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GB" sz="600" b="1" kern="0" dirty="0">
                <a:solidFill>
                  <a:srgbClr val="E7E6E6">
                    <a:lumMod val="25000"/>
                  </a:srgbClr>
                </a:solidFill>
                <a:latin typeface="Arial" panose="020B0604020202020204" pitchFamily="34" charset="0"/>
              </a:rPr>
              <a:t>No</a:t>
            </a:r>
            <a:endParaRPr lang="en-IN" sz="600" b="1" kern="0" dirty="0">
              <a:solidFill>
                <a:srgbClr val="E7E6E6">
                  <a:lumMod val="25000"/>
                </a:srgbClr>
              </a:solidFill>
              <a:latin typeface="Arial" panose="020B0604020202020204" pitchFamily="34" charset="0"/>
            </a:endParaRPr>
          </a:p>
        </p:txBody>
      </p:sp>
      <p:sp>
        <p:nvSpPr>
          <p:cNvPr id="44" name="Rectangle: Rounded Corners 43">
            <a:extLst>
              <a:ext uri="{FF2B5EF4-FFF2-40B4-BE49-F238E27FC236}">
                <a16:creationId xmlns:a16="http://schemas.microsoft.com/office/drawing/2014/main" id="{2D422F7A-925B-AFDF-26E9-44CBA9B9E8CD}"/>
              </a:ext>
            </a:extLst>
          </p:cNvPr>
          <p:cNvSpPr/>
          <p:nvPr/>
        </p:nvSpPr>
        <p:spPr>
          <a:xfrm>
            <a:off x="11320965" y="4641323"/>
            <a:ext cx="393192"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IN" sz="600" b="1" kern="0" dirty="0">
                <a:solidFill>
                  <a:srgbClr val="E7E6E6">
                    <a:lumMod val="25000"/>
                  </a:srgbClr>
                </a:solidFill>
                <a:latin typeface="Arial" panose="020B0604020202020204" pitchFamily="34" charset="0"/>
              </a:rPr>
              <a:t>Yes</a:t>
            </a:r>
          </a:p>
        </p:txBody>
      </p:sp>
      <p:sp>
        <p:nvSpPr>
          <p:cNvPr id="45" name="Rectangle: Rounded Corners 44">
            <a:extLst>
              <a:ext uri="{FF2B5EF4-FFF2-40B4-BE49-F238E27FC236}">
                <a16:creationId xmlns:a16="http://schemas.microsoft.com/office/drawing/2014/main" id="{6A62F3D3-AFCB-CAA2-8023-93B31B2CDECB}"/>
              </a:ext>
            </a:extLst>
          </p:cNvPr>
          <p:cNvSpPr/>
          <p:nvPr/>
        </p:nvSpPr>
        <p:spPr>
          <a:xfrm>
            <a:off x="54864" y="4642240"/>
            <a:ext cx="12801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800" b="1" kern="0" dirty="0">
                <a:solidFill>
                  <a:prstClr val="white"/>
                </a:solidFill>
              </a:rPr>
              <a:t>Network Segmentation</a:t>
            </a:r>
          </a:p>
        </p:txBody>
      </p:sp>
      <p:sp>
        <p:nvSpPr>
          <p:cNvPr id="17" name="Rectangle: Rounded Corners 16">
            <a:extLst>
              <a:ext uri="{FF2B5EF4-FFF2-40B4-BE49-F238E27FC236}">
                <a16:creationId xmlns:a16="http://schemas.microsoft.com/office/drawing/2014/main" id="{2C2E5FBA-5F60-84D3-2949-319142B633A1}"/>
              </a:ext>
            </a:extLst>
          </p:cNvPr>
          <p:cNvSpPr/>
          <p:nvPr/>
        </p:nvSpPr>
        <p:spPr>
          <a:xfrm>
            <a:off x="58605" y="5109955"/>
            <a:ext cx="12801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800" b="1" kern="0" dirty="0">
                <a:solidFill>
                  <a:prstClr val="white"/>
                </a:solidFill>
                <a:latin typeface="Arial" panose="020B0604020202020204" pitchFamily="34" charset="0"/>
              </a:rPr>
              <a:t>Pen Testing &amp; Attack Simulation </a:t>
            </a:r>
            <a:r>
              <a:rPr lang="en-IN" sz="800" b="1" kern="0" dirty="0" err="1">
                <a:solidFill>
                  <a:prstClr val="white"/>
                </a:solidFill>
                <a:latin typeface="Arial" panose="020B0604020202020204" pitchFamily="34" charset="0"/>
              </a:rPr>
              <a:t>Mgmt</a:t>
            </a:r>
            <a:endParaRPr lang="en-IN" sz="800" b="1" kern="0" dirty="0">
              <a:solidFill>
                <a:prstClr val="white"/>
              </a:solidFill>
              <a:latin typeface="Arial" panose="020B0604020202020204" pitchFamily="34" charset="0"/>
            </a:endParaRPr>
          </a:p>
        </p:txBody>
      </p:sp>
      <p:sp>
        <p:nvSpPr>
          <p:cNvPr id="19" name="Rectangle: Rounded Corners 18">
            <a:extLst>
              <a:ext uri="{FF2B5EF4-FFF2-40B4-BE49-F238E27FC236}">
                <a16:creationId xmlns:a16="http://schemas.microsoft.com/office/drawing/2014/main" id="{96A14A38-6693-8148-B868-94F8FF962B97}"/>
              </a:ext>
            </a:extLst>
          </p:cNvPr>
          <p:cNvSpPr/>
          <p:nvPr/>
        </p:nvSpPr>
        <p:spPr>
          <a:xfrm>
            <a:off x="1376588" y="5109955"/>
            <a:ext cx="7443216" cy="457200"/>
          </a:xfrm>
          <a:prstGeom prst="roundRect">
            <a:avLst/>
          </a:prstGeom>
          <a:solidFill>
            <a:srgbClr val="E7E6E6"/>
          </a:solidFill>
          <a:ln w="12700" cap="flat" cmpd="sng" algn="ctr">
            <a:noFill/>
            <a:prstDash val="solid"/>
            <a:miter lim="800000"/>
          </a:ln>
          <a:effectLst/>
        </p:spPr>
        <p:txBody>
          <a:bodyPr rtlCol="0" anchor="t"/>
          <a:lstStyle/>
          <a:p>
            <a:pPr defTabSz="914377">
              <a:defRPr/>
            </a:pPr>
            <a:r>
              <a:rPr lang="en-US" sz="871" kern="0" dirty="0">
                <a:solidFill>
                  <a:srgbClr val="E7E6E6">
                    <a:lumMod val="25000"/>
                  </a:srgbClr>
                </a:solidFill>
                <a:latin typeface="Arial" panose="020B0604020202020204" pitchFamily="34" charset="0"/>
              </a:rPr>
              <a:t>This service challenges and validate the effectiveness of existing security controls by closely mimicking the strategies and tactics of real-world threat actors. </a:t>
            </a:r>
          </a:p>
        </p:txBody>
      </p:sp>
      <p:sp>
        <p:nvSpPr>
          <p:cNvPr id="20" name="Rectangle: Rounded Corners 19">
            <a:extLst>
              <a:ext uri="{FF2B5EF4-FFF2-40B4-BE49-F238E27FC236}">
                <a16:creationId xmlns:a16="http://schemas.microsoft.com/office/drawing/2014/main" id="{35D711AC-B5CB-26BD-B6E3-E36C5E6CD917}"/>
              </a:ext>
            </a:extLst>
          </p:cNvPr>
          <p:cNvSpPr/>
          <p:nvPr/>
        </p:nvSpPr>
        <p:spPr>
          <a:xfrm>
            <a:off x="11732445" y="5107667"/>
            <a:ext cx="393192"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GB" sz="600" b="1" kern="0" dirty="0">
                <a:solidFill>
                  <a:srgbClr val="E7E6E6">
                    <a:lumMod val="25000"/>
                  </a:srgbClr>
                </a:solidFill>
                <a:latin typeface="Arial" panose="020B0604020202020204" pitchFamily="34" charset="0"/>
              </a:rPr>
              <a:t>Yes</a:t>
            </a:r>
            <a:endParaRPr lang="en-IN" sz="600" b="1" kern="0" dirty="0">
              <a:solidFill>
                <a:srgbClr val="E7E6E6">
                  <a:lumMod val="25000"/>
                </a:srgbClr>
              </a:solidFill>
              <a:latin typeface="Arial" panose="020B0604020202020204" pitchFamily="34" charset="0"/>
            </a:endParaRPr>
          </a:p>
        </p:txBody>
      </p:sp>
      <p:sp>
        <p:nvSpPr>
          <p:cNvPr id="21" name="Rectangle: Rounded Corners 20">
            <a:extLst>
              <a:ext uri="{FF2B5EF4-FFF2-40B4-BE49-F238E27FC236}">
                <a16:creationId xmlns:a16="http://schemas.microsoft.com/office/drawing/2014/main" id="{262D1B77-7172-AEFF-3BD0-62BDC196B09D}"/>
              </a:ext>
            </a:extLst>
          </p:cNvPr>
          <p:cNvSpPr/>
          <p:nvPr/>
        </p:nvSpPr>
        <p:spPr>
          <a:xfrm>
            <a:off x="11320965" y="5107667"/>
            <a:ext cx="393192"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IN" sz="600" b="1" kern="0" dirty="0">
                <a:solidFill>
                  <a:srgbClr val="E7E6E6">
                    <a:lumMod val="25000"/>
                  </a:srgbClr>
                </a:solidFill>
                <a:latin typeface="Arial" panose="020B0604020202020204" pitchFamily="34" charset="0"/>
              </a:rPr>
              <a:t>No</a:t>
            </a:r>
          </a:p>
        </p:txBody>
      </p:sp>
      <p:sp>
        <p:nvSpPr>
          <p:cNvPr id="46" name="Rectangle: Rounded Corners 45">
            <a:extLst>
              <a:ext uri="{FF2B5EF4-FFF2-40B4-BE49-F238E27FC236}">
                <a16:creationId xmlns:a16="http://schemas.microsoft.com/office/drawing/2014/main" id="{C7965ACB-67E6-BC87-2F87-27E16974E473}"/>
              </a:ext>
            </a:extLst>
          </p:cNvPr>
          <p:cNvSpPr/>
          <p:nvPr/>
        </p:nvSpPr>
        <p:spPr>
          <a:xfrm>
            <a:off x="8841616" y="5109955"/>
            <a:ext cx="2441448" cy="457200"/>
          </a:xfrm>
          <a:prstGeom prst="roundRect">
            <a:avLst/>
          </a:prstGeom>
          <a:solidFill>
            <a:srgbClr val="E7E6E6"/>
          </a:solidFill>
          <a:ln w="12700" cap="flat" cmpd="sng" algn="ctr">
            <a:noFill/>
            <a:prstDash val="solid"/>
            <a:miter lim="800000"/>
          </a:ln>
          <a:effectLst/>
        </p:spPr>
        <p:txBody>
          <a:bodyPr rtlCol="0" anchor="ctr"/>
          <a:lstStyle/>
          <a:p>
            <a:pPr algn="ctr" defTabSz="914377">
              <a:defRPr/>
            </a:pPr>
            <a:r>
              <a:rPr lang="en-US" sz="800" kern="0" dirty="0">
                <a:solidFill>
                  <a:srgbClr val="E7E6E6">
                    <a:lumMod val="25000"/>
                  </a:srgbClr>
                </a:solidFill>
                <a:latin typeface="Arial" panose="020B0604020202020204" pitchFamily="34" charset="0"/>
              </a:rPr>
              <a:t>Services - </a:t>
            </a:r>
            <a:r>
              <a:rPr lang="en-US" sz="800" dirty="0">
                <a:solidFill>
                  <a:schemeClr val="bg2"/>
                </a:solidFill>
              </a:rPr>
              <a:t>Penetration Testing </a:t>
            </a:r>
            <a:r>
              <a:rPr lang="en-US" sz="800">
                <a:solidFill>
                  <a:schemeClr val="bg2"/>
                </a:solidFill>
              </a:rPr>
              <a:t>and Attack </a:t>
            </a:r>
            <a:r>
              <a:rPr lang="en-US" sz="800" dirty="0">
                <a:solidFill>
                  <a:schemeClr val="bg2"/>
                </a:solidFill>
              </a:rPr>
              <a:t>Simulation Management</a:t>
            </a:r>
            <a:endParaRPr lang="en-US" sz="800" kern="0" dirty="0">
              <a:solidFill>
                <a:schemeClr val="bg2"/>
              </a:solidFill>
              <a:latin typeface="Arial" panose="020B0604020202020204" pitchFamily="34" charset="0"/>
            </a:endParaRPr>
          </a:p>
        </p:txBody>
      </p:sp>
      <p:sp>
        <p:nvSpPr>
          <p:cNvPr id="47" name="Rectangle: Rounded Corners 46">
            <a:extLst>
              <a:ext uri="{FF2B5EF4-FFF2-40B4-BE49-F238E27FC236}">
                <a16:creationId xmlns:a16="http://schemas.microsoft.com/office/drawing/2014/main" id="{571A7783-9276-4AC4-FE35-45FAA45BFAFB}"/>
              </a:ext>
            </a:extLst>
          </p:cNvPr>
          <p:cNvSpPr/>
          <p:nvPr/>
        </p:nvSpPr>
        <p:spPr>
          <a:xfrm>
            <a:off x="58605" y="5577670"/>
            <a:ext cx="12801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800" b="1" kern="0" dirty="0">
                <a:solidFill>
                  <a:prstClr val="white"/>
                </a:solidFill>
                <a:latin typeface="Arial" panose="020B0604020202020204" pitchFamily="34" charset="0"/>
              </a:rPr>
              <a:t>Vulnerability Management</a:t>
            </a:r>
          </a:p>
        </p:txBody>
      </p:sp>
      <p:sp>
        <p:nvSpPr>
          <p:cNvPr id="49" name="Rectangle: Rounded Corners 48">
            <a:extLst>
              <a:ext uri="{FF2B5EF4-FFF2-40B4-BE49-F238E27FC236}">
                <a16:creationId xmlns:a16="http://schemas.microsoft.com/office/drawing/2014/main" id="{FC2D2AD7-DB6F-E72E-415E-4900E1F7AA09}"/>
              </a:ext>
            </a:extLst>
          </p:cNvPr>
          <p:cNvSpPr/>
          <p:nvPr/>
        </p:nvSpPr>
        <p:spPr>
          <a:xfrm>
            <a:off x="1376588" y="5577670"/>
            <a:ext cx="7443216" cy="457200"/>
          </a:xfrm>
          <a:prstGeom prst="roundRect">
            <a:avLst/>
          </a:prstGeom>
          <a:solidFill>
            <a:srgbClr val="E7E6E6"/>
          </a:solidFill>
          <a:ln w="12700" cap="flat" cmpd="sng" algn="ctr">
            <a:noFill/>
            <a:prstDash val="solid"/>
            <a:miter lim="800000"/>
          </a:ln>
          <a:effectLst/>
        </p:spPr>
        <p:txBody>
          <a:bodyPr rtlCol="0" anchor="t"/>
          <a:lstStyle/>
          <a:p>
            <a:pPr defTabSz="914377">
              <a:defRPr/>
            </a:pPr>
            <a:r>
              <a:rPr lang="en-US" sz="871" kern="0" dirty="0">
                <a:solidFill>
                  <a:srgbClr val="E7E6E6">
                    <a:lumMod val="25000"/>
                  </a:srgbClr>
                </a:solidFill>
                <a:latin typeface="Arial" panose="020B0604020202020204" pitchFamily="34" charset="0"/>
              </a:rPr>
              <a:t>Combines leading technology with Dell experts to regularly scan the IT environment, provide a full picture your vulnerabilities and prioritize those that are the biggest risk to your business.</a:t>
            </a:r>
          </a:p>
        </p:txBody>
      </p:sp>
      <p:sp>
        <p:nvSpPr>
          <p:cNvPr id="56" name="Rectangle: Rounded Corners 55">
            <a:extLst>
              <a:ext uri="{FF2B5EF4-FFF2-40B4-BE49-F238E27FC236}">
                <a16:creationId xmlns:a16="http://schemas.microsoft.com/office/drawing/2014/main" id="{F17D4058-A250-7C1B-305C-C711CFB21E54}"/>
              </a:ext>
            </a:extLst>
          </p:cNvPr>
          <p:cNvSpPr/>
          <p:nvPr/>
        </p:nvSpPr>
        <p:spPr>
          <a:xfrm>
            <a:off x="11732445" y="5573852"/>
            <a:ext cx="393192"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GB" sz="600" b="1" kern="0" dirty="0">
                <a:solidFill>
                  <a:srgbClr val="E7E6E6">
                    <a:lumMod val="25000"/>
                  </a:srgbClr>
                </a:solidFill>
                <a:latin typeface="Arial" panose="020B0604020202020204" pitchFamily="34" charset="0"/>
              </a:rPr>
              <a:t>Yes</a:t>
            </a:r>
            <a:endParaRPr lang="en-IN" sz="600" b="1" kern="0" dirty="0">
              <a:solidFill>
                <a:srgbClr val="E7E6E6">
                  <a:lumMod val="25000"/>
                </a:srgbClr>
              </a:solidFill>
              <a:latin typeface="Arial" panose="020B0604020202020204" pitchFamily="34" charset="0"/>
            </a:endParaRPr>
          </a:p>
        </p:txBody>
      </p:sp>
      <p:sp>
        <p:nvSpPr>
          <p:cNvPr id="57" name="Rectangle: Rounded Corners 56">
            <a:extLst>
              <a:ext uri="{FF2B5EF4-FFF2-40B4-BE49-F238E27FC236}">
                <a16:creationId xmlns:a16="http://schemas.microsoft.com/office/drawing/2014/main" id="{8512BB0A-9B35-5407-420D-A0489EBE0F3A}"/>
              </a:ext>
            </a:extLst>
          </p:cNvPr>
          <p:cNvSpPr/>
          <p:nvPr/>
        </p:nvSpPr>
        <p:spPr>
          <a:xfrm>
            <a:off x="11320965" y="5573852"/>
            <a:ext cx="393192"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IN" sz="600" b="1" kern="0" dirty="0">
                <a:solidFill>
                  <a:srgbClr val="E7E6E6">
                    <a:lumMod val="25000"/>
                  </a:srgbClr>
                </a:solidFill>
                <a:latin typeface="Arial" panose="020B0604020202020204" pitchFamily="34" charset="0"/>
              </a:rPr>
              <a:t>No</a:t>
            </a:r>
          </a:p>
        </p:txBody>
      </p:sp>
      <p:sp>
        <p:nvSpPr>
          <p:cNvPr id="58" name="Rectangle: Rounded Corners 57">
            <a:extLst>
              <a:ext uri="{FF2B5EF4-FFF2-40B4-BE49-F238E27FC236}">
                <a16:creationId xmlns:a16="http://schemas.microsoft.com/office/drawing/2014/main" id="{424E8239-2E1E-3797-A942-D7CA9859EF3D}"/>
              </a:ext>
            </a:extLst>
          </p:cNvPr>
          <p:cNvSpPr/>
          <p:nvPr/>
        </p:nvSpPr>
        <p:spPr>
          <a:xfrm>
            <a:off x="8841616" y="5577670"/>
            <a:ext cx="2441448" cy="457200"/>
          </a:xfrm>
          <a:prstGeom prst="roundRect">
            <a:avLst/>
          </a:prstGeom>
          <a:solidFill>
            <a:srgbClr val="E7E6E6"/>
          </a:solidFill>
          <a:ln w="12700" cap="flat" cmpd="sng" algn="ctr">
            <a:noFill/>
            <a:prstDash val="solid"/>
            <a:miter lim="800000"/>
          </a:ln>
          <a:effectLst/>
        </p:spPr>
        <p:txBody>
          <a:bodyPr rtlCol="0" anchor="ctr"/>
          <a:lstStyle/>
          <a:p>
            <a:pPr algn="ctr" defTabSz="914377">
              <a:defRPr/>
            </a:pPr>
            <a:r>
              <a:rPr lang="en-US" sz="800" kern="0" dirty="0">
                <a:solidFill>
                  <a:srgbClr val="E7E6E6">
                    <a:lumMod val="25000"/>
                  </a:srgbClr>
                </a:solidFill>
                <a:latin typeface="Arial" panose="020B0604020202020204" pitchFamily="34" charset="0"/>
              </a:rPr>
              <a:t>Services – Vulnerability Management</a:t>
            </a:r>
          </a:p>
        </p:txBody>
      </p:sp>
      <p:sp>
        <p:nvSpPr>
          <p:cNvPr id="59" name="Rectangle: Rounded Corners 58">
            <a:extLst>
              <a:ext uri="{FF2B5EF4-FFF2-40B4-BE49-F238E27FC236}">
                <a16:creationId xmlns:a16="http://schemas.microsoft.com/office/drawing/2014/main" id="{364FC063-2A7D-E7B6-7BC6-3EDE96C7DDAB}"/>
              </a:ext>
            </a:extLst>
          </p:cNvPr>
          <p:cNvSpPr/>
          <p:nvPr/>
        </p:nvSpPr>
        <p:spPr>
          <a:xfrm>
            <a:off x="58605" y="6045385"/>
            <a:ext cx="12801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prstClr val="white"/>
                </a:solidFill>
                <a:effectLst/>
                <a:uLnTx/>
                <a:uFillTx/>
                <a:latin typeface="Arial" panose="020B0604020202020204" pitchFamily="34" charset="0"/>
                <a:ea typeface="+mn-ea"/>
                <a:cs typeface="+mn-cs"/>
              </a:rPr>
              <a:t>Ransomware Readiness Assessment</a:t>
            </a:r>
          </a:p>
        </p:txBody>
      </p:sp>
      <p:sp>
        <p:nvSpPr>
          <p:cNvPr id="60" name="Rectangle: Rounded Corners 59">
            <a:extLst>
              <a:ext uri="{FF2B5EF4-FFF2-40B4-BE49-F238E27FC236}">
                <a16:creationId xmlns:a16="http://schemas.microsoft.com/office/drawing/2014/main" id="{789F2148-CF9C-BFF8-7E98-0C4D697611DE}"/>
              </a:ext>
            </a:extLst>
          </p:cNvPr>
          <p:cNvSpPr/>
          <p:nvPr/>
        </p:nvSpPr>
        <p:spPr>
          <a:xfrm>
            <a:off x="1376588" y="6045385"/>
            <a:ext cx="7443216" cy="457200"/>
          </a:xfrm>
          <a:prstGeom prst="roundRect">
            <a:avLst/>
          </a:prstGeom>
          <a:solidFill>
            <a:srgbClr val="E7E6E6"/>
          </a:solidFill>
          <a:ln w="12700" cap="flat" cmpd="sng" algn="ctr">
            <a:noFill/>
            <a:prstDash val="solid"/>
            <a:miter lim="800000"/>
          </a:ln>
          <a:effectLst/>
        </p:spPr>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71" b="0" i="0" u="none" strike="noStrike" kern="0" cap="none" spc="0" normalizeH="0" baseline="0" noProof="0" dirty="0">
                <a:ln>
                  <a:noFill/>
                </a:ln>
                <a:solidFill>
                  <a:srgbClr val="E7E6E6">
                    <a:lumMod val="25000"/>
                  </a:srgbClr>
                </a:solidFill>
                <a:effectLst/>
                <a:uLnTx/>
                <a:uFillTx/>
                <a:latin typeface="Arial" panose="020B0604020202020204" pitchFamily="34" charset="0"/>
                <a:ea typeface="+mn-ea"/>
                <a:cs typeface="+mn-cs"/>
              </a:rPr>
              <a:t>Assess and benchmarks organizations against how ransomware could enter their environment, spread across the organizations and the potential impacts of such an attack</a:t>
            </a:r>
          </a:p>
        </p:txBody>
      </p:sp>
      <p:sp>
        <p:nvSpPr>
          <p:cNvPr id="61" name="Rectangle: Rounded Corners 60">
            <a:extLst>
              <a:ext uri="{FF2B5EF4-FFF2-40B4-BE49-F238E27FC236}">
                <a16:creationId xmlns:a16="http://schemas.microsoft.com/office/drawing/2014/main" id="{6BA726EF-7DDE-8F59-16D2-0FF2409EA6B4}"/>
              </a:ext>
            </a:extLst>
          </p:cNvPr>
          <p:cNvSpPr/>
          <p:nvPr/>
        </p:nvSpPr>
        <p:spPr>
          <a:xfrm>
            <a:off x="11732445" y="6040196"/>
            <a:ext cx="393192"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GB" sz="600" b="1" kern="0" dirty="0">
                <a:solidFill>
                  <a:srgbClr val="E7E6E6">
                    <a:lumMod val="25000"/>
                  </a:srgbClr>
                </a:solidFill>
                <a:latin typeface="Arial" panose="020B0604020202020204" pitchFamily="34" charset="0"/>
              </a:rPr>
              <a:t>Yes</a:t>
            </a:r>
            <a:endParaRPr lang="en-IN" sz="600" b="1" kern="0" dirty="0">
              <a:solidFill>
                <a:srgbClr val="E7E6E6">
                  <a:lumMod val="25000"/>
                </a:srgbClr>
              </a:solidFill>
              <a:latin typeface="Arial" panose="020B0604020202020204" pitchFamily="34" charset="0"/>
            </a:endParaRPr>
          </a:p>
        </p:txBody>
      </p:sp>
      <p:sp>
        <p:nvSpPr>
          <p:cNvPr id="62" name="Rectangle: Rounded Corners 61">
            <a:extLst>
              <a:ext uri="{FF2B5EF4-FFF2-40B4-BE49-F238E27FC236}">
                <a16:creationId xmlns:a16="http://schemas.microsoft.com/office/drawing/2014/main" id="{C7610C9A-2354-08E3-0A3B-E24BA42B4F24}"/>
              </a:ext>
            </a:extLst>
          </p:cNvPr>
          <p:cNvSpPr/>
          <p:nvPr/>
        </p:nvSpPr>
        <p:spPr>
          <a:xfrm>
            <a:off x="11320965" y="6040196"/>
            <a:ext cx="393192"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IN" sz="600" b="1" kern="0" dirty="0">
                <a:solidFill>
                  <a:srgbClr val="E7E6E6">
                    <a:lumMod val="25000"/>
                  </a:srgbClr>
                </a:solidFill>
                <a:latin typeface="Arial" panose="020B0604020202020204" pitchFamily="34" charset="0"/>
              </a:rPr>
              <a:t>No</a:t>
            </a:r>
          </a:p>
        </p:txBody>
      </p:sp>
      <p:sp>
        <p:nvSpPr>
          <p:cNvPr id="63" name="Rectangle: Rounded Corners 62">
            <a:extLst>
              <a:ext uri="{FF2B5EF4-FFF2-40B4-BE49-F238E27FC236}">
                <a16:creationId xmlns:a16="http://schemas.microsoft.com/office/drawing/2014/main" id="{F600BD3E-3B14-7124-9883-DB7BF4AE2462}"/>
              </a:ext>
            </a:extLst>
          </p:cNvPr>
          <p:cNvSpPr/>
          <p:nvPr/>
        </p:nvSpPr>
        <p:spPr>
          <a:xfrm>
            <a:off x="8841616" y="6045385"/>
            <a:ext cx="2441448" cy="457200"/>
          </a:xfrm>
          <a:prstGeom prst="roundRect">
            <a:avLst/>
          </a:prstGeom>
          <a:solidFill>
            <a:srgbClr val="E7E6E6"/>
          </a:solidFill>
          <a:ln w="12700" cap="flat" cmpd="sng" algn="ctr">
            <a:noFill/>
            <a:prstDash val="solid"/>
            <a:miter lim="800000"/>
          </a:ln>
          <a:effectLst/>
        </p:spPr>
        <p:txBody>
          <a:bodyPr rtlCol="0" anchor="ctr"/>
          <a:lstStyle/>
          <a:p>
            <a:pPr algn="ctr" defTabSz="914377">
              <a:defRPr/>
            </a:pPr>
            <a:r>
              <a:rPr lang="en-US" sz="800" kern="0" dirty="0">
                <a:solidFill>
                  <a:srgbClr val="E7E6E6">
                    <a:lumMod val="25000"/>
                  </a:srgbClr>
                </a:solidFill>
                <a:latin typeface="Arial" panose="020B0604020202020204" pitchFamily="34" charset="0"/>
              </a:rPr>
              <a:t>Services – Ransomware Readiness Assessment </a:t>
            </a:r>
          </a:p>
        </p:txBody>
      </p:sp>
      <p:sp>
        <p:nvSpPr>
          <p:cNvPr id="64" name="Rectangle: Rounded Corners 63">
            <a:extLst>
              <a:ext uri="{FF2B5EF4-FFF2-40B4-BE49-F238E27FC236}">
                <a16:creationId xmlns:a16="http://schemas.microsoft.com/office/drawing/2014/main" id="{340F5623-8341-3266-3DFC-E2446B58EEEC}"/>
              </a:ext>
            </a:extLst>
          </p:cNvPr>
          <p:cNvSpPr/>
          <p:nvPr/>
        </p:nvSpPr>
        <p:spPr>
          <a:xfrm>
            <a:off x="55557" y="6513100"/>
            <a:ext cx="12801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800" b="1" kern="0" dirty="0">
                <a:solidFill>
                  <a:prstClr val="white"/>
                </a:solidFill>
                <a:latin typeface="Arial" panose="020B0604020202020204" pitchFamily="34" charset="0"/>
              </a:rPr>
              <a:t>Security Software Design &amp; Config (SSDC)</a:t>
            </a:r>
          </a:p>
        </p:txBody>
      </p:sp>
      <p:sp>
        <p:nvSpPr>
          <p:cNvPr id="65" name="Rectangle: Rounded Corners 64">
            <a:extLst>
              <a:ext uri="{FF2B5EF4-FFF2-40B4-BE49-F238E27FC236}">
                <a16:creationId xmlns:a16="http://schemas.microsoft.com/office/drawing/2014/main" id="{C8EB230F-388A-E4EB-EAD0-9DED3AD737D8}"/>
              </a:ext>
            </a:extLst>
          </p:cNvPr>
          <p:cNvSpPr/>
          <p:nvPr/>
        </p:nvSpPr>
        <p:spPr>
          <a:xfrm>
            <a:off x="1376588" y="6513100"/>
            <a:ext cx="7443216" cy="457200"/>
          </a:xfrm>
          <a:prstGeom prst="roundRect">
            <a:avLst/>
          </a:prstGeom>
          <a:solidFill>
            <a:srgbClr val="E7E6E6"/>
          </a:solidFill>
          <a:ln w="12700" cap="flat" cmpd="sng" algn="ctr">
            <a:noFill/>
            <a:prstDash val="solid"/>
            <a:miter lim="800000"/>
          </a:ln>
          <a:effectLst/>
        </p:spPr>
        <p:txBody>
          <a:bodyPr rtlCol="0" anchor="t"/>
          <a:lstStyle/>
          <a:p>
            <a:pPr defTabSz="914377">
              <a:defRPr/>
            </a:pPr>
            <a:r>
              <a:rPr lang="en-US" sz="871" kern="0" dirty="0">
                <a:solidFill>
                  <a:srgbClr val="E7E6E6">
                    <a:lumMod val="25000"/>
                  </a:srgbClr>
                </a:solidFill>
                <a:latin typeface="Arial" panose="020B0604020202020204" pitchFamily="34" charset="0"/>
              </a:rPr>
              <a:t>Assist in the design and configuration of cybersecurity software from across Dell's partner ecosystem to advance cybersecurity maturity.</a:t>
            </a:r>
          </a:p>
        </p:txBody>
      </p:sp>
      <p:sp>
        <p:nvSpPr>
          <p:cNvPr id="66" name="Rectangle: Rounded Corners 65">
            <a:extLst>
              <a:ext uri="{FF2B5EF4-FFF2-40B4-BE49-F238E27FC236}">
                <a16:creationId xmlns:a16="http://schemas.microsoft.com/office/drawing/2014/main" id="{5F868FC0-F52D-8C99-6CCD-C2E8B3CB6252}"/>
              </a:ext>
            </a:extLst>
          </p:cNvPr>
          <p:cNvSpPr/>
          <p:nvPr/>
        </p:nvSpPr>
        <p:spPr>
          <a:xfrm>
            <a:off x="11732445" y="6506540"/>
            <a:ext cx="393192"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GB" sz="600" b="1" kern="0" dirty="0">
                <a:solidFill>
                  <a:srgbClr val="E7E6E6">
                    <a:lumMod val="25000"/>
                  </a:srgbClr>
                </a:solidFill>
                <a:latin typeface="Arial" panose="020B0604020202020204" pitchFamily="34" charset="0"/>
              </a:rPr>
              <a:t>Yes</a:t>
            </a:r>
            <a:endParaRPr lang="en-IN" sz="600" b="1" kern="0" dirty="0">
              <a:solidFill>
                <a:srgbClr val="E7E6E6">
                  <a:lumMod val="25000"/>
                </a:srgbClr>
              </a:solidFill>
              <a:latin typeface="Arial" panose="020B0604020202020204" pitchFamily="34" charset="0"/>
            </a:endParaRPr>
          </a:p>
        </p:txBody>
      </p:sp>
      <p:sp>
        <p:nvSpPr>
          <p:cNvPr id="67" name="Rectangle: Rounded Corners 66">
            <a:extLst>
              <a:ext uri="{FF2B5EF4-FFF2-40B4-BE49-F238E27FC236}">
                <a16:creationId xmlns:a16="http://schemas.microsoft.com/office/drawing/2014/main" id="{3C4E6076-5ECA-1CD6-2472-E05C71A23F86}"/>
              </a:ext>
            </a:extLst>
          </p:cNvPr>
          <p:cNvSpPr/>
          <p:nvPr/>
        </p:nvSpPr>
        <p:spPr>
          <a:xfrm>
            <a:off x="11320965" y="6506540"/>
            <a:ext cx="393192"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IN" sz="600" b="1" kern="0" dirty="0">
                <a:solidFill>
                  <a:srgbClr val="E7E6E6">
                    <a:lumMod val="25000"/>
                  </a:srgbClr>
                </a:solidFill>
                <a:latin typeface="Arial" panose="020B0604020202020204" pitchFamily="34" charset="0"/>
              </a:rPr>
              <a:t>No</a:t>
            </a:r>
          </a:p>
        </p:txBody>
      </p:sp>
      <p:sp>
        <p:nvSpPr>
          <p:cNvPr id="68" name="Rectangle: Rounded Corners 67">
            <a:extLst>
              <a:ext uri="{FF2B5EF4-FFF2-40B4-BE49-F238E27FC236}">
                <a16:creationId xmlns:a16="http://schemas.microsoft.com/office/drawing/2014/main" id="{763A9AB6-C895-18B7-EA31-67BF55034203}"/>
              </a:ext>
            </a:extLst>
          </p:cNvPr>
          <p:cNvSpPr/>
          <p:nvPr/>
        </p:nvSpPr>
        <p:spPr>
          <a:xfrm>
            <a:off x="8841616" y="6513100"/>
            <a:ext cx="2441448" cy="457200"/>
          </a:xfrm>
          <a:prstGeom prst="roundRect">
            <a:avLst/>
          </a:prstGeom>
          <a:solidFill>
            <a:srgbClr val="E7E6E6"/>
          </a:solidFill>
          <a:ln w="12700" cap="flat" cmpd="sng" algn="ctr">
            <a:noFill/>
            <a:prstDash val="solid"/>
            <a:miter lim="800000"/>
          </a:ln>
          <a:effectLst/>
        </p:spPr>
        <p:txBody>
          <a:bodyPr rtlCol="0" anchor="ctr"/>
          <a:lstStyle/>
          <a:p>
            <a:pPr algn="ctr" defTabSz="914377">
              <a:defRPr/>
            </a:pPr>
            <a:r>
              <a:rPr lang="en-US" sz="800" kern="0" dirty="0">
                <a:solidFill>
                  <a:srgbClr val="E7E6E6">
                    <a:lumMod val="25000"/>
                  </a:srgbClr>
                </a:solidFill>
                <a:latin typeface="Arial" panose="020B0604020202020204" pitchFamily="34" charset="0"/>
              </a:rPr>
              <a:t>Services – SSDC </a:t>
            </a:r>
          </a:p>
          <a:p>
            <a:pPr algn="ctr" defTabSz="914377">
              <a:defRPr/>
            </a:pPr>
            <a:endParaRPr lang="en-US" sz="800" kern="0" dirty="0">
              <a:solidFill>
                <a:srgbClr val="E7E6E6">
                  <a:lumMod val="25000"/>
                </a:srgbClr>
              </a:solidFill>
              <a:latin typeface="Arial" panose="020B0604020202020204" pitchFamily="34" charset="0"/>
            </a:endParaRPr>
          </a:p>
        </p:txBody>
      </p:sp>
    </p:spTree>
    <p:extLst>
      <p:ext uri="{BB962C8B-B14F-4D97-AF65-F5344CB8AC3E}">
        <p14:creationId xmlns:p14="http://schemas.microsoft.com/office/powerpoint/2010/main" val="3292867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70BA5872-1B37-62FC-4704-A68EF7BC1254}"/>
              </a:ext>
            </a:extLst>
          </p:cNvPr>
          <p:cNvSpPr/>
          <p:nvPr/>
        </p:nvSpPr>
        <p:spPr>
          <a:xfrm>
            <a:off x="11658600" y="2011521"/>
            <a:ext cx="457200"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GB" sz="880" kern="0" dirty="0">
                <a:solidFill>
                  <a:srgbClr val="E7E6E6">
                    <a:lumMod val="25000"/>
                  </a:srgbClr>
                </a:solidFill>
                <a:latin typeface="Arial" panose="020B0604020202020204" pitchFamily="34" charset="0"/>
              </a:rPr>
              <a:t>Yes</a:t>
            </a:r>
            <a:endParaRPr lang="en-IN" sz="880" kern="0" dirty="0">
              <a:solidFill>
                <a:srgbClr val="E7E6E6">
                  <a:lumMod val="25000"/>
                </a:srgbClr>
              </a:solidFill>
              <a:latin typeface="Arial" panose="020B0604020202020204" pitchFamily="34" charset="0"/>
            </a:endParaRPr>
          </a:p>
        </p:txBody>
      </p:sp>
      <p:grpSp>
        <p:nvGrpSpPr>
          <p:cNvPr id="31" name="Group 30">
            <a:extLst>
              <a:ext uri="{FF2B5EF4-FFF2-40B4-BE49-F238E27FC236}">
                <a16:creationId xmlns:a16="http://schemas.microsoft.com/office/drawing/2014/main" id="{99F9CB30-8ADA-A3C2-1695-69CD54398858}"/>
              </a:ext>
            </a:extLst>
          </p:cNvPr>
          <p:cNvGrpSpPr/>
          <p:nvPr/>
        </p:nvGrpSpPr>
        <p:grpSpPr>
          <a:xfrm>
            <a:off x="91440" y="319881"/>
            <a:ext cx="12024360" cy="6172200"/>
            <a:chOff x="91440" y="319881"/>
            <a:chExt cx="12024360" cy="6172200"/>
          </a:xfrm>
        </p:grpSpPr>
        <p:sp>
          <p:nvSpPr>
            <p:cNvPr id="3" name="Rectangle: Rounded Corners 2">
              <a:extLst>
                <a:ext uri="{FF2B5EF4-FFF2-40B4-BE49-F238E27FC236}">
                  <a16:creationId xmlns:a16="http://schemas.microsoft.com/office/drawing/2014/main" id="{DDB9B2BF-E48B-823B-39AC-C33B6DB21C66}"/>
                </a:ext>
              </a:extLst>
            </p:cNvPr>
            <p:cNvSpPr/>
            <p:nvPr/>
          </p:nvSpPr>
          <p:spPr>
            <a:xfrm>
              <a:off x="116728" y="319881"/>
              <a:ext cx="11978640" cy="466992"/>
            </a:xfrm>
            <a:prstGeom prst="roundRect">
              <a:avLst/>
            </a:prstGeom>
            <a:solidFill>
              <a:srgbClr val="58A5E6"/>
            </a:solidFill>
            <a:ln w="0" cap="flat">
              <a:noFill/>
              <a:prstDash val="solid"/>
              <a:miter/>
            </a:ln>
          </p:spPr>
          <p:txBody>
            <a:bodyPr rtlCol="0" anchor="ctr"/>
            <a:lstStyle/>
            <a:p>
              <a:pPr algn="ctr" defTabSz="914377">
                <a:defRPr/>
              </a:pPr>
              <a:r>
                <a:rPr lang="en-US" sz="2400" b="1" kern="0" dirty="0">
                  <a:solidFill>
                    <a:prstClr val="white"/>
                  </a:solidFill>
                  <a:latin typeface="Arial  "/>
                </a:rPr>
                <a:t>Detect and Respond to Threats</a:t>
              </a:r>
            </a:p>
          </p:txBody>
        </p:sp>
        <p:sp>
          <p:nvSpPr>
            <p:cNvPr id="4" name="Rectangle: Rounded Corners 3">
              <a:extLst>
                <a:ext uri="{FF2B5EF4-FFF2-40B4-BE49-F238E27FC236}">
                  <a16:creationId xmlns:a16="http://schemas.microsoft.com/office/drawing/2014/main" id="{EB703435-AB70-5662-59AC-1DD4A408A506}"/>
                </a:ext>
              </a:extLst>
            </p:cNvPr>
            <p:cNvSpPr/>
            <p:nvPr/>
          </p:nvSpPr>
          <p:spPr>
            <a:xfrm>
              <a:off x="116729" y="838042"/>
              <a:ext cx="11978640" cy="627235"/>
            </a:xfrm>
            <a:prstGeom prst="roundRect">
              <a:avLst/>
            </a:prstGeom>
            <a:solidFill>
              <a:srgbClr val="0672CB"/>
            </a:solidFill>
            <a:ln w="0" cap="flat">
              <a:noFill/>
              <a:prstDash val="solid"/>
              <a:miter/>
            </a:ln>
          </p:spPr>
          <p:txBody>
            <a:bodyPr rtlCol="0" anchor="ctr"/>
            <a:lstStyle/>
            <a:p>
              <a:pPr algn="ctr" defTabSz="914377">
                <a:defRPr/>
              </a:pPr>
              <a:r>
                <a:rPr lang="en-US" sz="1400" b="1" kern="0" dirty="0">
                  <a:solidFill>
                    <a:prstClr val="white"/>
                  </a:solidFill>
                </a:rPr>
                <a:t>Effective detection and rapid response to cyberthreats are key to advancing cybersecurity maturity and minimizing potential damage.</a:t>
              </a:r>
            </a:p>
          </p:txBody>
        </p:sp>
        <p:sp>
          <p:nvSpPr>
            <p:cNvPr id="5" name="Rectangle: Rounded Corners 4">
              <a:extLst>
                <a:ext uri="{FF2B5EF4-FFF2-40B4-BE49-F238E27FC236}">
                  <a16:creationId xmlns:a16="http://schemas.microsoft.com/office/drawing/2014/main" id="{11894A25-C5F2-324D-69D2-CB22EAD5608D}"/>
                </a:ext>
              </a:extLst>
            </p:cNvPr>
            <p:cNvSpPr/>
            <p:nvPr/>
          </p:nvSpPr>
          <p:spPr>
            <a:xfrm>
              <a:off x="1645920" y="1508601"/>
              <a:ext cx="6858000" cy="457200"/>
            </a:xfrm>
            <a:prstGeom prst="roundRect">
              <a:avLst/>
            </a:prstGeom>
            <a:solidFill>
              <a:srgbClr val="0C32A4"/>
            </a:solidFill>
            <a:ln w="0" cap="flat">
              <a:noFill/>
              <a:prstDash val="solid"/>
              <a:miter/>
            </a:ln>
          </p:spPr>
          <p:txBody>
            <a:bodyPr rtlCol="0" anchor="ctr"/>
            <a:lstStyle/>
            <a:p>
              <a:pPr algn="ctr"/>
              <a:r>
                <a:rPr lang="en-IN" sz="1600" b="1" kern="0" dirty="0">
                  <a:solidFill>
                    <a:schemeClr val="tx2"/>
                  </a:solidFill>
                </a:rPr>
                <a:t>Description</a:t>
              </a:r>
            </a:p>
          </p:txBody>
        </p:sp>
        <p:sp>
          <p:nvSpPr>
            <p:cNvPr id="11" name="Rectangle: Rounded Corners 10">
              <a:extLst>
                <a:ext uri="{FF2B5EF4-FFF2-40B4-BE49-F238E27FC236}">
                  <a16:creationId xmlns:a16="http://schemas.microsoft.com/office/drawing/2014/main" id="{4342F614-1FED-C178-23A8-BBCFDA565E7A}"/>
                </a:ext>
              </a:extLst>
            </p:cNvPr>
            <p:cNvSpPr/>
            <p:nvPr/>
          </p:nvSpPr>
          <p:spPr>
            <a:xfrm>
              <a:off x="91440" y="2011521"/>
              <a:ext cx="1508760" cy="457200"/>
            </a:xfrm>
            <a:prstGeom prst="roundRect">
              <a:avLst>
                <a:gd name="adj" fmla="val 9375"/>
              </a:avLst>
            </a:prstGeom>
            <a:solidFill>
              <a:srgbClr val="1D56C0"/>
            </a:solidFill>
            <a:ln w="12700" cap="flat" cmpd="sng" algn="ctr">
              <a:noFill/>
              <a:prstDash val="solid"/>
              <a:miter lim="800000"/>
            </a:ln>
            <a:effectLst/>
          </p:spPr>
          <p:txBody>
            <a:bodyPr rtlCol="0" anchor="t"/>
            <a:lstStyle/>
            <a:p>
              <a:pPr algn="ctr" defTabSz="914377">
                <a:defRPr/>
              </a:pPr>
              <a:r>
                <a:rPr lang="en-US" sz="1051" b="1" kern="0" dirty="0">
                  <a:solidFill>
                    <a:prstClr val="white"/>
                  </a:solidFill>
                  <a:latin typeface="Arial" panose="020B0604020202020204" pitchFamily="34" charset="0"/>
                </a:rPr>
                <a:t>Incident Response and Recovery (IRR)</a:t>
              </a:r>
            </a:p>
          </p:txBody>
        </p:sp>
        <p:sp>
          <p:nvSpPr>
            <p:cNvPr id="15" name="Rectangle: Rounded Corners 14">
              <a:extLst>
                <a:ext uri="{FF2B5EF4-FFF2-40B4-BE49-F238E27FC236}">
                  <a16:creationId xmlns:a16="http://schemas.microsoft.com/office/drawing/2014/main" id="{F2F69E67-D19E-998F-C1EE-AEA6797B8116}"/>
                </a:ext>
              </a:extLst>
            </p:cNvPr>
            <p:cNvSpPr/>
            <p:nvPr/>
          </p:nvSpPr>
          <p:spPr>
            <a:xfrm>
              <a:off x="1645920" y="2011521"/>
              <a:ext cx="6858000" cy="457200"/>
            </a:xfrm>
            <a:prstGeom prst="roundRect">
              <a:avLst/>
            </a:prstGeom>
            <a:solidFill>
              <a:srgbClr val="E7E6E6"/>
            </a:solidFill>
            <a:ln w="12700" cap="flat" cmpd="sng" algn="ctr">
              <a:noFill/>
              <a:prstDash val="solid"/>
              <a:miter lim="800000"/>
            </a:ln>
            <a:effectLst/>
          </p:spPr>
          <p:txBody>
            <a:bodyPr bIns="0" rtlCol="0" anchor="t"/>
            <a:lstStyle/>
            <a:p>
              <a:pPr defTabSz="914377">
                <a:defRPr/>
              </a:pPr>
              <a:r>
                <a:rPr lang="en-US" sz="880" kern="0" dirty="0">
                  <a:solidFill>
                    <a:srgbClr val="E7E6E6">
                      <a:lumMod val="25000"/>
                    </a:srgbClr>
                  </a:solidFill>
                  <a:latin typeface="Arial" panose="020B0604020202020204" pitchFamily="34" charset="0"/>
                </a:rPr>
                <a:t>Help to eliminate cyber threats, accelerating recovery by working side by side until normal operations have been restored. </a:t>
              </a:r>
            </a:p>
          </p:txBody>
        </p:sp>
        <p:sp>
          <p:nvSpPr>
            <p:cNvPr id="39" name="Rectangle: Rounded Corners 38">
              <a:extLst>
                <a:ext uri="{FF2B5EF4-FFF2-40B4-BE49-F238E27FC236}">
                  <a16:creationId xmlns:a16="http://schemas.microsoft.com/office/drawing/2014/main" id="{BA59C9F5-C49E-1542-C50E-20B63AD5B60E}"/>
                </a:ext>
              </a:extLst>
            </p:cNvPr>
            <p:cNvSpPr/>
            <p:nvPr/>
          </p:nvSpPr>
          <p:spPr>
            <a:xfrm>
              <a:off x="91440" y="1508601"/>
              <a:ext cx="1508760" cy="457200"/>
            </a:xfrm>
            <a:prstGeom prst="roundRect">
              <a:avLst/>
            </a:prstGeom>
            <a:solidFill>
              <a:srgbClr val="0C32A4"/>
            </a:solidFill>
            <a:ln w="0" cap="flat">
              <a:noFill/>
              <a:prstDash val="solid"/>
              <a:miter/>
            </a:ln>
          </p:spPr>
          <p:txBody>
            <a:bodyPr rtlCol="0" anchor="ctr"/>
            <a:lstStyle/>
            <a:p>
              <a:pPr algn="ctr" defTabSz="914377">
                <a:defRPr/>
              </a:pPr>
              <a:r>
                <a:rPr lang="en-IN" sz="1600" b="1" kern="0" dirty="0">
                  <a:solidFill>
                    <a:schemeClr val="tx2"/>
                  </a:solidFill>
                  <a:latin typeface="Arial" panose="020B0604020202020204" pitchFamily="34" charset="0"/>
                </a:rPr>
                <a:t>Capability</a:t>
              </a:r>
            </a:p>
          </p:txBody>
        </p:sp>
        <p:sp>
          <p:nvSpPr>
            <p:cNvPr id="48" name="Rectangle: Rounded Corners 47">
              <a:extLst>
                <a:ext uri="{FF2B5EF4-FFF2-40B4-BE49-F238E27FC236}">
                  <a16:creationId xmlns:a16="http://schemas.microsoft.com/office/drawing/2014/main" id="{D8EC2C17-345E-D0AC-F446-44032BBFCE69}"/>
                </a:ext>
              </a:extLst>
            </p:cNvPr>
            <p:cNvSpPr/>
            <p:nvPr/>
          </p:nvSpPr>
          <p:spPr>
            <a:xfrm>
              <a:off x="8549640" y="2011521"/>
              <a:ext cx="2560320" cy="457200"/>
            </a:xfrm>
            <a:prstGeom prst="roundRect">
              <a:avLst/>
            </a:prstGeom>
            <a:solidFill>
              <a:srgbClr val="E7E6E6"/>
            </a:solidFill>
            <a:ln w="12700" cap="flat" cmpd="sng" algn="ctr">
              <a:noFill/>
              <a:prstDash val="solid"/>
              <a:miter lim="800000"/>
            </a:ln>
            <a:effectLst/>
          </p:spPr>
          <p:txBody>
            <a:bodyPr bIns="0" rtlCol="0" anchor="ctr"/>
            <a:lstStyle/>
            <a:p>
              <a:pPr algn="ctr" defTabSz="914377">
                <a:defRPr/>
              </a:pPr>
              <a:r>
                <a:rPr lang="en-US" sz="880" kern="0" dirty="0">
                  <a:solidFill>
                    <a:srgbClr val="E7E6E6">
                      <a:lumMod val="25000"/>
                    </a:srgbClr>
                  </a:solidFill>
                  <a:latin typeface="Arial" panose="020B0604020202020204" pitchFamily="34" charset="0"/>
                </a:rPr>
                <a:t>Services – IRR Reactive / IRRS Retainer</a:t>
              </a:r>
            </a:p>
          </p:txBody>
        </p:sp>
        <p:sp>
          <p:nvSpPr>
            <p:cNvPr id="50" name="Rectangle: Rounded Corners 49">
              <a:extLst>
                <a:ext uri="{FF2B5EF4-FFF2-40B4-BE49-F238E27FC236}">
                  <a16:creationId xmlns:a16="http://schemas.microsoft.com/office/drawing/2014/main" id="{ADAAB914-F718-5522-3964-A025959C08BD}"/>
                </a:ext>
              </a:extLst>
            </p:cNvPr>
            <p:cNvSpPr/>
            <p:nvPr/>
          </p:nvSpPr>
          <p:spPr>
            <a:xfrm>
              <a:off x="8549640" y="1508601"/>
              <a:ext cx="2560320" cy="457200"/>
            </a:xfrm>
            <a:prstGeom prst="roundRect">
              <a:avLst/>
            </a:prstGeom>
            <a:solidFill>
              <a:srgbClr val="0C32A4"/>
            </a:solidFill>
            <a:ln w="0" cap="flat">
              <a:noFill/>
              <a:prstDash val="solid"/>
              <a:miter/>
            </a:ln>
          </p:spPr>
          <p:txBody>
            <a:bodyPr rtlCol="0" anchor="ctr"/>
            <a:lstStyle/>
            <a:p>
              <a:pPr algn="ctr"/>
              <a:r>
                <a:rPr lang="en-IN" sz="1600" b="1" kern="0" dirty="0">
                  <a:solidFill>
                    <a:schemeClr val="tx2"/>
                  </a:solidFill>
                </a:rPr>
                <a:t>Solution</a:t>
              </a:r>
            </a:p>
          </p:txBody>
        </p:sp>
        <p:sp>
          <p:nvSpPr>
            <p:cNvPr id="52" name="Rectangle: Rounded Corners 51">
              <a:extLst>
                <a:ext uri="{FF2B5EF4-FFF2-40B4-BE49-F238E27FC236}">
                  <a16:creationId xmlns:a16="http://schemas.microsoft.com/office/drawing/2014/main" id="{E559F459-1969-81F7-42E6-2DE86837EAC3}"/>
                </a:ext>
              </a:extLst>
            </p:cNvPr>
            <p:cNvSpPr/>
            <p:nvPr/>
          </p:nvSpPr>
          <p:spPr>
            <a:xfrm>
              <a:off x="1645920" y="2514441"/>
              <a:ext cx="6858000" cy="457200"/>
            </a:xfrm>
            <a:prstGeom prst="roundRect">
              <a:avLst/>
            </a:prstGeom>
            <a:solidFill>
              <a:srgbClr val="E7E6E6"/>
            </a:solidFill>
            <a:ln w="12700" cap="flat" cmpd="sng" algn="ctr">
              <a:noFill/>
              <a:prstDash val="solid"/>
              <a:miter lim="800000"/>
            </a:ln>
            <a:effectLst/>
          </p:spPr>
          <p:txBody>
            <a:bodyPr bIns="0" rtlCol="0" anchor="ctr"/>
            <a:lstStyle/>
            <a:p>
              <a:pPr defTabSz="914377">
                <a:defRPr/>
              </a:pPr>
              <a:r>
                <a:rPr lang="en-US" sz="880" kern="0" dirty="0">
                  <a:solidFill>
                    <a:srgbClr val="E7E6E6">
                      <a:lumMod val="25000"/>
                    </a:srgbClr>
                  </a:solidFill>
                  <a:latin typeface="Arial" panose="020B0604020202020204" pitchFamily="34" charset="0"/>
                </a:rPr>
                <a:t>A fully managed, end-to-end, 24x7 service that monitors, detects, investigates and responds to threats across the entire IT environment. This brings AI-native security tools to customers which are operated 24x7 by Dell’s expert Security Operations Center (SOC) team. </a:t>
              </a:r>
            </a:p>
          </p:txBody>
        </p:sp>
        <p:sp>
          <p:nvSpPr>
            <p:cNvPr id="53" name="Rectangle: Rounded Corners 52">
              <a:extLst>
                <a:ext uri="{FF2B5EF4-FFF2-40B4-BE49-F238E27FC236}">
                  <a16:creationId xmlns:a16="http://schemas.microsoft.com/office/drawing/2014/main" id="{E448B4E4-F280-BA22-AE20-E7B991EB3FDF}"/>
                </a:ext>
              </a:extLst>
            </p:cNvPr>
            <p:cNvSpPr/>
            <p:nvPr/>
          </p:nvSpPr>
          <p:spPr>
            <a:xfrm>
              <a:off x="91440" y="2514441"/>
              <a:ext cx="1508760" cy="457200"/>
            </a:xfrm>
            <a:prstGeom prst="roundRect">
              <a:avLst>
                <a:gd name="adj" fmla="val 9375"/>
              </a:avLst>
            </a:prstGeom>
            <a:solidFill>
              <a:srgbClr val="1D56C0"/>
            </a:solidFill>
            <a:ln w="12700" cap="flat" cmpd="sng" algn="ctr">
              <a:noFill/>
              <a:prstDash val="solid"/>
              <a:miter lim="800000"/>
            </a:ln>
            <a:effectLst/>
          </p:spPr>
          <p:txBody>
            <a:bodyPr rtlCol="0" anchor="t"/>
            <a:lstStyle/>
            <a:p>
              <a:pPr algn="ctr" defTabSz="914377">
                <a:defRPr/>
              </a:pPr>
              <a:r>
                <a:rPr lang="en-US" sz="1000" b="1" kern="0" dirty="0">
                  <a:solidFill>
                    <a:prstClr val="white"/>
                  </a:solidFill>
                  <a:latin typeface="Arial" panose="020B0604020202020204" pitchFamily="34" charset="0"/>
                </a:rPr>
                <a:t>Managed Detection and Response (MDR)</a:t>
              </a:r>
            </a:p>
          </p:txBody>
        </p:sp>
        <p:sp>
          <p:nvSpPr>
            <p:cNvPr id="55" name="Rectangle: Rounded Corners 54">
              <a:extLst>
                <a:ext uri="{FF2B5EF4-FFF2-40B4-BE49-F238E27FC236}">
                  <a16:creationId xmlns:a16="http://schemas.microsoft.com/office/drawing/2014/main" id="{956C52E9-A68D-B4AB-D321-7BCFA844BBB4}"/>
                </a:ext>
              </a:extLst>
            </p:cNvPr>
            <p:cNvSpPr/>
            <p:nvPr/>
          </p:nvSpPr>
          <p:spPr>
            <a:xfrm>
              <a:off x="8549640" y="2514441"/>
              <a:ext cx="2560320" cy="457200"/>
            </a:xfrm>
            <a:prstGeom prst="roundRect">
              <a:avLst/>
            </a:prstGeom>
            <a:solidFill>
              <a:srgbClr val="E7E6E6"/>
            </a:solidFill>
            <a:ln w="12700" cap="flat" cmpd="sng" algn="ctr">
              <a:noFill/>
              <a:prstDash val="solid"/>
              <a:miter lim="800000"/>
            </a:ln>
            <a:effectLst/>
          </p:spPr>
          <p:txBody>
            <a:bodyPr bIns="0" rtlCol="0" anchor="ctr"/>
            <a:lstStyle/>
            <a:p>
              <a:pPr algn="ctr" defTabSz="914377">
                <a:defRPr/>
              </a:pPr>
              <a:r>
                <a:rPr lang="en-US" sz="880" kern="0" dirty="0">
                  <a:solidFill>
                    <a:srgbClr val="E7E6E6">
                      <a:lumMod val="25000"/>
                    </a:srgbClr>
                  </a:solidFill>
                  <a:latin typeface="Arial" panose="020B0604020202020204" pitchFamily="34" charset="0"/>
                </a:rPr>
                <a:t>Services – MDR </a:t>
              </a:r>
            </a:p>
            <a:p>
              <a:pPr algn="ctr" defTabSz="914377">
                <a:defRPr/>
              </a:pPr>
              <a:endParaRPr lang="en-US" sz="880" kern="0" dirty="0">
                <a:solidFill>
                  <a:srgbClr val="E7E6E6">
                    <a:lumMod val="25000"/>
                  </a:srgbClr>
                </a:solidFill>
                <a:latin typeface="Arial" panose="020B0604020202020204" pitchFamily="34" charset="0"/>
              </a:endParaRPr>
            </a:p>
          </p:txBody>
        </p:sp>
        <p:sp>
          <p:nvSpPr>
            <p:cNvPr id="6" name="Rectangle: Rounded Corners 5">
              <a:extLst>
                <a:ext uri="{FF2B5EF4-FFF2-40B4-BE49-F238E27FC236}">
                  <a16:creationId xmlns:a16="http://schemas.microsoft.com/office/drawing/2014/main" id="{D997A99E-23D0-016B-0F81-5F8CE05F322A}"/>
                </a:ext>
              </a:extLst>
            </p:cNvPr>
            <p:cNvSpPr/>
            <p:nvPr/>
          </p:nvSpPr>
          <p:spPr>
            <a:xfrm>
              <a:off x="1645920" y="3017361"/>
              <a:ext cx="6858000" cy="457200"/>
            </a:xfrm>
            <a:prstGeom prst="roundRect">
              <a:avLst/>
            </a:prstGeom>
            <a:solidFill>
              <a:srgbClr val="E7E6E6"/>
            </a:solidFill>
            <a:ln w="12700" cap="flat" cmpd="sng" algn="ctr">
              <a:noFill/>
              <a:prstDash val="solid"/>
              <a:miter lim="800000"/>
            </a:ln>
            <a:effectLst/>
          </p:spPr>
          <p:txBody>
            <a:bodyPr bIns="0" rtlCol="0" anchor="ctr"/>
            <a:lstStyle/>
            <a:p>
              <a:pPr defTabSz="914377">
                <a:defRPr/>
              </a:pPr>
              <a:r>
                <a:rPr lang="en-US" sz="880" kern="0" dirty="0">
                  <a:solidFill>
                    <a:srgbClr val="E7E6E6">
                      <a:lumMod val="25000"/>
                    </a:srgbClr>
                  </a:solidFill>
                  <a:latin typeface="Arial" panose="020B0604020202020204" pitchFamily="34" charset="0"/>
                </a:rPr>
                <a:t>Our fully-managed, 360° security operations solution helps customers prevent and respond to attacks and initiate recovery if a breach occurs, building on top of MDR with additional security capabilities such as penetration testing and breach attack simulation; vulnerability management and more. </a:t>
              </a:r>
            </a:p>
          </p:txBody>
        </p:sp>
        <p:sp>
          <p:nvSpPr>
            <p:cNvPr id="12" name="Rectangle: Rounded Corners 11">
              <a:extLst>
                <a:ext uri="{FF2B5EF4-FFF2-40B4-BE49-F238E27FC236}">
                  <a16:creationId xmlns:a16="http://schemas.microsoft.com/office/drawing/2014/main" id="{42A0CD6B-4744-F4BD-4759-9B48840C4E6D}"/>
                </a:ext>
              </a:extLst>
            </p:cNvPr>
            <p:cNvSpPr/>
            <p:nvPr/>
          </p:nvSpPr>
          <p:spPr>
            <a:xfrm>
              <a:off x="8549640" y="3017361"/>
              <a:ext cx="2560320" cy="457200"/>
            </a:xfrm>
            <a:prstGeom prst="roundRect">
              <a:avLst/>
            </a:prstGeom>
            <a:solidFill>
              <a:srgbClr val="E7E6E6"/>
            </a:solidFill>
            <a:ln w="12700" cap="flat" cmpd="sng" algn="ctr">
              <a:noFill/>
              <a:prstDash val="solid"/>
              <a:miter lim="800000"/>
            </a:ln>
            <a:effectLst/>
          </p:spPr>
          <p:txBody>
            <a:bodyPr bIns="0" rtlCol="0" anchor="ctr"/>
            <a:lstStyle/>
            <a:p>
              <a:pPr algn="ctr" defTabSz="914377">
                <a:defRPr/>
              </a:pPr>
              <a:r>
                <a:rPr lang="en-US" sz="880" kern="0" dirty="0">
                  <a:solidFill>
                    <a:srgbClr val="E7E6E6">
                      <a:lumMod val="25000"/>
                    </a:srgbClr>
                  </a:solidFill>
                  <a:latin typeface="Arial" panose="020B0604020202020204" pitchFamily="34" charset="0"/>
                </a:rPr>
                <a:t>Services – MDR Pro Plus</a:t>
              </a:r>
            </a:p>
          </p:txBody>
        </p:sp>
        <p:sp>
          <p:nvSpPr>
            <p:cNvPr id="13" name="Rectangle: Rounded Corners 12">
              <a:extLst>
                <a:ext uri="{FF2B5EF4-FFF2-40B4-BE49-F238E27FC236}">
                  <a16:creationId xmlns:a16="http://schemas.microsoft.com/office/drawing/2014/main" id="{955FA8F2-E858-24AA-EEF8-41AE0AFA1338}"/>
                </a:ext>
              </a:extLst>
            </p:cNvPr>
            <p:cNvSpPr/>
            <p:nvPr/>
          </p:nvSpPr>
          <p:spPr>
            <a:xfrm>
              <a:off x="1645920" y="3520281"/>
              <a:ext cx="6858000" cy="457200"/>
            </a:xfrm>
            <a:prstGeom prst="roundRect">
              <a:avLst/>
            </a:prstGeom>
            <a:solidFill>
              <a:srgbClr val="E7E6E6"/>
            </a:solidFill>
            <a:ln w="12700" cap="flat" cmpd="sng" algn="ctr">
              <a:noFill/>
              <a:prstDash val="solid"/>
              <a:miter lim="800000"/>
            </a:ln>
            <a:effectLst/>
          </p:spPr>
          <p:txBody>
            <a:bodyPr bIns="0" rtlCol="0" anchor="t"/>
            <a:lstStyle/>
            <a:p>
              <a:pPr defTabSz="914377">
                <a:defRPr/>
              </a:pPr>
              <a:r>
                <a:rPr lang="en-US" sz="880" kern="0" dirty="0">
                  <a:solidFill>
                    <a:srgbClr val="E7E6E6">
                      <a:lumMod val="25000"/>
                    </a:srgbClr>
                  </a:solidFill>
                  <a:latin typeface="Arial" panose="020B0604020202020204" pitchFamily="34" charset="0"/>
                </a:rPr>
                <a:t>Sensors detect when anyone opens or tampers with the chassis, even during transit.</a:t>
              </a:r>
            </a:p>
          </p:txBody>
        </p:sp>
        <p:sp>
          <p:nvSpPr>
            <p:cNvPr id="16" name="Rectangle: Rounded Corners 15">
              <a:extLst>
                <a:ext uri="{FF2B5EF4-FFF2-40B4-BE49-F238E27FC236}">
                  <a16:creationId xmlns:a16="http://schemas.microsoft.com/office/drawing/2014/main" id="{17E53D6F-AEA5-8268-8A2C-AE58C554676A}"/>
                </a:ext>
              </a:extLst>
            </p:cNvPr>
            <p:cNvSpPr/>
            <p:nvPr/>
          </p:nvSpPr>
          <p:spPr>
            <a:xfrm>
              <a:off x="8549640" y="3520281"/>
              <a:ext cx="2560320" cy="457200"/>
            </a:xfrm>
            <a:prstGeom prst="roundRect">
              <a:avLst/>
            </a:prstGeom>
            <a:solidFill>
              <a:srgbClr val="E7E6E6"/>
            </a:solidFill>
            <a:ln w="12700" cap="flat" cmpd="sng" algn="ctr">
              <a:noFill/>
              <a:prstDash val="solid"/>
              <a:miter lim="800000"/>
            </a:ln>
            <a:effectLst/>
          </p:spPr>
          <p:txBody>
            <a:bodyPr bIns="0" rtlCol="0" anchor="ctr"/>
            <a:lstStyle/>
            <a:p>
              <a:pPr algn="ctr" defTabSz="914377">
                <a:defRPr/>
              </a:pPr>
              <a:r>
                <a:rPr lang="en-US" sz="880" kern="0" dirty="0">
                  <a:solidFill>
                    <a:srgbClr val="E7E6E6">
                      <a:lumMod val="25000"/>
                    </a:srgbClr>
                  </a:solidFill>
                  <a:latin typeface="Arial" panose="020B0604020202020204" pitchFamily="34" charset="0"/>
                </a:rPr>
                <a:t>Dell Trusted Devices, Servers</a:t>
              </a:r>
            </a:p>
            <a:p>
              <a:pPr algn="ctr" defTabSz="914377">
                <a:defRPr/>
              </a:pPr>
              <a:r>
                <a:rPr lang="en-US" sz="880" kern="0" dirty="0">
                  <a:solidFill>
                    <a:srgbClr val="E7E6E6">
                      <a:lumMod val="25000"/>
                    </a:srgbClr>
                  </a:solidFill>
                  <a:latin typeface="Arial" panose="020B0604020202020204" pitchFamily="34" charset="0"/>
                </a:rPr>
                <a:t> </a:t>
              </a:r>
            </a:p>
          </p:txBody>
        </p:sp>
        <p:sp>
          <p:nvSpPr>
            <p:cNvPr id="22" name="Rectangle: Rounded Corners 21">
              <a:extLst>
                <a:ext uri="{FF2B5EF4-FFF2-40B4-BE49-F238E27FC236}">
                  <a16:creationId xmlns:a16="http://schemas.microsoft.com/office/drawing/2014/main" id="{C2F9B339-07CD-44AC-C7C7-A88EDDBC6B6D}"/>
                </a:ext>
              </a:extLst>
            </p:cNvPr>
            <p:cNvSpPr/>
            <p:nvPr/>
          </p:nvSpPr>
          <p:spPr>
            <a:xfrm>
              <a:off x="91440" y="3017361"/>
              <a:ext cx="15087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1051" b="1" kern="0" dirty="0">
                  <a:solidFill>
                    <a:prstClr val="white"/>
                  </a:solidFill>
                </a:rPr>
                <a:t>MDR Pro Plus</a:t>
              </a:r>
            </a:p>
          </p:txBody>
        </p:sp>
        <p:sp>
          <p:nvSpPr>
            <p:cNvPr id="23" name="Rectangle: Rounded Corners 22">
              <a:extLst>
                <a:ext uri="{FF2B5EF4-FFF2-40B4-BE49-F238E27FC236}">
                  <a16:creationId xmlns:a16="http://schemas.microsoft.com/office/drawing/2014/main" id="{E0684713-2BA4-D4DC-6D53-58806B83DB89}"/>
                </a:ext>
              </a:extLst>
            </p:cNvPr>
            <p:cNvSpPr/>
            <p:nvPr/>
          </p:nvSpPr>
          <p:spPr>
            <a:xfrm>
              <a:off x="91440" y="3520281"/>
              <a:ext cx="15087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1051" b="1" kern="0" dirty="0">
                  <a:solidFill>
                    <a:prstClr val="white"/>
                  </a:solidFill>
                </a:rPr>
                <a:t>Chassis Intrusion</a:t>
              </a:r>
            </a:p>
          </p:txBody>
        </p:sp>
        <p:sp>
          <p:nvSpPr>
            <p:cNvPr id="28" name="Rectangle: Rounded Corners 27">
              <a:extLst>
                <a:ext uri="{FF2B5EF4-FFF2-40B4-BE49-F238E27FC236}">
                  <a16:creationId xmlns:a16="http://schemas.microsoft.com/office/drawing/2014/main" id="{BA4CF3B3-6198-CA1A-9053-3824654A1065}"/>
                </a:ext>
              </a:extLst>
            </p:cNvPr>
            <p:cNvSpPr/>
            <p:nvPr/>
          </p:nvSpPr>
          <p:spPr>
            <a:xfrm>
              <a:off x="1645920" y="4023201"/>
              <a:ext cx="6858000" cy="457200"/>
            </a:xfrm>
            <a:prstGeom prst="roundRect">
              <a:avLst/>
            </a:prstGeom>
            <a:solidFill>
              <a:srgbClr val="E7E6E6"/>
            </a:solidFill>
            <a:ln w="12700" cap="flat" cmpd="sng" algn="ctr">
              <a:noFill/>
              <a:prstDash val="solid"/>
              <a:miter lim="800000"/>
            </a:ln>
            <a:effectLst/>
          </p:spPr>
          <p:txBody>
            <a:bodyPr bIns="0" rtlCol="0" anchor="ctr"/>
            <a:lstStyle/>
            <a:p>
              <a:pPr defTabSz="914377">
                <a:defRPr/>
              </a:pPr>
              <a:r>
                <a:rPr lang="en-US" sz="880" kern="0" dirty="0">
                  <a:solidFill>
                    <a:srgbClr val="E7E6E6">
                      <a:lumMod val="25000"/>
                    </a:srgbClr>
                  </a:solidFill>
                  <a:latin typeface="Arial" panose="020B0604020202020204" pitchFamily="34" charset="0"/>
                </a:rPr>
                <a:t>This feature can send alerts for any suspicious activities or hardware changes. Integrated Dell Remote Access Controller (iDRAC) with lifecycle controller to remotely power the system off or on. This is an embedded system management hardware and software solution that allows administrators to monitor, manage, and maintain Dell servers and </a:t>
              </a:r>
              <a:r>
                <a:rPr lang="en-US" sz="880" kern="0" dirty="0" err="1">
                  <a:solidFill>
                    <a:srgbClr val="E7E6E6">
                      <a:lumMod val="25000"/>
                    </a:srgbClr>
                  </a:solidFill>
                  <a:latin typeface="Arial" panose="020B0604020202020204" pitchFamily="34" charset="0"/>
                </a:rPr>
                <a:t>PowerProtect</a:t>
              </a:r>
              <a:r>
                <a:rPr lang="en-US" sz="880" kern="0" dirty="0">
                  <a:solidFill>
                    <a:srgbClr val="E7E6E6">
                      <a:lumMod val="25000"/>
                    </a:srgbClr>
                  </a:solidFill>
                  <a:latin typeface="Arial" panose="020B0604020202020204" pitchFamily="34" charset="0"/>
                </a:rPr>
                <a:t> DD Systems. </a:t>
              </a:r>
            </a:p>
          </p:txBody>
        </p:sp>
        <p:sp>
          <p:nvSpPr>
            <p:cNvPr id="29" name="Rectangle: Rounded Corners 28">
              <a:extLst>
                <a:ext uri="{FF2B5EF4-FFF2-40B4-BE49-F238E27FC236}">
                  <a16:creationId xmlns:a16="http://schemas.microsoft.com/office/drawing/2014/main" id="{E43C2574-5934-BBE8-5530-658D80621138}"/>
                </a:ext>
              </a:extLst>
            </p:cNvPr>
            <p:cNvSpPr/>
            <p:nvPr/>
          </p:nvSpPr>
          <p:spPr>
            <a:xfrm>
              <a:off x="8549640" y="4023201"/>
              <a:ext cx="2560320" cy="457200"/>
            </a:xfrm>
            <a:prstGeom prst="roundRect">
              <a:avLst/>
            </a:prstGeom>
            <a:solidFill>
              <a:srgbClr val="E7E6E6"/>
            </a:solidFill>
            <a:ln w="12700" cap="flat" cmpd="sng" algn="ctr">
              <a:noFill/>
              <a:prstDash val="solid"/>
              <a:miter lim="800000"/>
            </a:ln>
            <a:effectLst/>
          </p:spPr>
          <p:txBody>
            <a:bodyPr bIns="0" rtlCol="0" anchor="ctr"/>
            <a:lstStyle/>
            <a:p>
              <a:pPr algn="ctr" defTabSz="914377">
                <a:defRPr/>
              </a:pPr>
              <a:r>
                <a:rPr lang="en-US" sz="880" kern="0" dirty="0">
                  <a:solidFill>
                    <a:srgbClr val="E7E6E6">
                      <a:lumMod val="25000"/>
                    </a:srgbClr>
                  </a:solidFill>
                  <a:latin typeface="Arial" panose="020B0604020202020204" pitchFamily="34" charset="0"/>
                </a:rPr>
                <a:t>iDRAC (Integrated Dell Remote Access Controller)</a:t>
              </a:r>
            </a:p>
            <a:p>
              <a:pPr algn="ctr" defTabSz="914377">
                <a:defRPr/>
              </a:pPr>
              <a:r>
                <a:rPr lang="en-US" sz="880" kern="0" dirty="0">
                  <a:solidFill>
                    <a:srgbClr val="E7E6E6">
                      <a:lumMod val="25000"/>
                    </a:srgbClr>
                  </a:solidFill>
                  <a:latin typeface="Arial" panose="020B0604020202020204" pitchFamily="34" charset="0"/>
                </a:rPr>
                <a:t> </a:t>
              </a:r>
            </a:p>
          </p:txBody>
        </p:sp>
        <p:sp>
          <p:nvSpPr>
            <p:cNvPr id="34" name="Rectangle: Rounded Corners 33">
              <a:extLst>
                <a:ext uri="{FF2B5EF4-FFF2-40B4-BE49-F238E27FC236}">
                  <a16:creationId xmlns:a16="http://schemas.microsoft.com/office/drawing/2014/main" id="{1B87048C-9165-7A43-65C9-80F9E7EE9E1E}"/>
                </a:ext>
              </a:extLst>
            </p:cNvPr>
            <p:cNvSpPr/>
            <p:nvPr/>
          </p:nvSpPr>
          <p:spPr>
            <a:xfrm>
              <a:off x="91440" y="4023201"/>
              <a:ext cx="15087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US" sz="1051" b="1" kern="0" dirty="0">
                  <a:solidFill>
                    <a:prstClr val="white"/>
                  </a:solidFill>
                </a:rPr>
                <a:t>Integrated Lights Out </a:t>
              </a:r>
              <a:r>
                <a:rPr lang="en-US" sz="1000" b="1" kern="0" dirty="0">
                  <a:solidFill>
                    <a:prstClr val="white"/>
                  </a:solidFill>
                </a:rPr>
                <a:t>Management</a:t>
              </a:r>
              <a:r>
                <a:rPr lang="en-US" sz="1051" b="1" kern="0" dirty="0">
                  <a:solidFill>
                    <a:prstClr val="white"/>
                  </a:solidFill>
                </a:rPr>
                <a:t> Hardening</a:t>
              </a:r>
            </a:p>
          </p:txBody>
        </p:sp>
        <p:sp>
          <p:nvSpPr>
            <p:cNvPr id="36" name="Rectangle: Rounded Corners 35">
              <a:extLst>
                <a:ext uri="{FF2B5EF4-FFF2-40B4-BE49-F238E27FC236}">
                  <a16:creationId xmlns:a16="http://schemas.microsoft.com/office/drawing/2014/main" id="{7F0AF8E6-3F25-42A3-5EA1-8983E7FB3425}"/>
                </a:ext>
              </a:extLst>
            </p:cNvPr>
            <p:cNvSpPr/>
            <p:nvPr/>
          </p:nvSpPr>
          <p:spPr>
            <a:xfrm>
              <a:off x="1645920" y="4526121"/>
              <a:ext cx="6858000" cy="457200"/>
            </a:xfrm>
            <a:prstGeom prst="roundRect">
              <a:avLst/>
            </a:prstGeom>
            <a:solidFill>
              <a:srgbClr val="E7E6E6"/>
            </a:solidFill>
            <a:ln w="12700" cap="flat" cmpd="sng" algn="ctr">
              <a:noFill/>
              <a:prstDash val="solid"/>
              <a:miter lim="800000"/>
            </a:ln>
            <a:effectLst/>
          </p:spPr>
          <p:txBody>
            <a:bodyPr bIns="0" rtlCol="0" anchor="ctr"/>
            <a:lstStyle/>
            <a:p>
              <a:pPr defTabSz="914377">
                <a:defRPr/>
              </a:pPr>
              <a:r>
                <a:rPr lang="en-US" sz="880" kern="0" dirty="0">
                  <a:solidFill>
                    <a:srgbClr val="E7E6E6">
                      <a:lumMod val="25000"/>
                    </a:srgbClr>
                  </a:solidFill>
                  <a:latin typeface="Arial" panose="020B0604020202020204" pitchFamily="34" charset="0"/>
                </a:rPr>
                <a:t>This unique, early alert feature, built into our commercial devices, extends tamper detection capabilities beyond the code into the BIOS configuration arena to define specific chains of multiple configuration changes that could introduce risk to the system or signal the early signs of an in-progress attack. </a:t>
              </a:r>
            </a:p>
          </p:txBody>
        </p:sp>
        <p:sp>
          <p:nvSpPr>
            <p:cNvPr id="37" name="Rectangle: Rounded Corners 36">
              <a:extLst>
                <a:ext uri="{FF2B5EF4-FFF2-40B4-BE49-F238E27FC236}">
                  <a16:creationId xmlns:a16="http://schemas.microsoft.com/office/drawing/2014/main" id="{57CD3E24-95A4-5F71-3367-D6405B531325}"/>
                </a:ext>
              </a:extLst>
            </p:cNvPr>
            <p:cNvSpPr/>
            <p:nvPr/>
          </p:nvSpPr>
          <p:spPr>
            <a:xfrm>
              <a:off x="8549640" y="4526121"/>
              <a:ext cx="2560320" cy="457200"/>
            </a:xfrm>
            <a:prstGeom prst="roundRect">
              <a:avLst/>
            </a:prstGeom>
            <a:solidFill>
              <a:srgbClr val="E7E6E6"/>
            </a:solidFill>
            <a:ln w="12700" cap="flat" cmpd="sng" algn="ctr">
              <a:noFill/>
              <a:prstDash val="solid"/>
              <a:miter lim="800000"/>
            </a:ln>
            <a:effectLst/>
          </p:spPr>
          <p:txBody>
            <a:bodyPr bIns="0" rtlCol="0" anchor="ctr"/>
            <a:lstStyle/>
            <a:p>
              <a:pPr algn="ctr" defTabSz="914377">
                <a:defRPr/>
              </a:pPr>
              <a:r>
                <a:rPr lang="en-US" sz="880" kern="0" dirty="0">
                  <a:solidFill>
                    <a:srgbClr val="E7E6E6">
                      <a:lumMod val="25000"/>
                    </a:srgbClr>
                  </a:solidFill>
                  <a:latin typeface="Arial" panose="020B0604020202020204" pitchFamily="34" charset="0"/>
                </a:rPr>
                <a:t>Dell SafeBIOS </a:t>
              </a:r>
              <a:r>
                <a:rPr lang="en-US" sz="880" kern="0" dirty="0" err="1">
                  <a:solidFill>
                    <a:srgbClr val="E7E6E6">
                      <a:lumMod val="25000"/>
                    </a:srgbClr>
                  </a:solidFill>
                  <a:latin typeface="Arial" panose="020B0604020202020204" pitchFamily="34" charset="0"/>
                </a:rPr>
                <a:t>IoA</a:t>
              </a:r>
              <a:endParaRPr lang="en-US" sz="880" kern="0" dirty="0">
                <a:solidFill>
                  <a:srgbClr val="E7E6E6">
                    <a:lumMod val="25000"/>
                  </a:srgbClr>
                </a:solidFill>
                <a:latin typeface="Arial" panose="020B0604020202020204" pitchFamily="34" charset="0"/>
              </a:endParaRPr>
            </a:p>
            <a:p>
              <a:pPr algn="ctr" defTabSz="914377">
                <a:defRPr/>
              </a:pPr>
              <a:endParaRPr lang="en-US" sz="880" kern="0" dirty="0">
                <a:solidFill>
                  <a:srgbClr val="E7E6E6">
                    <a:lumMod val="25000"/>
                  </a:srgbClr>
                </a:solidFill>
                <a:latin typeface="Arial" panose="020B0604020202020204" pitchFamily="34" charset="0"/>
              </a:endParaRPr>
            </a:p>
          </p:txBody>
        </p:sp>
        <p:sp>
          <p:nvSpPr>
            <p:cNvPr id="45" name="Rectangle: Rounded Corners 44">
              <a:extLst>
                <a:ext uri="{FF2B5EF4-FFF2-40B4-BE49-F238E27FC236}">
                  <a16:creationId xmlns:a16="http://schemas.microsoft.com/office/drawing/2014/main" id="{6A62F3D3-AFCB-CAA2-8023-93B31B2CDECB}"/>
                </a:ext>
              </a:extLst>
            </p:cNvPr>
            <p:cNvSpPr/>
            <p:nvPr/>
          </p:nvSpPr>
          <p:spPr>
            <a:xfrm>
              <a:off x="91440" y="4526121"/>
              <a:ext cx="15087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1051" b="1" kern="0" dirty="0">
                  <a:solidFill>
                    <a:prstClr val="white"/>
                  </a:solidFill>
                </a:rPr>
                <a:t>Indicators of Attack (</a:t>
              </a:r>
              <a:r>
                <a:rPr lang="en-IN" sz="1051" b="1" kern="0" dirty="0" err="1">
                  <a:solidFill>
                    <a:prstClr val="white"/>
                  </a:solidFill>
                </a:rPr>
                <a:t>IoA</a:t>
              </a:r>
              <a:r>
                <a:rPr lang="en-IN" sz="1051" b="1" kern="0" dirty="0">
                  <a:solidFill>
                    <a:prstClr val="white"/>
                  </a:solidFill>
                </a:rPr>
                <a:t>)</a:t>
              </a:r>
            </a:p>
          </p:txBody>
        </p:sp>
        <p:sp>
          <p:nvSpPr>
            <p:cNvPr id="49" name="Rectangle: Rounded Corners 48">
              <a:extLst>
                <a:ext uri="{FF2B5EF4-FFF2-40B4-BE49-F238E27FC236}">
                  <a16:creationId xmlns:a16="http://schemas.microsoft.com/office/drawing/2014/main" id="{BC24A490-D1C4-0EB9-D482-D80026D56E29}"/>
                </a:ext>
              </a:extLst>
            </p:cNvPr>
            <p:cNvSpPr/>
            <p:nvPr/>
          </p:nvSpPr>
          <p:spPr>
            <a:xfrm>
              <a:off x="11155680" y="1508601"/>
              <a:ext cx="457200" cy="457200"/>
            </a:xfrm>
            <a:prstGeom prst="roundRect">
              <a:avLst/>
            </a:prstGeom>
            <a:solidFill>
              <a:srgbClr val="0C32A4"/>
            </a:solidFill>
            <a:ln w="0" cap="flat">
              <a:noFill/>
              <a:prstDash val="solid"/>
              <a:miter/>
            </a:ln>
          </p:spPr>
          <p:txBody>
            <a:bodyPr rtlCol="0" anchor="ctr"/>
            <a:lstStyle/>
            <a:p>
              <a:pPr algn="ctr" defTabSz="914377">
                <a:defRPr/>
              </a:pPr>
              <a:r>
                <a:rPr lang="en-IN" sz="800" b="1" kern="0" dirty="0">
                  <a:solidFill>
                    <a:schemeClr val="tx2"/>
                  </a:solidFill>
                  <a:latin typeface="Arial" panose="020B0604020202020204" pitchFamily="34" charset="0"/>
                </a:rPr>
                <a:t>Built in</a:t>
              </a:r>
            </a:p>
          </p:txBody>
        </p:sp>
        <p:sp>
          <p:nvSpPr>
            <p:cNvPr id="54" name="Rectangle: Rounded Corners 53">
              <a:extLst>
                <a:ext uri="{FF2B5EF4-FFF2-40B4-BE49-F238E27FC236}">
                  <a16:creationId xmlns:a16="http://schemas.microsoft.com/office/drawing/2014/main" id="{544F14ED-359C-B061-6B2F-522DEBC93359}"/>
                </a:ext>
              </a:extLst>
            </p:cNvPr>
            <p:cNvSpPr/>
            <p:nvPr/>
          </p:nvSpPr>
          <p:spPr>
            <a:xfrm>
              <a:off x="11658600" y="1508601"/>
              <a:ext cx="457200" cy="457200"/>
            </a:xfrm>
            <a:prstGeom prst="roundRect">
              <a:avLst/>
            </a:prstGeom>
            <a:solidFill>
              <a:srgbClr val="0C32A4"/>
            </a:solidFill>
            <a:ln w="0" cap="flat">
              <a:noFill/>
              <a:prstDash val="solid"/>
              <a:miter/>
            </a:ln>
          </p:spPr>
          <p:txBody>
            <a:bodyPr rtlCol="0" anchor="ctr"/>
            <a:lstStyle/>
            <a:p>
              <a:pPr algn="ctr" defTabSz="914377">
                <a:defRPr/>
              </a:pPr>
              <a:r>
                <a:rPr lang="en-IN" sz="800" b="1" kern="0" dirty="0">
                  <a:solidFill>
                    <a:schemeClr val="tx2"/>
                  </a:solidFill>
                  <a:latin typeface="Arial" panose="020B0604020202020204" pitchFamily="34" charset="0"/>
                </a:rPr>
                <a:t>Add on</a:t>
              </a:r>
            </a:p>
          </p:txBody>
        </p:sp>
        <p:sp>
          <p:nvSpPr>
            <p:cNvPr id="56" name="Rectangle: Rounded Corners 55">
              <a:extLst>
                <a:ext uri="{FF2B5EF4-FFF2-40B4-BE49-F238E27FC236}">
                  <a16:creationId xmlns:a16="http://schemas.microsoft.com/office/drawing/2014/main" id="{2F8B0116-7866-368C-DAAA-56A4B491313E}"/>
                </a:ext>
              </a:extLst>
            </p:cNvPr>
            <p:cNvSpPr/>
            <p:nvPr/>
          </p:nvSpPr>
          <p:spPr>
            <a:xfrm>
              <a:off x="11155680" y="2011521"/>
              <a:ext cx="457200"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IN" sz="880" kern="0" dirty="0">
                  <a:solidFill>
                    <a:srgbClr val="E7E6E6">
                      <a:lumMod val="25000"/>
                    </a:srgbClr>
                  </a:solidFill>
                  <a:latin typeface="Arial" panose="020B0604020202020204" pitchFamily="34" charset="0"/>
                </a:rPr>
                <a:t>No</a:t>
              </a:r>
            </a:p>
          </p:txBody>
        </p:sp>
        <p:sp>
          <p:nvSpPr>
            <p:cNvPr id="57" name="Rectangle: Rounded Corners 56">
              <a:extLst>
                <a:ext uri="{FF2B5EF4-FFF2-40B4-BE49-F238E27FC236}">
                  <a16:creationId xmlns:a16="http://schemas.microsoft.com/office/drawing/2014/main" id="{44869573-3FBD-D563-7A4C-755A0D857302}"/>
                </a:ext>
              </a:extLst>
            </p:cNvPr>
            <p:cNvSpPr/>
            <p:nvPr/>
          </p:nvSpPr>
          <p:spPr>
            <a:xfrm>
              <a:off x="11658600" y="3017361"/>
              <a:ext cx="457200"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GB" sz="880" kern="0" dirty="0">
                  <a:solidFill>
                    <a:srgbClr val="E7E6E6">
                      <a:lumMod val="25000"/>
                    </a:srgbClr>
                  </a:solidFill>
                  <a:latin typeface="Arial" panose="020B0604020202020204" pitchFamily="34" charset="0"/>
                </a:rPr>
                <a:t>Yes</a:t>
              </a:r>
              <a:endParaRPr lang="en-IN" sz="880" kern="0" dirty="0">
                <a:solidFill>
                  <a:srgbClr val="E7E6E6">
                    <a:lumMod val="25000"/>
                  </a:srgbClr>
                </a:solidFill>
                <a:latin typeface="Arial" panose="020B0604020202020204" pitchFamily="34" charset="0"/>
              </a:endParaRPr>
            </a:p>
          </p:txBody>
        </p:sp>
        <p:sp>
          <p:nvSpPr>
            <p:cNvPr id="58" name="Rectangle: Rounded Corners 57">
              <a:extLst>
                <a:ext uri="{FF2B5EF4-FFF2-40B4-BE49-F238E27FC236}">
                  <a16:creationId xmlns:a16="http://schemas.microsoft.com/office/drawing/2014/main" id="{190EFFAE-22EE-F952-A5D0-AF7361F418DC}"/>
                </a:ext>
              </a:extLst>
            </p:cNvPr>
            <p:cNvSpPr/>
            <p:nvPr/>
          </p:nvSpPr>
          <p:spPr>
            <a:xfrm>
              <a:off x="11155680" y="3017361"/>
              <a:ext cx="457200"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IN" sz="880" kern="0" dirty="0">
                  <a:solidFill>
                    <a:srgbClr val="E7E6E6">
                      <a:lumMod val="25000"/>
                    </a:srgbClr>
                  </a:solidFill>
                  <a:latin typeface="Arial" panose="020B0604020202020204" pitchFamily="34" charset="0"/>
                </a:rPr>
                <a:t>No</a:t>
              </a:r>
            </a:p>
          </p:txBody>
        </p:sp>
        <p:sp>
          <p:nvSpPr>
            <p:cNvPr id="59" name="Rectangle: Rounded Corners 58">
              <a:extLst>
                <a:ext uri="{FF2B5EF4-FFF2-40B4-BE49-F238E27FC236}">
                  <a16:creationId xmlns:a16="http://schemas.microsoft.com/office/drawing/2014/main" id="{4C3475E0-4191-25D7-8683-29F2DCF03612}"/>
                </a:ext>
              </a:extLst>
            </p:cNvPr>
            <p:cNvSpPr/>
            <p:nvPr/>
          </p:nvSpPr>
          <p:spPr>
            <a:xfrm>
              <a:off x="11658600" y="2514441"/>
              <a:ext cx="457200"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GB" sz="880" kern="0" dirty="0">
                  <a:solidFill>
                    <a:srgbClr val="E7E6E6">
                      <a:lumMod val="25000"/>
                    </a:srgbClr>
                  </a:solidFill>
                  <a:latin typeface="Arial" panose="020B0604020202020204" pitchFamily="34" charset="0"/>
                </a:rPr>
                <a:t>Yes</a:t>
              </a:r>
              <a:endParaRPr lang="en-IN" sz="880" kern="0" dirty="0">
                <a:solidFill>
                  <a:srgbClr val="E7E6E6">
                    <a:lumMod val="25000"/>
                  </a:srgbClr>
                </a:solidFill>
                <a:latin typeface="Arial" panose="020B0604020202020204" pitchFamily="34" charset="0"/>
              </a:endParaRPr>
            </a:p>
          </p:txBody>
        </p:sp>
        <p:sp>
          <p:nvSpPr>
            <p:cNvPr id="60" name="Rectangle: Rounded Corners 59">
              <a:extLst>
                <a:ext uri="{FF2B5EF4-FFF2-40B4-BE49-F238E27FC236}">
                  <a16:creationId xmlns:a16="http://schemas.microsoft.com/office/drawing/2014/main" id="{23FBBDD5-1225-3431-B8CB-448941CFC05B}"/>
                </a:ext>
              </a:extLst>
            </p:cNvPr>
            <p:cNvSpPr/>
            <p:nvPr/>
          </p:nvSpPr>
          <p:spPr>
            <a:xfrm>
              <a:off x="11155680" y="2514441"/>
              <a:ext cx="457200"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IN" sz="880" kern="0" dirty="0">
                  <a:solidFill>
                    <a:srgbClr val="E7E6E6">
                      <a:lumMod val="25000"/>
                    </a:srgbClr>
                  </a:solidFill>
                  <a:latin typeface="Arial" panose="020B0604020202020204" pitchFamily="34" charset="0"/>
                </a:rPr>
                <a:t>No</a:t>
              </a:r>
            </a:p>
          </p:txBody>
        </p:sp>
        <p:sp>
          <p:nvSpPr>
            <p:cNvPr id="61" name="Rectangle: Rounded Corners 60">
              <a:extLst>
                <a:ext uri="{FF2B5EF4-FFF2-40B4-BE49-F238E27FC236}">
                  <a16:creationId xmlns:a16="http://schemas.microsoft.com/office/drawing/2014/main" id="{40EC2723-41CC-5726-9A2F-FD18EA07BD75}"/>
                </a:ext>
              </a:extLst>
            </p:cNvPr>
            <p:cNvSpPr/>
            <p:nvPr/>
          </p:nvSpPr>
          <p:spPr>
            <a:xfrm>
              <a:off x="11658600" y="3520281"/>
              <a:ext cx="457200" cy="457200"/>
            </a:xfrm>
            <a:prstGeom prst="roundRect">
              <a:avLst>
                <a:gd name="adj" fmla="val 16667"/>
              </a:avLst>
            </a:prstGeom>
            <a:solidFill>
              <a:srgbClr val="37CC5C"/>
            </a:solidFill>
            <a:ln w="12700" cap="flat" cmpd="sng" algn="ctr">
              <a:noFill/>
              <a:prstDash val="solid"/>
              <a:miter lim="800000"/>
            </a:ln>
            <a:effectLst/>
          </p:spPr>
          <p:txBody>
            <a:bodyPr rtlCol="0" anchor="ctr"/>
            <a:lstStyle/>
            <a:p>
              <a:pPr algn="ctr" defTabSz="914377">
                <a:defRPr/>
              </a:pPr>
              <a:r>
                <a:rPr lang="en-GB" sz="880" kern="0" dirty="0">
                  <a:solidFill>
                    <a:srgbClr val="E7E6E6">
                      <a:lumMod val="25000"/>
                    </a:srgbClr>
                  </a:solidFill>
                  <a:latin typeface="Arial" panose="020B0604020202020204" pitchFamily="34" charset="0"/>
                </a:rPr>
                <a:t>Yes</a:t>
              </a:r>
              <a:endParaRPr lang="en-IN" sz="880" kern="0" dirty="0">
                <a:solidFill>
                  <a:srgbClr val="E7E6E6">
                    <a:lumMod val="25000"/>
                  </a:srgbClr>
                </a:solidFill>
                <a:latin typeface="Arial" panose="020B0604020202020204" pitchFamily="34" charset="0"/>
              </a:endParaRPr>
            </a:p>
          </p:txBody>
        </p:sp>
        <p:sp>
          <p:nvSpPr>
            <p:cNvPr id="62" name="Rectangle: Rounded Corners 61">
              <a:extLst>
                <a:ext uri="{FF2B5EF4-FFF2-40B4-BE49-F238E27FC236}">
                  <a16:creationId xmlns:a16="http://schemas.microsoft.com/office/drawing/2014/main" id="{5ABACA5D-86B3-317F-9DB3-49B78F4FC037}"/>
                </a:ext>
              </a:extLst>
            </p:cNvPr>
            <p:cNvSpPr/>
            <p:nvPr/>
          </p:nvSpPr>
          <p:spPr>
            <a:xfrm>
              <a:off x="11155680" y="3520281"/>
              <a:ext cx="457200"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IN" sz="880" kern="0" dirty="0">
                  <a:solidFill>
                    <a:srgbClr val="E7E6E6">
                      <a:lumMod val="25000"/>
                    </a:srgbClr>
                  </a:solidFill>
                  <a:latin typeface="Arial" panose="020B0604020202020204" pitchFamily="34" charset="0"/>
                </a:rPr>
                <a:t>No</a:t>
              </a:r>
            </a:p>
          </p:txBody>
        </p:sp>
        <p:sp>
          <p:nvSpPr>
            <p:cNvPr id="63" name="Rectangle: Rounded Corners 62">
              <a:extLst>
                <a:ext uri="{FF2B5EF4-FFF2-40B4-BE49-F238E27FC236}">
                  <a16:creationId xmlns:a16="http://schemas.microsoft.com/office/drawing/2014/main" id="{18366150-1725-B3B1-6366-A55F9BA98C78}"/>
                </a:ext>
              </a:extLst>
            </p:cNvPr>
            <p:cNvSpPr/>
            <p:nvPr/>
          </p:nvSpPr>
          <p:spPr>
            <a:xfrm>
              <a:off x="11658600" y="4023201"/>
              <a:ext cx="457200"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GB" sz="880" kern="0" dirty="0">
                  <a:solidFill>
                    <a:srgbClr val="E7E6E6">
                      <a:lumMod val="25000"/>
                    </a:srgbClr>
                  </a:solidFill>
                  <a:latin typeface="Arial" panose="020B0604020202020204" pitchFamily="34" charset="0"/>
                </a:rPr>
                <a:t>Yes</a:t>
              </a:r>
              <a:endParaRPr lang="en-IN" sz="880" kern="0" dirty="0">
                <a:solidFill>
                  <a:srgbClr val="E7E6E6">
                    <a:lumMod val="25000"/>
                  </a:srgbClr>
                </a:solidFill>
                <a:latin typeface="Arial" panose="020B0604020202020204" pitchFamily="34" charset="0"/>
              </a:endParaRPr>
            </a:p>
          </p:txBody>
        </p:sp>
        <p:sp>
          <p:nvSpPr>
            <p:cNvPr id="64" name="Rectangle: Rounded Corners 63">
              <a:extLst>
                <a:ext uri="{FF2B5EF4-FFF2-40B4-BE49-F238E27FC236}">
                  <a16:creationId xmlns:a16="http://schemas.microsoft.com/office/drawing/2014/main" id="{751EF844-E28F-D7EF-7FFE-F8A13518B8F8}"/>
                </a:ext>
              </a:extLst>
            </p:cNvPr>
            <p:cNvSpPr/>
            <p:nvPr/>
          </p:nvSpPr>
          <p:spPr>
            <a:xfrm>
              <a:off x="11155680" y="4023201"/>
              <a:ext cx="457200"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IN" sz="880" kern="0" dirty="0">
                  <a:solidFill>
                    <a:srgbClr val="E7E6E6">
                      <a:lumMod val="25000"/>
                    </a:srgbClr>
                  </a:solidFill>
                  <a:latin typeface="Arial" panose="020B0604020202020204" pitchFamily="34" charset="0"/>
                </a:rPr>
                <a:t>No</a:t>
              </a:r>
            </a:p>
          </p:txBody>
        </p:sp>
        <p:sp>
          <p:nvSpPr>
            <p:cNvPr id="65" name="Rectangle: Rounded Corners 64">
              <a:extLst>
                <a:ext uri="{FF2B5EF4-FFF2-40B4-BE49-F238E27FC236}">
                  <a16:creationId xmlns:a16="http://schemas.microsoft.com/office/drawing/2014/main" id="{CDEE2C55-86A1-0EAA-A7EE-C9756734837B}"/>
                </a:ext>
              </a:extLst>
            </p:cNvPr>
            <p:cNvSpPr/>
            <p:nvPr/>
          </p:nvSpPr>
          <p:spPr>
            <a:xfrm>
              <a:off x="11658600" y="4526121"/>
              <a:ext cx="457200"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GB" sz="880" kern="0" dirty="0">
                  <a:solidFill>
                    <a:srgbClr val="E7E6E6">
                      <a:lumMod val="25000"/>
                    </a:srgbClr>
                  </a:solidFill>
                  <a:latin typeface="Arial" panose="020B0604020202020204" pitchFamily="34" charset="0"/>
                </a:rPr>
                <a:t>No</a:t>
              </a:r>
              <a:endParaRPr lang="en-IN" sz="880" kern="0" dirty="0">
                <a:solidFill>
                  <a:srgbClr val="E7E6E6">
                    <a:lumMod val="25000"/>
                  </a:srgbClr>
                </a:solidFill>
                <a:latin typeface="Arial" panose="020B0604020202020204" pitchFamily="34" charset="0"/>
              </a:endParaRPr>
            </a:p>
          </p:txBody>
        </p:sp>
        <p:sp>
          <p:nvSpPr>
            <p:cNvPr id="66" name="Rectangle: Rounded Corners 65">
              <a:extLst>
                <a:ext uri="{FF2B5EF4-FFF2-40B4-BE49-F238E27FC236}">
                  <a16:creationId xmlns:a16="http://schemas.microsoft.com/office/drawing/2014/main" id="{CE2840F7-6F3D-5E81-8B1D-6AEAC07465E2}"/>
                </a:ext>
              </a:extLst>
            </p:cNvPr>
            <p:cNvSpPr/>
            <p:nvPr/>
          </p:nvSpPr>
          <p:spPr>
            <a:xfrm>
              <a:off x="11155680" y="4526121"/>
              <a:ext cx="457200"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IN" sz="880" kern="0" dirty="0">
                  <a:solidFill>
                    <a:srgbClr val="E7E6E6">
                      <a:lumMod val="25000"/>
                    </a:srgbClr>
                  </a:solidFill>
                  <a:latin typeface="Arial" panose="020B0604020202020204" pitchFamily="34" charset="0"/>
                </a:rPr>
                <a:t>Yes</a:t>
              </a:r>
            </a:p>
          </p:txBody>
        </p:sp>
        <p:sp>
          <p:nvSpPr>
            <p:cNvPr id="2" name="Rectangle: Rounded Corners 1">
              <a:extLst>
                <a:ext uri="{FF2B5EF4-FFF2-40B4-BE49-F238E27FC236}">
                  <a16:creationId xmlns:a16="http://schemas.microsoft.com/office/drawing/2014/main" id="{39538626-B2AA-60A1-3683-5994F2918CFF}"/>
                </a:ext>
              </a:extLst>
            </p:cNvPr>
            <p:cNvSpPr/>
            <p:nvPr/>
          </p:nvSpPr>
          <p:spPr>
            <a:xfrm>
              <a:off x="1645920" y="5029041"/>
              <a:ext cx="6858000" cy="457200"/>
            </a:xfrm>
            <a:prstGeom prst="roundRect">
              <a:avLst/>
            </a:prstGeom>
            <a:solidFill>
              <a:srgbClr val="E7E6E6"/>
            </a:solidFill>
            <a:ln w="12700" cap="flat" cmpd="sng" algn="ctr">
              <a:noFill/>
              <a:prstDash val="solid"/>
              <a:miter lim="800000"/>
            </a:ln>
            <a:effectLst/>
          </p:spPr>
          <p:txBody>
            <a:bodyPr bIns="0" rtlCol="0" anchor="ctr"/>
            <a:lstStyle/>
            <a:p>
              <a:pPr defTabSz="914377">
                <a:defRPr/>
              </a:pPr>
              <a:r>
                <a:rPr lang="en-US" sz="880" kern="0" dirty="0">
                  <a:solidFill>
                    <a:srgbClr val="E7E6E6">
                      <a:lumMod val="25000"/>
                    </a:srgbClr>
                  </a:solidFill>
                  <a:latin typeface="Arial" panose="020B0604020202020204" pitchFamily="34" charset="0"/>
                </a:rPr>
                <a:t>Dell-unique secure, hardware-based credential storage. Externally validated by NIST (while competitor offerings are not). Keeps passwords, biometric templates and security codes within the hardware separated from OS, memory. Supports roaming credentials-based solutions (e.g., Imprivata) for healthcare organizations. Requires purchase of fingerprint, NFC or smartcard reader.​</a:t>
              </a:r>
            </a:p>
          </p:txBody>
        </p:sp>
        <p:sp>
          <p:nvSpPr>
            <p:cNvPr id="7" name="Rectangle: Rounded Corners 6">
              <a:extLst>
                <a:ext uri="{FF2B5EF4-FFF2-40B4-BE49-F238E27FC236}">
                  <a16:creationId xmlns:a16="http://schemas.microsoft.com/office/drawing/2014/main" id="{820D754C-4A2B-500E-A2C9-B5E34470E354}"/>
                </a:ext>
              </a:extLst>
            </p:cNvPr>
            <p:cNvSpPr/>
            <p:nvPr/>
          </p:nvSpPr>
          <p:spPr>
            <a:xfrm>
              <a:off x="8549640" y="5029041"/>
              <a:ext cx="2560320" cy="457200"/>
            </a:xfrm>
            <a:prstGeom prst="roundRect">
              <a:avLst/>
            </a:prstGeom>
            <a:solidFill>
              <a:srgbClr val="E7E6E6"/>
            </a:solidFill>
            <a:ln w="12700" cap="flat" cmpd="sng" algn="ctr">
              <a:noFill/>
              <a:prstDash val="solid"/>
              <a:miter lim="800000"/>
            </a:ln>
            <a:effectLst/>
          </p:spPr>
          <p:txBody>
            <a:bodyPr bIns="0" rtlCol="0" anchor="ctr"/>
            <a:lstStyle/>
            <a:p>
              <a:pPr algn="ctr" defTabSz="914377">
                <a:defRPr/>
              </a:pPr>
              <a:r>
                <a:rPr lang="en-US" sz="880" kern="0" dirty="0">
                  <a:solidFill>
                    <a:srgbClr val="E7E6E6">
                      <a:lumMod val="25000"/>
                    </a:srgbClr>
                  </a:solidFill>
                  <a:latin typeface="Arial" panose="020B0604020202020204" pitchFamily="34" charset="0"/>
                </a:rPr>
                <a:t>Dell Trusted Devices</a:t>
              </a:r>
            </a:p>
            <a:p>
              <a:pPr algn="ctr" defTabSz="914377">
                <a:defRPr/>
              </a:pPr>
              <a:endParaRPr lang="en-US" sz="880" kern="0" dirty="0">
                <a:solidFill>
                  <a:srgbClr val="E7E6E6">
                    <a:lumMod val="25000"/>
                  </a:srgbClr>
                </a:solidFill>
                <a:latin typeface="Arial" panose="020B0604020202020204" pitchFamily="34" charset="0"/>
              </a:endParaRPr>
            </a:p>
          </p:txBody>
        </p:sp>
        <p:sp>
          <p:nvSpPr>
            <p:cNvPr id="8" name="Rectangle: Rounded Corners 7">
              <a:extLst>
                <a:ext uri="{FF2B5EF4-FFF2-40B4-BE49-F238E27FC236}">
                  <a16:creationId xmlns:a16="http://schemas.microsoft.com/office/drawing/2014/main" id="{100463DC-E008-27C2-6C03-2F0D62E5E9A6}"/>
                </a:ext>
              </a:extLst>
            </p:cNvPr>
            <p:cNvSpPr/>
            <p:nvPr/>
          </p:nvSpPr>
          <p:spPr>
            <a:xfrm>
              <a:off x="91440" y="5029041"/>
              <a:ext cx="15087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1051" b="1" kern="0" dirty="0">
                  <a:solidFill>
                    <a:prstClr val="white"/>
                  </a:solidFill>
                </a:rPr>
                <a:t>Dell </a:t>
              </a:r>
              <a:r>
                <a:rPr lang="en-IN" sz="1051" b="1" kern="0" dirty="0" err="1">
                  <a:solidFill>
                    <a:prstClr val="white"/>
                  </a:solidFill>
                </a:rPr>
                <a:t>SafeID</a:t>
              </a:r>
              <a:r>
                <a:rPr lang="en-IN" sz="1051" b="1" kern="0" dirty="0">
                  <a:solidFill>
                    <a:prstClr val="white"/>
                  </a:solidFill>
                </a:rPr>
                <a:t> with </a:t>
              </a:r>
              <a:r>
                <a:rPr lang="en-IN" sz="1051" b="1" kern="0" dirty="0" err="1">
                  <a:solidFill>
                    <a:prstClr val="white"/>
                  </a:solidFill>
                </a:rPr>
                <a:t>ControlVault</a:t>
              </a:r>
              <a:endParaRPr lang="en-IN" sz="1051" b="1" kern="0" dirty="0">
                <a:solidFill>
                  <a:prstClr val="white"/>
                </a:solidFill>
              </a:endParaRPr>
            </a:p>
          </p:txBody>
        </p:sp>
        <p:sp>
          <p:nvSpPr>
            <p:cNvPr id="9" name="Rectangle: Rounded Corners 8">
              <a:extLst>
                <a:ext uri="{FF2B5EF4-FFF2-40B4-BE49-F238E27FC236}">
                  <a16:creationId xmlns:a16="http://schemas.microsoft.com/office/drawing/2014/main" id="{E71DD286-FECF-B987-41CD-E561F07CAB40}"/>
                </a:ext>
              </a:extLst>
            </p:cNvPr>
            <p:cNvSpPr/>
            <p:nvPr/>
          </p:nvSpPr>
          <p:spPr>
            <a:xfrm>
              <a:off x="11658600" y="5029041"/>
              <a:ext cx="457200"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GB" sz="880" kern="0" dirty="0">
                  <a:solidFill>
                    <a:srgbClr val="E7E6E6">
                      <a:lumMod val="25000"/>
                    </a:srgbClr>
                  </a:solidFill>
                  <a:latin typeface="Arial" panose="020B0604020202020204" pitchFamily="34" charset="0"/>
                </a:rPr>
                <a:t>Yes</a:t>
              </a:r>
              <a:endParaRPr lang="en-IN" sz="880" kern="0" dirty="0">
                <a:solidFill>
                  <a:srgbClr val="E7E6E6">
                    <a:lumMod val="25000"/>
                  </a:srgbClr>
                </a:solidFill>
                <a:latin typeface="Arial" panose="020B0604020202020204" pitchFamily="34" charset="0"/>
              </a:endParaRPr>
            </a:p>
          </p:txBody>
        </p:sp>
        <p:sp>
          <p:nvSpPr>
            <p:cNvPr id="10" name="Rectangle: Rounded Corners 9">
              <a:extLst>
                <a:ext uri="{FF2B5EF4-FFF2-40B4-BE49-F238E27FC236}">
                  <a16:creationId xmlns:a16="http://schemas.microsoft.com/office/drawing/2014/main" id="{02B93C69-D5A6-30EB-36F3-A612BCB7C08A}"/>
                </a:ext>
              </a:extLst>
            </p:cNvPr>
            <p:cNvSpPr/>
            <p:nvPr/>
          </p:nvSpPr>
          <p:spPr>
            <a:xfrm>
              <a:off x="11155680" y="5029041"/>
              <a:ext cx="457200"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IN" sz="880" kern="0" dirty="0">
                  <a:solidFill>
                    <a:srgbClr val="E7E6E6">
                      <a:lumMod val="25000"/>
                    </a:srgbClr>
                  </a:solidFill>
                  <a:latin typeface="Arial" panose="020B0604020202020204" pitchFamily="34" charset="0"/>
                </a:rPr>
                <a:t>No</a:t>
              </a:r>
            </a:p>
          </p:txBody>
        </p:sp>
        <p:sp>
          <p:nvSpPr>
            <p:cNvPr id="14" name="Rectangle: Rounded Corners 13">
              <a:extLst>
                <a:ext uri="{FF2B5EF4-FFF2-40B4-BE49-F238E27FC236}">
                  <a16:creationId xmlns:a16="http://schemas.microsoft.com/office/drawing/2014/main" id="{0D1027A4-D6EE-4B98-3075-0D049C2A784E}"/>
                </a:ext>
              </a:extLst>
            </p:cNvPr>
            <p:cNvSpPr/>
            <p:nvPr/>
          </p:nvSpPr>
          <p:spPr>
            <a:xfrm>
              <a:off x="1645920" y="5531961"/>
              <a:ext cx="6858000" cy="457200"/>
            </a:xfrm>
            <a:prstGeom prst="roundRect">
              <a:avLst>
                <a:gd name="adj" fmla="val 0"/>
              </a:avLst>
            </a:prstGeom>
            <a:solidFill>
              <a:srgbClr val="E7E6E6"/>
            </a:solidFill>
            <a:ln w="12700" cap="flat" cmpd="sng" algn="ctr">
              <a:noFill/>
              <a:prstDash val="solid"/>
              <a:miter lim="800000"/>
            </a:ln>
            <a:effectLst/>
          </p:spPr>
          <p:txBody>
            <a:bodyPr bIns="0" rtlCol="0" anchor="ctr"/>
            <a:lstStyle/>
            <a:p>
              <a:pPr defTabSz="914377">
                <a:defRPr/>
              </a:pPr>
              <a:r>
                <a:rPr lang="en-US" sz="880" kern="0" dirty="0">
                  <a:solidFill>
                    <a:srgbClr val="E7E6E6">
                      <a:lumMod val="25000"/>
                    </a:srgbClr>
                  </a:solidFill>
                  <a:latin typeface="Arial" panose="020B0604020202020204" pitchFamily="34" charset="0"/>
                </a:rPr>
                <a:t>Analytics, machine learning, and forensic tools to help detect, diagnose, and recover from cyberattacks. This enables an automated approach towards regular scanning of data to validate the data’s integrity and alert when suspicious behavior is detected.</a:t>
              </a:r>
            </a:p>
          </p:txBody>
        </p:sp>
        <p:sp>
          <p:nvSpPr>
            <p:cNvPr id="17" name="Rectangle: Rounded Corners 16">
              <a:extLst>
                <a:ext uri="{FF2B5EF4-FFF2-40B4-BE49-F238E27FC236}">
                  <a16:creationId xmlns:a16="http://schemas.microsoft.com/office/drawing/2014/main" id="{060C69D1-5132-6203-A0FF-BC0998D866B0}"/>
                </a:ext>
              </a:extLst>
            </p:cNvPr>
            <p:cNvSpPr/>
            <p:nvPr/>
          </p:nvSpPr>
          <p:spPr>
            <a:xfrm>
              <a:off x="8549640" y="5531961"/>
              <a:ext cx="2560320" cy="457200"/>
            </a:xfrm>
            <a:prstGeom prst="roundRect">
              <a:avLst/>
            </a:prstGeom>
            <a:solidFill>
              <a:srgbClr val="E7E6E6"/>
            </a:solidFill>
            <a:ln w="12700" cap="flat" cmpd="sng" algn="ctr">
              <a:noFill/>
              <a:prstDash val="solid"/>
              <a:miter lim="800000"/>
            </a:ln>
            <a:effectLst/>
          </p:spPr>
          <p:txBody>
            <a:bodyPr rtlCol="0" anchor="ctr"/>
            <a:lstStyle/>
            <a:p>
              <a:pPr algn="ctr" defTabSz="914377">
                <a:defRPr/>
              </a:pPr>
              <a:r>
                <a:rPr lang="en-US" sz="880" kern="0" dirty="0">
                  <a:solidFill>
                    <a:srgbClr val="E7E6E6">
                      <a:lumMod val="25000"/>
                    </a:srgbClr>
                  </a:solidFill>
                  <a:latin typeface="Arial" panose="020B0604020202020204" pitchFamily="34" charset="0"/>
                </a:rPr>
                <a:t>Dell Trusted Devices</a:t>
              </a:r>
            </a:p>
            <a:p>
              <a:pPr algn="ctr" defTabSz="914377">
                <a:defRPr/>
              </a:pPr>
              <a:endParaRPr lang="en-US" sz="880" kern="0" dirty="0">
                <a:solidFill>
                  <a:srgbClr val="E7E6E6">
                    <a:lumMod val="25000"/>
                  </a:srgbClr>
                </a:solidFill>
                <a:latin typeface="Arial" panose="020B0604020202020204" pitchFamily="34" charset="0"/>
              </a:endParaRPr>
            </a:p>
          </p:txBody>
        </p:sp>
        <p:sp>
          <p:nvSpPr>
            <p:cNvPr id="18" name="Rectangle: Rounded Corners 17">
              <a:extLst>
                <a:ext uri="{FF2B5EF4-FFF2-40B4-BE49-F238E27FC236}">
                  <a16:creationId xmlns:a16="http://schemas.microsoft.com/office/drawing/2014/main" id="{84652C81-087E-8BA7-E194-128DC50F4E1E}"/>
                </a:ext>
              </a:extLst>
            </p:cNvPr>
            <p:cNvSpPr/>
            <p:nvPr/>
          </p:nvSpPr>
          <p:spPr>
            <a:xfrm>
              <a:off x="91440" y="5531961"/>
              <a:ext cx="15087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1051" b="1" kern="0" dirty="0">
                  <a:solidFill>
                    <a:prstClr val="white"/>
                  </a:solidFill>
                </a:rPr>
                <a:t>Dell </a:t>
              </a:r>
              <a:r>
                <a:rPr lang="en-IN" sz="1051" b="1" kern="0" dirty="0" err="1">
                  <a:solidFill>
                    <a:prstClr val="white"/>
                  </a:solidFill>
                </a:rPr>
                <a:t>SafeGuard</a:t>
              </a:r>
              <a:r>
                <a:rPr lang="en-IN" sz="1051" b="1" kern="0" dirty="0">
                  <a:solidFill>
                    <a:prstClr val="white"/>
                  </a:solidFill>
                </a:rPr>
                <a:t> and Response </a:t>
              </a:r>
            </a:p>
          </p:txBody>
        </p:sp>
        <p:sp>
          <p:nvSpPr>
            <p:cNvPr id="19" name="Rectangle: Rounded Corners 18">
              <a:extLst>
                <a:ext uri="{FF2B5EF4-FFF2-40B4-BE49-F238E27FC236}">
                  <a16:creationId xmlns:a16="http://schemas.microsoft.com/office/drawing/2014/main" id="{131F14AF-BEE6-01F0-2C1E-F50380CFF221}"/>
                </a:ext>
              </a:extLst>
            </p:cNvPr>
            <p:cNvSpPr/>
            <p:nvPr/>
          </p:nvSpPr>
          <p:spPr>
            <a:xfrm>
              <a:off x="11658600" y="5531961"/>
              <a:ext cx="457200"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GB" sz="880" kern="0" dirty="0">
                  <a:solidFill>
                    <a:srgbClr val="E7E6E6">
                      <a:lumMod val="25000"/>
                    </a:srgbClr>
                  </a:solidFill>
                  <a:latin typeface="Arial" panose="020B0604020202020204" pitchFamily="34" charset="0"/>
                </a:rPr>
                <a:t>Yes</a:t>
              </a:r>
              <a:endParaRPr lang="en-IN" sz="880" kern="0" dirty="0">
                <a:solidFill>
                  <a:srgbClr val="E7E6E6">
                    <a:lumMod val="25000"/>
                  </a:srgbClr>
                </a:solidFill>
                <a:latin typeface="Arial" panose="020B0604020202020204" pitchFamily="34" charset="0"/>
              </a:endParaRPr>
            </a:p>
          </p:txBody>
        </p:sp>
        <p:sp>
          <p:nvSpPr>
            <p:cNvPr id="20" name="Rectangle: Rounded Corners 19">
              <a:extLst>
                <a:ext uri="{FF2B5EF4-FFF2-40B4-BE49-F238E27FC236}">
                  <a16:creationId xmlns:a16="http://schemas.microsoft.com/office/drawing/2014/main" id="{C839F1AB-297A-6EFA-0B6B-F7C21F24C463}"/>
                </a:ext>
              </a:extLst>
            </p:cNvPr>
            <p:cNvSpPr/>
            <p:nvPr/>
          </p:nvSpPr>
          <p:spPr>
            <a:xfrm>
              <a:off x="11155680" y="5531961"/>
              <a:ext cx="457200"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IN" sz="880" kern="0" dirty="0">
                  <a:solidFill>
                    <a:srgbClr val="E7E6E6">
                      <a:lumMod val="25000"/>
                    </a:srgbClr>
                  </a:solidFill>
                  <a:latin typeface="Arial" panose="020B0604020202020204" pitchFamily="34" charset="0"/>
                </a:rPr>
                <a:t>No</a:t>
              </a:r>
            </a:p>
          </p:txBody>
        </p:sp>
        <p:sp>
          <p:nvSpPr>
            <p:cNvPr id="21" name="Rectangle: Rounded Corners 20">
              <a:extLst>
                <a:ext uri="{FF2B5EF4-FFF2-40B4-BE49-F238E27FC236}">
                  <a16:creationId xmlns:a16="http://schemas.microsoft.com/office/drawing/2014/main" id="{4D8E5E7F-87AF-8A70-5BA0-812117EA98D5}"/>
                </a:ext>
              </a:extLst>
            </p:cNvPr>
            <p:cNvSpPr/>
            <p:nvPr/>
          </p:nvSpPr>
          <p:spPr>
            <a:xfrm>
              <a:off x="1645920" y="6034881"/>
              <a:ext cx="6858000" cy="457200"/>
            </a:xfrm>
            <a:prstGeom prst="roundRect">
              <a:avLst>
                <a:gd name="adj" fmla="val 0"/>
              </a:avLst>
            </a:prstGeom>
            <a:solidFill>
              <a:srgbClr val="E7E6E6"/>
            </a:solidFill>
            <a:ln w="12700" cap="flat" cmpd="sng" algn="ctr">
              <a:noFill/>
              <a:prstDash val="solid"/>
              <a:miter lim="800000"/>
            </a:ln>
            <a:effectLst/>
          </p:spPr>
          <p:txBody>
            <a:bodyPr bIns="0" rtlCol="0" anchor="ctr"/>
            <a:lstStyle/>
            <a:p>
              <a:pPr defTabSz="914377">
                <a:defRPr/>
              </a:pPr>
              <a:r>
                <a:rPr lang="en-US" sz="880" kern="0" dirty="0">
                  <a:solidFill>
                    <a:srgbClr val="E7E6E6">
                      <a:lumMod val="25000"/>
                    </a:srgbClr>
                  </a:solidFill>
                  <a:latin typeface="Arial" panose="020B0604020202020204" pitchFamily="34" charset="0"/>
                </a:rPr>
                <a:t>Intelligence and automation continuously monitors IT system security settings for misconfigurations, configuration drift, newly discovered vulnerabilities and ransomware incidents and then provides recommendations. </a:t>
              </a:r>
            </a:p>
          </p:txBody>
        </p:sp>
        <p:sp>
          <p:nvSpPr>
            <p:cNvPr id="24" name="Rectangle: Rounded Corners 23">
              <a:extLst>
                <a:ext uri="{FF2B5EF4-FFF2-40B4-BE49-F238E27FC236}">
                  <a16:creationId xmlns:a16="http://schemas.microsoft.com/office/drawing/2014/main" id="{1E4D3209-120A-B338-F4FB-7AB419F8B1B7}"/>
                </a:ext>
              </a:extLst>
            </p:cNvPr>
            <p:cNvSpPr/>
            <p:nvPr/>
          </p:nvSpPr>
          <p:spPr>
            <a:xfrm>
              <a:off x="8549640" y="6034881"/>
              <a:ext cx="2560320" cy="457200"/>
            </a:xfrm>
            <a:prstGeom prst="roundRect">
              <a:avLst/>
            </a:prstGeom>
            <a:solidFill>
              <a:srgbClr val="E7E6E6"/>
            </a:solidFill>
            <a:ln w="12700" cap="flat" cmpd="sng" algn="ctr">
              <a:noFill/>
              <a:prstDash val="solid"/>
              <a:miter lim="800000"/>
            </a:ln>
            <a:effectLst/>
          </p:spPr>
          <p:txBody>
            <a:bodyPr rtlCol="0" anchor="ctr"/>
            <a:lstStyle/>
            <a:p>
              <a:pPr algn="ctr" defTabSz="914377">
                <a:defRPr/>
              </a:pPr>
              <a:r>
                <a:rPr lang="en-US" sz="880" kern="0" dirty="0">
                  <a:solidFill>
                    <a:srgbClr val="E7E6E6">
                      <a:lumMod val="25000"/>
                    </a:srgbClr>
                  </a:solidFill>
                  <a:latin typeface="Arial" panose="020B0604020202020204" pitchFamily="34" charset="0"/>
                </a:rPr>
                <a:t>APEX AIOps</a:t>
              </a:r>
            </a:p>
            <a:p>
              <a:pPr algn="ctr" defTabSz="914377">
                <a:defRPr/>
              </a:pPr>
              <a:endParaRPr lang="en-US" sz="880" kern="0" dirty="0">
                <a:solidFill>
                  <a:srgbClr val="E7E6E6">
                    <a:lumMod val="25000"/>
                  </a:srgbClr>
                </a:solidFill>
                <a:latin typeface="Arial" panose="020B0604020202020204" pitchFamily="34" charset="0"/>
              </a:endParaRPr>
            </a:p>
          </p:txBody>
        </p:sp>
        <p:sp>
          <p:nvSpPr>
            <p:cNvPr id="25" name="Rectangle: Rounded Corners 24">
              <a:extLst>
                <a:ext uri="{FF2B5EF4-FFF2-40B4-BE49-F238E27FC236}">
                  <a16:creationId xmlns:a16="http://schemas.microsoft.com/office/drawing/2014/main" id="{7B1696CD-F62C-9018-3B7A-491CC37AF131}"/>
                </a:ext>
              </a:extLst>
            </p:cNvPr>
            <p:cNvSpPr/>
            <p:nvPr/>
          </p:nvSpPr>
          <p:spPr>
            <a:xfrm>
              <a:off x="91440" y="6034881"/>
              <a:ext cx="1508760" cy="457200"/>
            </a:xfrm>
            <a:prstGeom prst="roundRect">
              <a:avLst>
                <a:gd name="adj" fmla="val 9375"/>
              </a:avLst>
            </a:prstGeom>
            <a:solidFill>
              <a:srgbClr val="1D56C0"/>
            </a:solidFill>
            <a:ln w="12700" cap="flat" cmpd="sng" algn="ctr">
              <a:noFill/>
              <a:prstDash val="solid"/>
              <a:miter lim="800000"/>
            </a:ln>
            <a:effectLst/>
          </p:spPr>
          <p:txBody>
            <a:bodyPr rtlCol="0" anchor="t"/>
            <a:lstStyle/>
            <a:p>
              <a:pPr algn="ctr" defTabSz="914377">
                <a:defRPr/>
              </a:pPr>
              <a:r>
                <a:rPr lang="en-IN" sz="1051" b="1" kern="0" dirty="0">
                  <a:solidFill>
                    <a:prstClr val="white"/>
                  </a:solidFill>
                </a:rPr>
                <a:t>Analytics (Management)</a:t>
              </a:r>
            </a:p>
            <a:p>
              <a:pPr algn="ctr" defTabSz="914377">
                <a:defRPr/>
              </a:pPr>
              <a:endParaRPr lang="en-IN" sz="1051" b="1" kern="0" dirty="0">
                <a:solidFill>
                  <a:prstClr val="white"/>
                </a:solidFill>
              </a:endParaRPr>
            </a:p>
          </p:txBody>
        </p:sp>
        <p:sp>
          <p:nvSpPr>
            <p:cNvPr id="26" name="Rectangle: Rounded Corners 25">
              <a:extLst>
                <a:ext uri="{FF2B5EF4-FFF2-40B4-BE49-F238E27FC236}">
                  <a16:creationId xmlns:a16="http://schemas.microsoft.com/office/drawing/2014/main" id="{C1759A9E-1515-965F-6E9D-262ACFD9F565}"/>
                </a:ext>
              </a:extLst>
            </p:cNvPr>
            <p:cNvSpPr/>
            <p:nvPr/>
          </p:nvSpPr>
          <p:spPr>
            <a:xfrm>
              <a:off x="11658600" y="6034881"/>
              <a:ext cx="457200"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GB" sz="880" kern="0" dirty="0">
                  <a:solidFill>
                    <a:srgbClr val="E7E6E6">
                      <a:lumMod val="25000"/>
                    </a:srgbClr>
                  </a:solidFill>
                  <a:latin typeface="Arial" panose="020B0604020202020204" pitchFamily="34" charset="0"/>
                </a:rPr>
                <a:t>No</a:t>
              </a:r>
              <a:endParaRPr lang="en-IN" sz="880" kern="0" dirty="0">
                <a:solidFill>
                  <a:srgbClr val="E7E6E6">
                    <a:lumMod val="25000"/>
                  </a:srgbClr>
                </a:solidFill>
                <a:latin typeface="Arial" panose="020B0604020202020204" pitchFamily="34" charset="0"/>
              </a:endParaRPr>
            </a:p>
          </p:txBody>
        </p:sp>
        <p:sp>
          <p:nvSpPr>
            <p:cNvPr id="27" name="Rectangle: Rounded Corners 26">
              <a:extLst>
                <a:ext uri="{FF2B5EF4-FFF2-40B4-BE49-F238E27FC236}">
                  <a16:creationId xmlns:a16="http://schemas.microsoft.com/office/drawing/2014/main" id="{66F6E08B-4991-9527-E996-4CB015F311D6}"/>
                </a:ext>
              </a:extLst>
            </p:cNvPr>
            <p:cNvSpPr/>
            <p:nvPr/>
          </p:nvSpPr>
          <p:spPr>
            <a:xfrm>
              <a:off x="11155680" y="6034881"/>
              <a:ext cx="457200"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IN" sz="880" kern="0" dirty="0">
                  <a:solidFill>
                    <a:srgbClr val="E7E6E6">
                      <a:lumMod val="25000"/>
                    </a:srgbClr>
                  </a:solidFill>
                  <a:latin typeface="Arial" panose="020B0604020202020204" pitchFamily="34" charset="0"/>
                </a:rPr>
                <a:t>Yes</a:t>
              </a:r>
            </a:p>
          </p:txBody>
        </p:sp>
      </p:grpSp>
      <p:sp>
        <p:nvSpPr>
          <p:cNvPr id="30" name="Rectangle 29">
            <a:extLst>
              <a:ext uri="{FF2B5EF4-FFF2-40B4-BE49-F238E27FC236}">
                <a16:creationId xmlns:a16="http://schemas.microsoft.com/office/drawing/2014/main" id="{942AD79E-8FBB-681C-6BD1-B8B876C3211C}"/>
              </a:ext>
            </a:extLst>
          </p:cNvPr>
          <p:cNvSpPr/>
          <p:nvPr/>
        </p:nvSpPr>
        <p:spPr>
          <a:xfrm>
            <a:off x="4876800" y="6720681"/>
            <a:ext cx="1981200" cy="243682"/>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Tree>
    <p:extLst>
      <p:ext uri="{BB962C8B-B14F-4D97-AF65-F5344CB8AC3E}">
        <p14:creationId xmlns:p14="http://schemas.microsoft.com/office/powerpoint/2010/main" val="2512684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942AD79E-8FBB-681C-6BD1-B8B876C3211C}"/>
              </a:ext>
            </a:extLst>
          </p:cNvPr>
          <p:cNvSpPr/>
          <p:nvPr/>
        </p:nvSpPr>
        <p:spPr>
          <a:xfrm>
            <a:off x="4876800" y="6720681"/>
            <a:ext cx="1981200" cy="243682"/>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grpSp>
        <p:nvGrpSpPr>
          <p:cNvPr id="31" name="Group 30">
            <a:extLst>
              <a:ext uri="{FF2B5EF4-FFF2-40B4-BE49-F238E27FC236}">
                <a16:creationId xmlns:a16="http://schemas.microsoft.com/office/drawing/2014/main" id="{F81234D5-8405-B035-4704-1BA529310C96}"/>
              </a:ext>
            </a:extLst>
          </p:cNvPr>
          <p:cNvGrpSpPr/>
          <p:nvPr/>
        </p:nvGrpSpPr>
        <p:grpSpPr>
          <a:xfrm>
            <a:off x="-1772" y="319881"/>
            <a:ext cx="12117572" cy="6433707"/>
            <a:chOff x="-1772" y="319881"/>
            <a:chExt cx="12117572" cy="6433707"/>
          </a:xfrm>
        </p:grpSpPr>
        <p:sp>
          <p:nvSpPr>
            <p:cNvPr id="3" name="Rectangle: Rounded Corners 2">
              <a:extLst>
                <a:ext uri="{FF2B5EF4-FFF2-40B4-BE49-F238E27FC236}">
                  <a16:creationId xmlns:a16="http://schemas.microsoft.com/office/drawing/2014/main" id="{DDB9B2BF-E48B-823B-39AC-C33B6DB21C66}"/>
                </a:ext>
              </a:extLst>
            </p:cNvPr>
            <p:cNvSpPr/>
            <p:nvPr/>
          </p:nvSpPr>
          <p:spPr>
            <a:xfrm>
              <a:off x="116728" y="319881"/>
              <a:ext cx="11978640" cy="466992"/>
            </a:xfrm>
            <a:prstGeom prst="roundRect">
              <a:avLst/>
            </a:prstGeom>
            <a:solidFill>
              <a:srgbClr val="58A5E6"/>
            </a:solidFill>
            <a:ln w="0" cap="flat">
              <a:noFill/>
              <a:prstDash val="solid"/>
              <a:miter/>
            </a:ln>
          </p:spPr>
          <p:txBody>
            <a:bodyPr rtlCol="0" anchor="ctr"/>
            <a:lstStyle/>
            <a:p>
              <a:pPr algn="ctr" defTabSz="914377">
                <a:defRPr/>
              </a:pPr>
              <a:r>
                <a:rPr lang="en-US" sz="2400" b="1" kern="0" dirty="0">
                  <a:solidFill>
                    <a:prstClr val="white"/>
                  </a:solidFill>
                  <a:latin typeface="Arial  "/>
                </a:rPr>
                <a:t>Recover from a Cyberattack</a:t>
              </a:r>
            </a:p>
          </p:txBody>
        </p:sp>
        <p:sp>
          <p:nvSpPr>
            <p:cNvPr id="4" name="Rectangle: Rounded Corners 3">
              <a:extLst>
                <a:ext uri="{FF2B5EF4-FFF2-40B4-BE49-F238E27FC236}">
                  <a16:creationId xmlns:a16="http://schemas.microsoft.com/office/drawing/2014/main" id="{EB703435-AB70-5662-59AC-1DD4A408A506}"/>
                </a:ext>
              </a:extLst>
            </p:cNvPr>
            <p:cNvSpPr/>
            <p:nvPr/>
          </p:nvSpPr>
          <p:spPr>
            <a:xfrm>
              <a:off x="116729" y="838042"/>
              <a:ext cx="11978640" cy="627235"/>
            </a:xfrm>
            <a:prstGeom prst="roundRect">
              <a:avLst/>
            </a:prstGeom>
            <a:solidFill>
              <a:srgbClr val="0672CB"/>
            </a:solidFill>
            <a:ln w="0" cap="flat">
              <a:noFill/>
              <a:prstDash val="solid"/>
              <a:miter/>
            </a:ln>
          </p:spPr>
          <p:txBody>
            <a:bodyPr rtlCol="0" anchor="ctr"/>
            <a:lstStyle/>
            <a:p>
              <a:pPr algn="ctr" defTabSz="914377">
                <a:defRPr/>
              </a:pPr>
              <a:r>
                <a:rPr lang="en-US" sz="1400" b="1" kern="0" dirty="0">
                  <a:solidFill>
                    <a:prstClr val="white"/>
                  </a:solidFill>
                </a:rPr>
                <a:t>Effective recovery from a cyberattack is crucial for advancing cybersecurity maturity and restoring business operations.</a:t>
              </a:r>
            </a:p>
          </p:txBody>
        </p:sp>
        <p:sp>
          <p:nvSpPr>
            <p:cNvPr id="5" name="Rectangle: Rounded Corners 4">
              <a:extLst>
                <a:ext uri="{FF2B5EF4-FFF2-40B4-BE49-F238E27FC236}">
                  <a16:creationId xmlns:a16="http://schemas.microsoft.com/office/drawing/2014/main" id="{11894A25-C5F2-324D-69D2-CB22EAD5608D}"/>
                </a:ext>
              </a:extLst>
            </p:cNvPr>
            <p:cNvSpPr/>
            <p:nvPr/>
          </p:nvSpPr>
          <p:spPr>
            <a:xfrm>
              <a:off x="1645920" y="1508601"/>
              <a:ext cx="6858000" cy="457200"/>
            </a:xfrm>
            <a:prstGeom prst="roundRect">
              <a:avLst/>
            </a:prstGeom>
            <a:solidFill>
              <a:srgbClr val="0C32A4"/>
            </a:solidFill>
            <a:ln w="0" cap="flat">
              <a:noFill/>
              <a:prstDash val="solid"/>
              <a:miter/>
            </a:ln>
          </p:spPr>
          <p:txBody>
            <a:bodyPr rtlCol="0" anchor="ctr"/>
            <a:lstStyle/>
            <a:p>
              <a:pPr algn="ctr"/>
              <a:r>
                <a:rPr lang="en-IN" sz="1600" b="1" kern="0" dirty="0">
                  <a:solidFill>
                    <a:schemeClr val="tx2"/>
                  </a:solidFill>
                </a:rPr>
                <a:t>Description</a:t>
              </a:r>
            </a:p>
          </p:txBody>
        </p:sp>
        <p:sp>
          <p:nvSpPr>
            <p:cNvPr id="11" name="Rectangle: Rounded Corners 10">
              <a:extLst>
                <a:ext uri="{FF2B5EF4-FFF2-40B4-BE49-F238E27FC236}">
                  <a16:creationId xmlns:a16="http://schemas.microsoft.com/office/drawing/2014/main" id="{4342F614-1FED-C178-23A8-BBCFDA565E7A}"/>
                </a:ext>
              </a:extLst>
            </p:cNvPr>
            <p:cNvSpPr/>
            <p:nvPr/>
          </p:nvSpPr>
          <p:spPr>
            <a:xfrm>
              <a:off x="91440" y="2011521"/>
              <a:ext cx="1508760" cy="457200"/>
            </a:xfrm>
            <a:prstGeom prst="roundRect">
              <a:avLst>
                <a:gd name="adj" fmla="val 9375"/>
              </a:avLst>
            </a:prstGeom>
            <a:solidFill>
              <a:srgbClr val="1D56C0"/>
            </a:solidFill>
            <a:ln w="12700" cap="flat" cmpd="sng" algn="ctr">
              <a:noFill/>
              <a:prstDash val="solid"/>
              <a:miter lim="800000"/>
            </a:ln>
            <a:effectLst/>
          </p:spPr>
          <p:txBody>
            <a:bodyPr rtlCol="0" anchor="t"/>
            <a:lstStyle/>
            <a:p>
              <a:pPr algn="ctr" defTabSz="914377">
                <a:defRPr/>
              </a:pPr>
              <a:r>
                <a:rPr lang="en-US" sz="1051" b="1" kern="0" dirty="0">
                  <a:solidFill>
                    <a:prstClr val="white"/>
                  </a:solidFill>
                  <a:latin typeface="Arial" panose="020B0604020202020204" pitchFamily="34" charset="0"/>
                </a:rPr>
                <a:t>Enterprise Air Gapped Cyber Vault</a:t>
              </a:r>
            </a:p>
          </p:txBody>
        </p:sp>
        <p:sp>
          <p:nvSpPr>
            <p:cNvPr id="15" name="Rectangle: Rounded Corners 14">
              <a:extLst>
                <a:ext uri="{FF2B5EF4-FFF2-40B4-BE49-F238E27FC236}">
                  <a16:creationId xmlns:a16="http://schemas.microsoft.com/office/drawing/2014/main" id="{F2F69E67-D19E-998F-C1EE-AEA6797B8116}"/>
                </a:ext>
              </a:extLst>
            </p:cNvPr>
            <p:cNvSpPr/>
            <p:nvPr/>
          </p:nvSpPr>
          <p:spPr>
            <a:xfrm>
              <a:off x="1645920" y="2011521"/>
              <a:ext cx="6858000" cy="457200"/>
            </a:xfrm>
            <a:prstGeom prst="roundRect">
              <a:avLst/>
            </a:prstGeom>
            <a:solidFill>
              <a:srgbClr val="E7E6E6"/>
            </a:solidFill>
            <a:ln w="12700" cap="flat" cmpd="sng" algn="ctr">
              <a:noFill/>
              <a:prstDash val="solid"/>
              <a:miter lim="800000"/>
            </a:ln>
            <a:effectLst/>
          </p:spPr>
          <p:txBody>
            <a:bodyPr bIns="0" rtlCol="0" anchor="t"/>
            <a:lstStyle/>
            <a:p>
              <a:pPr defTabSz="914377">
                <a:defRPr/>
              </a:pPr>
              <a:r>
                <a:rPr lang="en-US" sz="880" kern="0" dirty="0">
                  <a:solidFill>
                    <a:srgbClr val="E7E6E6">
                      <a:lumMod val="25000"/>
                    </a:srgbClr>
                  </a:solidFill>
                  <a:latin typeface="Arial" panose="020B0604020202020204" pitchFamily="34" charset="0"/>
                </a:rPr>
                <a:t>Creates a protected third tier of data designed to enable an efficient recovery if portions or all of the production and/or DR environments are compromised in a ransomware or destructive attack. Add-on services for advisory, design, implementation and managed services help customers operationalize the vault and help customers with ongoing operations</a:t>
              </a:r>
            </a:p>
          </p:txBody>
        </p:sp>
        <p:sp>
          <p:nvSpPr>
            <p:cNvPr id="39" name="Rectangle: Rounded Corners 38">
              <a:extLst>
                <a:ext uri="{FF2B5EF4-FFF2-40B4-BE49-F238E27FC236}">
                  <a16:creationId xmlns:a16="http://schemas.microsoft.com/office/drawing/2014/main" id="{BA59C9F5-C49E-1542-C50E-20B63AD5B60E}"/>
                </a:ext>
              </a:extLst>
            </p:cNvPr>
            <p:cNvSpPr/>
            <p:nvPr/>
          </p:nvSpPr>
          <p:spPr>
            <a:xfrm>
              <a:off x="91440" y="1508601"/>
              <a:ext cx="1508760" cy="457200"/>
            </a:xfrm>
            <a:prstGeom prst="roundRect">
              <a:avLst/>
            </a:prstGeom>
            <a:solidFill>
              <a:srgbClr val="0C32A4"/>
            </a:solidFill>
            <a:ln w="0" cap="flat">
              <a:noFill/>
              <a:prstDash val="solid"/>
              <a:miter/>
            </a:ln>
          </p:spPr>
          <p:txBody>
            <a:bodyPr rtlCol="0" anchor="ctr"/>
            <a:lstStyle/>
            <a:p>
              <a:pPr algn="ctr" defTabSz="914377">
                <a:defRPr/>
              </a:pPr>
              <a:r>
                <a:rPr lang="en-IN" sz="1600" b="1" kern="0" dirty="0">
                  <a:solidFill>
                    <a:schemeClr val="tx2"/>
                  </a:solidFill>
                  <a:latin typeface="Arial" panose="020B0604020202020204" pitchFamily="34" charset="0"/>
                </a:rPr>
                <a:t>Capability</a:t>
              </a:r>
            </a:p>
          </p:txBody>
        </p:sp>
        <p:sp>
          <p:nvSpPr>
            <p:cNvPr id="48" name="Rectangle: Rounded Corners 47">
              <a:extLst>
                <a:ext uri="{FF2B5EF4-FFF2-40B4-BE49-F238E27FC236}">
                  <a16:creationId xmlns:a16="http://schemas.microsoft.com/office/drawing/2014/main" id="{D8EC2C17-345E-D0AC-F446-44032BBFCE69}"/>
                </a:ext>
              </a:extLst>
            </p:cNvPr>
            <p:cNvSpPr/>
            <p:nvPr/>
          </p:nvSpPr>
          <p:spPr>
            <a:xfrm>
              <a:off x="8549640" y="2011521"/>
              <a:ext cx="2560320" cy="457200"/>
            </a:xfrm>
            <a:prstGeom prst="roundRect">
              <a:avLst/>
            </a:prstGeom>
            <a:solidFill>
              <a:srgbClr val="E7E6E6"/>
            </a:solidFill>
            <a:ln w="12700" cap="flat" cmpd="sng" algn="ctr">
              <a:noFill/>
              <a:prstDash val="solid"/>
              <a:miter lim="800000"/>
            </a:ln>
            <a:effectLst/>
          </p:spPr>
          <p:txBody>
            <a:bodyPr bIns="0" rtlCol="0" anchor="ctr"/>
            <a:lstStyle/>
            <a:p>
              <a:pPr algn="ctr" defTabSz="914377">
                <a:defRPr/>
              </a:pPr>
              <a:r>
                <a:rPr lang="en-US" sz="880" kern="0" dirty="0" err="1">
                  <a:solidFill>
                    <a:srgbClr val="E7E6E6">
                      <a:lumMod val="25000"/>
                    </a:srgbClr>
                  </a:solidFill>
                  <a:latin typeface="Arial" panose="020B0604020202020204" pitchFamily="34" charset="0"/>
                </a:rPr>
                <a:t>PowerProtect</a:t>
              </a:r>
              <a:r>
                <a:rPr lang="en-US" sz="880" kern="0" dirty="0">
                  <a:solidFill>
                    <a:srgbClr val="E7E6E6">
                      <a:lumMod val="25000"/>
                    </a:srgbClr>
                  </a:solidFill>
                  <a:latin typeface="Arial" panose="020B0604020202020204" pitchFamily="34" charset="0"/>
                </a:rPr>
                <a:t> Cyber Recovery, </a:t>
              </a:r>
              <a:r>
                <a:rPr lang="en-US" sz="880" kern="0" dirty="0" err="1">
                  <a:solidFill>
                    <a:srgbClr val="E7E6E6">
                      <a:lumMod val="25000"/>
                    </a:srgbClr>
                  </a:solidFill>
                  <a:latin typeface="Arial" panose="020B0604020202020204" pitchFamily="34" charset="0"/>
                </a:rPr>
                <a:t>PowerScale</a:t>
              </a:r>
              <a:r>
                <a:rPr lang="en-US" sz="880" kern="0" dirty="0">
                  <a:solidFill>
                    <a:srgbClr val="E7E6E6">
                      <a:lumMod val="25000"/>
                    </a:srgbClr>
                  </a:solidFill>
                  <a:latin typeface="Arial" panose="020B0604020202020204" pitchFamily="34" charset="0"/>
                </a:rPr>
                <a:t>, Services</a:t>
              </a:r>
            </a:p>
          </p:txBody>
        </p:sp>
        <p:sp>
          <p:nvSpPr>
            <p:cNvPr id="50" name="Rectangle: Rounded Corners 49">
              <a:extLst>
                <a:ext uri="{FF2B5EF4-FFF2-40B4-BE49-F238E27FC236}">
                  <a16:creationId xmlns:a16="http://schemas.microsoft.com/office/drawing/2014/main" id="{ADAAB914-F718-5522-3964-A025959C08BD}"/>
                </a:ext>
              </a:extLst>
            </p:cNvPr>
            <p:cNvSpPr/>
            <p:nvPr/>
          </p:nvSpPr>
          <p:spPr>
            <a:xfrm>
              <a:off x="8549640" y="1508601"/>
              <a:ext cx="2560320" cy="457200"/>
            </a:xfrm>
            <a:prstGeom prst="roundRect">
              <a:avLst/>
            </a:prstGeom>
            <a:solidFill>
              <a:srgbClr val="0C32A4"/>
            </a:solidFill>
            <a:ln w="0" cap="flat">
              <a:noFill/>
              <a:prstDash val="solid"/>
              <a:miter/>
            </a:ln>
          </p:spPr>
          <p:txBody>
            <a:bodyPr rtlCol="0" anchor="ctr"/>
            <a:lstStyle/>
            <a:p>
              <a:pPr algn="ctr"/>
              <a:r>
                <a:rPr lang="en-IN" sz="1600" b="1" kern="0" dirty="0">
                  <a:solidFill>
                    <a:schemeClr val="tx2"/>
                  </a:solidFill>
                </a:rPr>
                <a:t>Solution</a:t>
              </a:r>
            </a:p>
          </p:txBody>
        </p:sp>
        <p:sp>
          <p:nvSpPr>
            <p:cNvPr id="52" name="Rectangle: Rounded Corners 51">
              <a:extLst>
                <a:ext uri="{FF2B5EF4-FFF2-40B4-BE49-F238E27FC236}">
                  <a16:creationId xmlns:a16="http://schemas.microsoft.com/office/drawing/2014/main" id="{E559F459-1969-81F7-42E6-2DE86837EAC3}"/>
                </a:ext>
              </a:extLst>
            </p:cNvPr>
            <p:cNvSpPr/>
            <p:nvPr/>
          </p:nvSpPr>
          <p:spPr>
            <a:xfrm>
              <a:off x="1645920" y="2514441"/>
              <a:ext cx="6858000" cy="457200"/>
            </a:xfrm>
            <a:prstGeom prst="roundRect">
              <a:avLst/>
            </a:prstGeom>
            <a:solidFill>
              <a:srgbClr val="E7E6E6"/>
            </a:solidFill>
            <a:ln w="12700" cap="flat" cmpd="sng" algn="ctr">
              <a:noFill/>
              <a:prstDash val="solid"/>
              <a:miter lim="800000"/>
            </a:ln>
            <a:effectLst/>
          </p:spPr>
          <p:txBody>
            <a:bodyPr bIns="0" rtlCol="0" anchor="t"/>
            <a:lstStyle/>
            <a:p>
              <a:pPr defTabSz="914377">
                <a:defRPr/>
              </a:pPr>
              <a:r>
                <a:rPr lang="en-US" sz="880" kern="0" dirty="0">
                  <a:solidFill>
                    <a:srgbClr val="E7E6E6">
                      <a:lumMod val="25000"/>
                    </a:srgbClr>
                  </a:solidFill>
                  <a:latin typeface="Arial" panose="020B0604020202020204" pitchFamily="34" charset="0"/>
                </a:rPr>
                <a:t>Assistance to help eliminate cyber threats, accelerating recovery by working side by side until normal operations have been restored. </a:t>
              </a:r>
            </a:p>
          </p:txBody>
        </p:sp>
        <p:sp>
          <p:nvSpPr>
            <p:cNvPr id="53" name="Rectangle: Rounded Corners 52">
              <a:extLst>
                <a:ext uri="{FF2B5EF4-FFF2-40B4-BE49-F238E27FC236}">
                  <a16:creationId xmlns:a16="http://schemas.microsoft.com/office/drawing/2014/main" id="{E448B4E4-F280-BA22-AE20-E7B991EB3FDF}"/>
                </a:ext>
              </a:extLst>
            </p:cNvPr>
            <p:cNvSpPr/>
            <p:nvPr/>
          </p:nvSpPr>
          <p:spPr>
            <a:xfrm>
              <a:off x="91440" y="2514441"/>
              <a:ext cx="1508760" cy="457200"/>
            </a:xfrm>
            <a:prstGeom prst="roundRect">
              <a:avLst>
                <a:gd name="adj" fmla="val 9375"/>
              </a:avLst>
            </a:prstGeom>
            <a:solidFill>
              <a:srgbClr val="1D56C0"/>
            </a:solidFill>
            <a:ln w="12700" cap="flat" cmpd="sng" algn="ctr">
              <a:noFill/>
              <a:prstDash val="solid"/>
              <a:miter lim="800000"/>
            </a:ln>
            <a:effectLst/>
          </p:spPr>
          <p:txBody>
            <a:bodyPr rtlCol="0" anchor="t"/>
            <a:lstStyle/>
            <a:p>
              <a:pPr algn="ctr" defTabSz="914377">
                <a:defRPr/>
              </a:pPr>
              <a:r>
                <a:rPr lang="en-US" sz="1000" b="1" kern="0" dirty="0">
                  <a:solidFill>
                    <a:prstClr val="white"/>
                  </a:solidFill>
                  <a:latin typeface="Arial" panose="020B0604020202020204" pitchFamily="34" charset="0"/>
                </a:rPr>
                <a:t>Incident Response and Recovery (IRR)</a:t>
              </a:r>
            </a:p>
          </p:txBody>
        </p:sp>
        <p:sp>
          <p:nvSpPr>
            <p:cNvPr id="55" name="Rectangle: Rounded Corners 54">
              <a:extLst>
                <a:ext uri="{FF2B5EF4-FFF2-40B4-BE49-F238E27FC236}">
                  <a16:creationId xmlns:a16="http://schemas.microsoft.com/office/drawing/2014/main" id="{956C52E9-A68D-B4AB-D321-7BCFA844BBB4}"/>
                </a:ext>
              </a:extLst>
            </p:cNvPr>
            <p:cNvSpPr/>
            <p:nvPr/>
          </p:nvSpPr>
          <p:spPr>
            <a:xfrm>
              <a:off x="8549640" y="2514441"/>
              <a:ext cx="2560320" cy="457200"/>
            </a:xfrm>
            <a:prstGeom prst="roundRect">
              <a:avLst/>
            </a:prstGeom>
            <a:solidFill>
              <a:srgbClr val="E7E6E6"/>
            </a:solidFill>
            <a:ln w="12700" cap="flat" cmpd="sng" algn="ctr">
              <a:noFill/>
              <a:prstDash val="solid"/>
              <a:miter lim="800000"/>
            </a:ln>
            <a:effectLst/>
          </p:spPr>
          <p:txBody>
            <a:bodyPr bIns="0" rtlCol="0" anchor="ctr"/>
            <a:lstStyle/>
            <a:p>
              <a:pPr algn="ctr" defTabSz="914377">
                <a:defRPr/>
              </a:pPr>
              <a:r>
                <a:rPr lang="en-US" sz="880" kern="0" dirty="0">
                  <a:solidFill>
                    <a:srgbClr val="E7E6E6">
                      <a:lumMod val="25000"/>
                    </a:srgbClr>
                  </a:solidFill>
                  <a:latin typeface="Arial" panose="020B0604020202020204" pitchFamily="34" charset="0"/>
                </a:rPr>
                <a:t>Services – </a:t>
              </a:r>
              <a:r>
                <a:rPr kumimoji="0" lang="en-US" sz="880" b="0" i="0" u="none" strike="noStrike" kern="0" cap="none" spc="0" normalizeH="0" baseline="0" noProof="0" dirty="0">
                  <a:ln>
                    <a:noFill/>
                  </a:ln>
                  <a:solidFill>
                    <a:srgbClr val="E7E6E6">
                      <a:lumMod val="25000"/>
                    </a:srgbClr>
                  </a:solidFill>
                  <a:effectLst/>
                  <a:uLnTx/>
                  <a:uFillTx/>
                  <a:latin typeface="Arial" panose="020B0604020202020204" pitchFamily="34" charset="0"/>
                  <a:ea typeface="+mn-ea"/>
                  <a:cs typeface="+mn-cs"/>
                </a:rPr>
                <a:t>IRR Reactive / IRRS Retainer</a:t>
              </a:r>
              <a:r>
                <a:rPr lang="en-US" sz="880" kern="0" dirty="0">
                  <a:solidFill>
                    <a:srgbClr val="E7E6E6">
                      <a:lumMod val="25000"/>
                    </a:srgbClr>
                  </a:solidFill>
                  <a:latin typeface="Arial" panose="020B0604020202020204" pitchFamily="34" charset="0"/>
                </a:rPr>
                <a:t> </a:t>
              </a:r>
            </a:p>
            <a:p>
              <a:pPr algn="ctr" defTabSz="914377">
                <a:defRPr/>
              </a:pPr>
              <a:endParaRPr lang="en-US" sz="880" kern="0" dirty="0">
                <a:solidFill>
                  <a:srgbClr val="E7E6E6">
                    <a:lumMod val="25000"/>
                  </a:srgbClr>
                </a:solidFill>
                <a:latin typeface="Arial" panose="020B0604020202020204" pitchFamily="34" charset="0"/>
              </a:endParaRPr>
            </a:p>
          </p:txBody>
        </p:sp>
        <p:sp>
          <p:nvSpPr>
            <p:cNvPr id="6" name="Rectangle: Rounded Corners 5">
              <a:extLst>
                <a:ext uri="{FF2B5EF4-FFF2-40B4-BE49-F238E27FC236}">
                  <a16:creationId xmlns:a16="http://schemas.microsoft.com/office/drawing/2014/main" id="{D997A99E-23D0-016B-0F81-5F8CE05F322A}"/>
                </a:ext>
              </a:extLst>
            </p:cNvPr>
            <p:cNvSpPr/>
            <p:nvPr/>
          </p:nvSpPr>
          <p:spPr>
            <a:xfrm>
              <a:off x="1645920" y="3017361"/>
              <a:ext cx="6858000" cy="457200"/>
            </a:xfrm>
            <a:prstGeom prst="roundRect">
              <a:avLst/>
            </a:prstGeom>
            <a:solidFill>
              <a:srgbClr val="E7E6E6"/>
            </a:solidFill>
            <a:ln w="12700" cap="flat" cmpd="sng" algn="ctr">
              <a:noFill/>
              <a:prstDash val="solid"/>
              <a:miter lim="800000"/>
            </a:ln>
            <a:effectLst/>
          </p:spPr>
          <p:txBody>
            <a:bodyPr bIns="0" rtlCol="0" anchor="t"/>
            <a:lstStyle/>
            <a:p>
              <a:pPr defTabSz="914377">
                <a:defRPr/>
              </a:pPr>
              <a:r>
                <a:rPr lang="en-US" sz="880" kern="0" dirty="0">
                  <a:solidFill>
                    <a:srgbClr val="E7E6E6">
                      <a:lumMod val="25000"/>
                    </a:srgbClr>
                  </a:solidFill>
                  <a:latin typeface="Arial" panose="020B0604020202020204" pitchFamily="34" charset="0"/>
                </a:rPr>
                <a:t>DD Retention Lock Compliance includes additional administrative security in the form of dual sign-on that requires a sign-on by the system administrator and a sign-on by a second authorized authority.</a:t>
              </a:r>
            </a:p>
          </p:txBody>
        </p:sp>
        <p:sp>
          <p:nvSpPr>
            <p:cNvPr id="12" name="Rectangle: Rounded Corners 11">
              <a:extLst>
                <a:ext uri="{FF2B5EF4-FFF2-40B4-BE49-F238E27FC236}">
                  <a16:creationId xmlns:a16="http://schemas.microsoft.com/office/drawing/2014/main" id="{42A0CD6B-4744-F4BD-4759-9B48840C4E6D}"/>
                </a:ext>
              </a:extLst>
            </p:cNvPr>
            <p:cNvSpPr/>
            <p:nvPr/>
          </p:nvSpPr>
          <p:spPr>
            <a:xfrm>
              <a:off x="8549640" y="3017361"/>
              <a:ext cx="2560320" cy="457200"/>
            </a:xfrm>
            <a:prstGeom prst="roundRect">
              <a:avLst/>
            </a:prstGeom>
            <a:solidFill>
              <a:srgbClr val="E7E6E6"/>
            </a:solidFill>
            <a:ln w="12700" cap="flat" cmpd="sng" algn="ctr">
              <a:noFill/>
              <a:prstDash val="solid"/>
              <a:miter lim="800000"/>
            </a:ln>
            <a:effectLst/>
          </p:spPr>
          <p:txBody>
            <a:bodyPr bIns="0" rtlCol="0" anchor="ctr"/>
            <a:lstStyle/>
            <a:p>
              <a:pPr algn="ctr" defTabSz="914377">
                <a:defRPr/>
              </a:pPr>
              <a:r>
                <a:rPr lang="en-US" sz="880" kern="0" dirty="0" err="1">
                  <a:solidFill>
                    <a:srgbClr val="E7E6E6">
                      <a:lumMod val="25000"/>
                    </a:srgbClr>
                  </a:solidFill>
                  <a:latin typeface="Arial" panose="020B0604020202020204" pitchFamily="34" charset="0"/>
                </a:rPr>
                <a:t>PowerProtect</a:t>
              </a:r>
              <a:r>
                <a:rPr lang="en-US" sz="880" kern="0" dirty="0">
                  <a:solidFill>
                    <a:srgbClr val="E7E6E6">
                      <a:lumMod val="25000"/>
                    </a:srgbClr>
                  </a:solidFill>
                  <a:latin typeface="Arial" panose="020B0604020202020204" pitchFamily="34" charset="0"/>
                </a:rPr>
                <a:t> Data Domain, Storage</a:t>
              </a:r>
            </a:p>
            <a:p>
              <a:pPr algn="ctr" defTabSz="914377">
                <a:defRPr/>
              </a:pPr>
              <a:endParaRPr lang="en-US" sz="880" kern="0" dirty="0">
                <a:solidFill>
                  <a:srgbClr val="E7E6E6">
                    <a:lumMod val="25000"/>
                  </a:srgbClr>
                </a:solidFill>
                <a:latin typeface="Arial" panose="020B0604020202020204" pitchFamily="34" charset="0"/>
              </a:endParaRPr>
            </a:p>
          </p:txBody>
        </p:sp>
        <p:sp>
          <p:nvSpPr>
            <p:cNvPr id="13" name="Rectangle: Rounded Corners 12">
              <a:extLst>
                <a:ext uri="{FF2B5EF4-FFF2-40B4-BE49-F238E27FC236}">
                  <a16:creationId xmlns:a16="http://schemas.microsoft.com/office/drawing/2014/main" id="{955FA8F2-E858-24AA-EEF8-41AE0AFA1338}"/>
                </a:ext>
              </a:extLst>
            </p:cNvPr>
            <p:cNvSpPr/>
            <p:nvPr/>
          </p:nvSpPr>
          <p:spPr>
            <a:xfrm>
              <a:off x="1645920" y="3520281"/>
              <a:ext cx="6858000" cy="457200"/>
            </a:xfrm>
            <a:prstGeom prst="roundRect">
              <a:avLst/>
            </a:prstGeom>
            <a:solidFill>
              <a:srgbClr val="E7E6E6"/>
            </a:solidFill>
            <a:ln w="12700" cap="flat" cmpd="sng" algn="ctr">
              <a:noFill/>
              <a:prstDash val="solid"/>
              <a:miter lim="800000"/>
            </a:ln>
            <a:effectLst/>
          </p:spPr>
          <p:txBody>
            <a:bodyPr bIns="0" rtlCol="0" anchor="t"/>
            <a:lstStyle/>
            <a:p>
              <a:pPr defTabSz="914377">
                <a:defRPr/>
              </a:pPr>
              <a:r>
                <a:rPr lang="en-US" sz="880" kern="0" dirty="0">
                  <a:solidFill>
                    <a:srgbClr val="E7E6E6">
                      <a:lumMod val="25000"/>
                    </a:srgbClr>
                  </a:solidFill>
                  <a:latin typeface="Arial" panose="020B0604020202020204" pitchFamily="34" charset="0"/>
                </a:rPr>
                <a:t>DD Retention Lock Compliance includes additional administrative security in the form of dual sign-on that requires a sign-on by the system administrator and a sign-on by a second authorized authority.​</a:t>
              </a:r>
            </a:p>
          </p:txBody>
        </p:sp>
        <p:sp>
          <p:nvSpPr>
            <p:cNvPr id="16" name="Rectangle: Rounded Corners 15">
              <a:extLst>
                <a:ext uri="{FF2B5EF4-FFF2-40B4-BE49-F238E27FC236}">
                  <a16:creationId xmlns:a16="http://schemas.microsoft.com/office/drawing/2014/main" id="{17E53D6F-AEA5-8268-8A2C-AE58C554676A}"/>
                </a:ext>
              </a:extLst>
            </p:cNvPr>
            <p:cNvSpPr/>
            <p:nvPr/>
          </p:nvSpPr>
          <p:spPr>
            <a:xfrm>
              <a:off x="8549640" y="3520281"/>
              <a:ext cx="2560320" cy="457200"/>
            </a:xfrm>
            <a:prstGeom prst="roundRect">
              <a:avLst/>
            </a:prstGeom>
            <a:solidFill>
              <a:srgbClr val="E7E6E6"/>
            </a:solidFill>
            <a:ln w="12700" cap="flat" cmpd="sng" algn="ctr">
              <a:noFill/>
              <a:prstDash val="solid"/>
              <a:miter lim="800000"/>
            </a:ln>
            <a:effectLst/>
          </p:spPr>
          <p:txBody>
            <a:bodyPr bIns="0" rtlCol="0" anchor="ctr"/>
            <a:lstStyle/>
            <a:p>
              <a:pPr algn="ctr" defTabSz="914377">
                <a:defRPr/>
              </a:pPr>
              <a:r>
                <a:rPr lang="en-US" sz="880" kern="0" dirty="0" err="1">
                  <a:solidFill>
                    <a:srgbClr val="E7E6E6">
                      <a:lumMod val="25000"/>
                    </a:srgbClr>
                  </a:solidFill>
                  <a:latin typeface="Arial" panose="020B0604020202020204" pitchFamily="34" charset="0"/>
                </a:rPr>
                <a:t>PowerProtect</a:t>
              </a:r>
              <a:r>
                <a:rPr lang="en-US" sz="880" kern="0" dirty="0">
                  <a:solidFill>
                    <a:srgbClr val="E7E6E6">
                      <a:lumMod val="25000"/>
                    </a:srgbClr>
                  </a:solidFill>
                  <a:latin typeface="Arial" panose="020B0604020202020204" pitchFamily="34" charset="0"/>
                </a:rPr>
                <a:t> Data Domain</a:t>
              </a:r>
            </a:p>
            <a:p>
              <a:pPr algn="ctr" defTabSz="914377">
                <a:defRPr/>
              </a:pPr>
              <a:r>
                <a:rPr lang="en-US" sz="880" kern="0" dirty="0">
                  <a:solidFill>
                    <a:srgbClr val="E7E6E6">
                      <a:lumMod val="25000"/>
                    </a:srgbClr>
                  </a:solidFill>
                  <a:latin typeface="Arial" panose="020B0604020202020204" pitchFamily="34" charset="0"/>
                </a:rPr>
                <a:t> </a:t>
              </a:r>
            </a:p>
          </p:txBody>
        </p:sp>
        <p:sp>
          <p:nvSpPr>
            <p:cNvPr id="22" name="Rectangle: Rounded Corners 21">
              <a:extLst>
                <a:ext uri="{FF2B5EF4-FFF2-40B4-BE49-F238E27FC236}">
                  <a16:creationId xmlns:a16="http://schemas.microsoft.com/office/drawing/2014/main" id="{C2F9B339-07CD-44AC-C7C7-A88EDDBC6B6D}"/>
                </a:ext>
              </a:extLst>
            </p:cNvPr>
            <p:cNvSpPr/>
            <p:nvPr/>
          </p:nvSpPr>
          <p:spPr>
            <a:xfrm>
              <a:off x="91440" y="3017361"/>
              <a:ext cx="15087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1051" b="1" kern="0" dirty="0">
                  <a:solidFill>
                    <a:prstClr val="white"/>
                  </a:solidFill>
                </a:rPr>
                <a:t>Retention Lock (Immutability)</a:t>
              </a:r>
            </a:p>
          </p:txBody>
        </p:sp>
        <p:sp>
          <p:nvSpPr>
            <p:cNvPr id="23" name="Rectangle: Rounded Corners 22">
              <a:extLst>
                <a:ext uri="{FF2B5EF4-FFF2-40B4-BE49-F238E27FC236}">
                  <a16:creationId xmlns:a16="http://schemas.microsoft.com/office/drawing/2014/main" id="{E0684713-2BA4-D4DC-6D53-58806B83DB89}"/>
                </a:ext>
              </a:extLst>
            </p:cNvPr>
            <p:cNvSpPr/>
            <p:nvPr/>
          </p:nvSpPr>
          <p:spPr>
            <a:xfrm>
              <a:off x="91440" y="3520281"/>
              <a:ext cx="15087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1051" b="1" kern="0" dirty="0">
                  <a:solidFill>
                    <a:prstClr val="white"/>
                  </a:solidFill>
                </a:rPr>
                <a:t>Dual Role Authorization​</a:t>
              </a:r>
            </a:p>
          </p:txBody>
        </p:sp>
        <p:sp>
          <p:nvSpPr>
            <p:cNvPr id="28" name="Rectangle: Rounded Corners 27">
              <a:extLst>
                <a:ext uri="{FF2B5EF4-FFF2-40B4-BE49-F238E27FC236}">
                  <a16:creationId xmlns:a16="http://schemas.microsoft.com/office/drawing/2014/main" id="{BA4CF3B3-6198-CA1A-9053-3824654A1065}"/>
                </a:ext>
              </a:extLst>
            </p:cNvPr>
            <p:cNvSpPr/>
            <p:nvPr/>
          </p:nvSpPr>
          <p:spPr>
            <a:xfrm>
              <a:off x="1645920" y="4023201"/>
              <a:ext cx="6858000" cy="457200"/>
            </a:xfrm>
            <a:prstGeom prst="roundRect">
              <a:avLst/>
            </a:prstGeom>
            <a:solidFill>
              <a:srgbClr val="E7E6E6"/>
            </a:solidFill>
            <a:ln w="12700" cap="flat" cmpd="sng" algn="ctr">
              <a:noFill/>
              <a:prstDash val="solid"/>
              <a:miter lim="800000"/>
            </a:ln>
            <a:effectLst/>
          </p:spPr>
          <p:txBody>
            <a:bodyPr bIns="0" rtlCol="0" anchor="t"/>
            <a:lstStyle/>
            <a:p>
              <a:pPr defTabSz="914377">
                <a:defRPr/>
              </a:pPr>
              <a:r>
                <a:rPr lang="en-US" sz="880" kern="0" dirty="0">
                  <a:solidFill>
                    <a:srgbClr val="E7E6E6">
                      <a:lumMod val="25000"/>
                    </a:srgbClr>
                  </a:solidFill>
                  <a:latin typeface="Arial" panose="020B0604020202020204" pitchFamily="34" charset="0"/>
                </a:rPr>
                <a:t>The DDOS Data Invulnerability Architecture™ protects against data integrity issues from hardware and software failures. When writing to disk, the DDOS creates and stores checksums and self-describing metadata for all data received.</a:t>
              </a:r>
            </a:p>
          </p:txBody>
        </p:sp>
        <p:sp>
          <p:nvSpPr>
            <p:cNvPr id="29" name="Rectangle: Rounded Corners 28">
              <a:extLst>
                <a:ext uri="{FF2B5EF4-FFF2-40B4-BE49-F238E27FC236}">
                  <a16:creationId xmlns:a16="http://schemas.microsoft.com/office/drawing/2014/main" id="{E43C2574-5934-BBE8-5530-658D80621138}"/>
                </a:ext>
              </a:extLst>
            </p:cNvPr>
            <p:cNvSpPr/>
            <p:nvPr/>
          </p:nvSpPr>
          <p:spPr>
            <a:xfrm>
              <a:off x="8549640" y="4023201"/>
              <a:ext cx="2560320" cy="457200"/>
            </a:xfrm>
            <a:prstGeom prst="roundRect">
              <a:avLst/>
            </a:prstGeom>
            <a:solidFill>
              <a:srgbClr val="E7E6E6"/>
            </a:solidFill>
            <a:ln w="12700" cap="flat" cmpd="sng" algn="ctr">
              <a:noFill/>
              <a:prstDash val="solid"/>
              <a:miter lim="800000"/>
            </a:ln>
            <a:effectLst/>
          </p:spPr>
          <p:txBody>
            <a:bodyPr bIns="0" rtlCol="0" anchor="ctr"/>
            <a:lstStyle/>
            <a:p>
              <a:pPr algn="ctr" defTabSz="914377">
                <a:defRPr/>
              </a:pPr>
              <a:r>
                <a:rPr lang="en-US" sz="880" kern="0" dirty="0">
                  <a:solidFill>
                    <a:srgbClr val="E7E6E6">
                      <a:lumMod val="25000"/>
                    </a:srgbClr>
                  </a:solidFill>
                  <a:latin typeface="Arial" panose="020B0604020202020204" pitchFamily="34" charset="0"/>
                </a:rPr>
                <a:t>DDOS Data Invulnerability Architecture™</a:t>
              </a:r>
            </a:p>
            <a:p>
              <a:pPr algn="ctr" defTabSz="914377">
                <a:defRPr/>
              </a:pPr>
              <a:r>
                <a:rPr lang="en-US" sz="880" kern="0" dirty="0">
                  <a:solidFill>
                    <a:srgbClr val="E7E6E6">
                      <a:lumMod val="25000"/>
                    </a:srgbClr>
                  </a:solidFill>
                  <a:latin typeface="Arial" panose="020B0604020202020204" pitchFamily="34" charset="0"/>
                </a:rPr>
                <a:t> </a:t>
              </a:r>
            </a:p>
          </p:txBody>
        </p:sp>
        <p:sp>
          <p:nvSpPr>
            <p:cNvPr id="34" name="Rectangle: Rounded Corners 33">
              <a:extLst>
                <a:ext uri="{FF2B5EF4-FFF2-40B4-BE49-F238E27FC236}">
                  <a16:creationId xmlns:a16="http://schemas.microsoft.com/office/drawing/2014/main" id="{1B87048C-9165-7A43-65C9-80F9E7EE9E1E}"/>
                </a:ext>
              </a:extLst>
            </p:cNvPr>
            <p:cNvSpPr/>
            <p:nvPr/>
          </p:nvSpPr>
          <p:spPr>
            <a:xfrm>
              <a:off x="91440" y="4023201"/>
              <a:ext cx="15087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US" sz="1051" b="1" kern="0" dirty="0">
                  <a:solidFill>
                    <a:prstClr val="white"/>
                  </a:solidFill>
                </a:rPr>
                <a:t>Data Invulnerability Architecture (DIA)</a:t>
              </a:r>
            </a:p>
          </p:txBody>
        </p:sp>
        <p:sp>
          <p:nvSpPr>
            <p:cNvPr id="36" name="Rectangle: Rounded Corners 35">
              <a:extLst>
                <a:ext uri="{FF2B5EF4-FFF2-40B4-BE49-F238E27FC236}">
                  <a16:creationId xmlns:a16="http://schemas.microsoft.com/office/drawing/2014/main" id="{7F0AF8E6-3F25-42A3-5EA1-8983E7FB3425}"/>
                </a:ext>
              </a:extLst>
            </p:cNvPr>
            <p:cNvSpPr/>
            <p:nvPr/>
          </p:nvSpPr>
          <p:spPr>
            <a:xfrm>
              <a:off x="1645920" y="4526121"/>
              <a:ext cx="6858000" cy="457200"/>
            </a:xfrm>
            <a:prstGeom prst="roundRect">
              <a:avLst/>
            </a:prstGeom>
            <a:solidFill>
              <a:srgbClr val="E7E6E6"/>
            </a:solidFill>
            <a:ln w="12700" cap="flat" cmpd="sng" algn="ctr">
              <a:noFill/>
              <a:prstDash val="solid"/>
              <a:miter lim="800000"/>
            </a:ln>
            <a:effectLst/>
          </p:spPr>
          <p:txBody>
            <a:bodyPr bIns="0" rtlCol="0" anchor="t"/>
            <a:lstStyle/>
            <a:p>
              <a:pPr defTabSz="914377">
                <a:defRPr/>
              </a:pPr>
              <a:r>
                <a:rPr lang="en-US" sz="880" kern="0" dirty="0">
                  <a:solidFill>
                    <a:srgbClr val="E7E6E6">
                      <a:lumMod val="25000"/>
                    </a:srgbClr>
                  </a:solidFill>
                  <a:latin typeface="Arial" panose="020B0604020202020204" pitchFamily="34" charset="0"/>
                </a:rPr>
                <a:t>The DDOS Data Invulnerability Architecture™ protects against data integrity issues from hardware and software failures. When writing to disk, the DDOS creates and stores checksums and self-describing metadata for all data received.</a:t>
              </a:r>
            </a:p>
          </p:txBody>
        </p:sp>
        <p:sp>
          <p:nvSpPr>
            <p:cNvPr id="37" name="Rectangle: Rounded Corners 36">
              <a:extLst>
                <a:ext uri="{FF2B5EF4-FFF2-40B4-BE49-F238E27FC236}">
                  <a16:creationId xmlns:a16="http://schemas.microsoft.com/office/drawing/2014/main" id="{57CD3E24-95A4-5F71-3367-D6405B531325}"/>
                </a:ext>
              </a:extLst>
            </p:cNvPr>
            <p:cNvSpPr/>
            <p:nvPr/>
          </p:nvSpPr>
          <p:spPr>
            <a:xfrm>
              <a:off x="8549640" y="4526121"/>
              <a:ext cx="2560320" cy="457200"/>
            </a:xfrm>
            <a:prstGeom prst="roundRect">
              <a:avLst/>
            </a:prstGeom>
            <a:solidFill>
              <a:srgbClr val="E7E6E6"/>
            </a:solidFill>
            <a:ln w="12700" cap="flat" cmpd="sng" algn="ctr">
              <a:noFill/>
              <a:prstDash val="solid"/>
              <a:miter lim="800000"/>
            </a:ln>
            <a:effectLst/>
          </p:spPr>
          <p:txBody>
            <a:bodyPr bIns="0" rtlCol="0" anchor="ctr"/>
            <a:lstStyle/>
            <a:p>
              <a:pPr algn="ctr" defTabSz="914377">
                <a:defRPr/>
              </a:pPr>
              <a:r>
                <a:rPr lang="en-US" sz="880" kern="0" dirty="0" err="1">
                  <a:solidFill>
                    <a:srgbClr val="E7E6E6">
                      <a:lumMod val="25000"/>
                    </a:srgbClr>
                  </a:solidFill>
                  <a:latin typeface="Arial" panose="020B0604020202020204" pitchFamily="34" charset="0"/>
                </a:rPr>
                <a:t>PowerFlex</a:t>
              </a:r>
              <a:r>
                <a:rPr lang="en-US" sz="880" kern="0" dirty="0">
                  <a:solidFill>
                    <a:srgbClr val="E7E6E6">
                      <a:lumMod val="25000"/>
                    </a:srgbClr>
                  </a:solidFill>
                  <a:latin typeface="Arial" panose="020B0604020202020204" pitchFamily="34" charset="0"/>
                </a:rPr>
                <a:t>, </a:t>
              </a:r>
              <a:r>
                <a:rPr lang="en-US" sz="880" kern="0" dirty="0" err="1">
                  <a:solidFill>
                    <a:srgbClr val="E7E6E6">
                      <a:lumMod val="25000"/>
                    </a:srgbClr>
                  </a:solidFill>
                  <a:latin typeface="Arial" panose="020B0604020202020204" pitchFamily="34" charset="0"/>
                </a:rPr>
                <a:t>PowerMax</a:t>
              </a:r>
              <a:r>
                <a:rPr lang="en-US" sz="880" kern="0" dirty="0">
                  <a:solidFill>
                    <a:srgbClr val="E7E6E6">
                      <a:lumMod val="25000"/>
                    </a:srgbClr>
                  </a:solidFill>
                  <a:latin typeface="Arial" panose="020B0604020202020204" pitchFamily="34" charset="0"/>
                </a:rPr>
                <a:t>, </a:t>
              </a:r>
              <a:r>
                <a:rPr lang="en-US" sz="880" kern="0" dirty="0" err="1">
                  <a:solidFill>
                    <a:srgbClr val="E7E6E6">
                      <a:lumMod val="25000"/>
                    </a:srgbClr>
                  </a:solidFill>
                  <a:latin typeface="Arial" panose="020B0604020202020204" pitchFamily="34" charset="0"/>
                </a:rPr>
                <a:t>PowerStore</a:t>
              </a:r>
              <a:endParaRPr lang="en-US" sz="880" kern="0" dirty="0">
                <a:solidFill>
                  <a:srgbClr val="E7E6E6">
                    <a:lumMod val="25000"/>
                  </a:srgbClr>
                </a:solidFill>
                <a:latin typeface="Arial" panose="020B0604020202020204" pitchFamily="34" charset="0"/>
              </a:endParaRPr>
            </a:p>
            <a:p>
              <a:pPr algn="ctr" defTabSz="914377">
                <a:defRPr/>
              </a:pPr>
              <a:endParaRPr lang="en-US" sz="880" kern="0" dirty="0">
                <a:solidFill>
                  <a:srgbClr val="E7E6E6">
                    <a:lumMod val="25000"/>
                  </a:srgbClr>
                </a:solidFill>
                <a:latin typeface="Arial" panose="020B0604020202020204" pitchFamily="34" charset="0"/>
              </a:endParaRPr>
            </a:p>
          </p:txBody>
        </p:sp>
        <p:sp>
          <p:nvSpPr>
            <p:cNvPr id="45" name="Rectangle: Rounded Corners 44">
              <a:extLst>
                <a:ext uri="{FF2B5EF4-FFF2-40B4-BE49-F238E27FC236}">
                  <a16:creationId xmlns:a16="http://schemas.microsoft.com/office/drawing/2014/main" id="{6A62F3D3-AFCB-CAA2-8023-93B31B2CDECB}"/>
                </a:ext>
              </a:extLst>
            </p:cNvPr>
            <p:cNvSpPr/>
            <p:nvPr/>
          </p:nvSpPr>
          <p:spPr>
            <a:xfrm>
              <a:off x="91440" y="4526121"/>
              <a:ext cx="15087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1051" b="1" kern="0" dirty="0">
                  <a:solidFill>
                    <a:prstClr val="white"/>
                  </a:solidFill>
                </a:rPr>
                <a:t>Secure Snap</a:t>
              </a:r>
            </a:p>
          </p:txBody>
        </p:sp>
        <p:sp>
          <p:nvSpPr>
            <p:cNvPr id="49" name="Rectangle: Rounded Corners 48">
              <a:extLst>
                <a:ext uri="{FF2B5EF4-FFF2-40B4-BE49-F238E27FC236}">
                  <a16:creationId xmlns:a16="http://schemas.microsoft.com/office/drawing/2014/main" id="{BC24A490-D1C4-0EB9-D482-D80026D56E29}"/>
                </a:ext>
              </a:extLst>
            </p:cNvPr>
            <p:cNvSpPr/>
            <p:nvPr/>
          </p:nvSpPr>
          <p:spPr>
            <a:xfrm>
              <a:off x="11155680" y="1508601"/>
              <a:ext cx="457200" cy="457200"/>
            </a:xfrm>
            <a:prstGeom prst="roundRect">
              <a:avLst/>
            </a:prstGeom>
            <a:solidFill>
              <a:srgbClr val="0C32A4"/>
            </a:solidFill>
            <a:ln w="0" cap="flat">
              <a:noFill/>
              <a:prstDash val="solid"/>
              <a:miter/>
            </a:ln>
          </p:spPr>
          <p:txBody>
            <a:bodyPr rtlCol="0" anchor="ctr"/>
            <a:lstStyle/>
            <a:p>
              <a:pPr algn="ctr" defTabSz="914377">
                <a:defRPr/>
              </a:pPr>
              <a:r>
                <a:rPr lang="en-IN" sz="800" b="1" kern="0" dirty="0">
                  <a:solidFill>
                    <a:schemeClr val="tx2"/>
                  </a:solidFill>
                  <a:latin typeface="Arial" panose="020B0604020202020204" pitchFamily="34" charset="0"/>
                </a:rPr>
                <a:t>Built in</a:t>
              </a:r>
            </a:p>
          </p:txBody>
        </p:sp>
        <p:sp>
          <p:nvSpPr>
            <p:cNvPr id="51" name="Rectangle: Rounded Corners 50">
              <a:extLst>
                <a:ext uri="{FF2B5EF4-FFF2-40B4-BE49-F238E27FC236}">
                  <a16:creationId xmlns:a16="http://schemas.microsoft.com/office/drawing/2014/main" id="{70BA5872-1B37-62FC-4704-A68EF7BC1254}"/>
                </a:ext>
              </a:extLst>
            </p:cNvPr>
            <p:cNvSpPr/>
            <p:nvPr/>
          </p:nvSpPr>
          <p:spPr>
            <a:xfrm>
              <a:off x="11658600" y="2011521"/>
              <a:ext cx="457200"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GB" sz="820" kern="0" dirty="0">
                  <a:solidFill>
                    <a:srgbClr val="E7E6E6">
                      <a:lumMod val="25000"/>
                    </a:srgbClr>
                  </a:solidFill>
                  <a:latin typeface="Arial" panose="020B0604020202020204" pitchFamily="34" charset="0"/>
                </a:rPr>
                <a:t>Yes*</a:t>
              </a:r>
              <a:endParaRPr lang="en-IN" sz="820" kern="0" dirty="0">
                <a:solidFill>
                  <a:srgbClr val="E7E6E6">
                    <a:lumMod val="25000"/>
                  </a:srgbClr>
                </a:solidFill>
                <a:latin typeface="Arial" panose="020B0604020202020204" pitchFamily="34" charset="0"/>
              </a:endParaRPr>
            </a:p>
          </p:txBody>
        </p:sp>
        <p:sp>
          <p:nvSpPr>
            <p:cNvPr id="54" name="Rectangle: Rounded Corners 53">
              <a:extLst>
                <a:ext uri="{FF2B5EF4-FFF2-40B4-BE49-F238E27FC236}">
                  <a16:creationId xmlns:a16="http://schemas.microsoft.com/office/drawing/2014/main" id="{544F14ED-359C-B061-6B2F-522DEBC93359}"/>
                </a:ext>
              </a:extLst>
            </p:cNvPr>
            <p:cNvSpPr/>
            <p:nvPr/>
          </p:nvSpPr>
          <p:spPr>
            <a:xfrm>
              <a:off x="11658600" y="1508601"/>
              <a:ext cx="457200" cy="457200"/>
            </a:xfrm>
            <a:prstGeom prst="roundRect">
              <a:avLst/>
            </a:prstGeom>
            <a:solidFill>
              <a:srgbClr val="0C32A4"/>
            </a:solidFill>
            <a:ln w="0" cap="flat">
              <a:noFill/>
              <a:prstDash val="solid"/>
              <a:miter/>
            </a:ln>
          </p:spPr>
          <p:txBody>
            <a:bodyPr rtlCol="0" anchor="ctr"/>
            <a:lstStyle/>
            <a:p>
              <a:pPr algn="ctr" defTabSz="914377">
                <a:defRPr/>
              </a:pPr>
              <a:r>
                <a:rPr lang="en-IN" sz="800" b="1" kern="0" dirty="0">
                  <a:solidFill>
                    <a:schemeClr val="tx2"/>
                  </a:solidFill>
                  <a:latin typeface="Arial" panose="020B0604020202020204" pitchFamily="34" charset="0"/>
                </a:rPr>
                <a:t>Add on</a:t>
              </a:r>
            </a:p>
          </p:txBody>
        </p:sp>
        <p:sp>
          <p:nvSpPr>
            <p:cNvPr id="56" name="Rectangle: Rounded Corners 55">
              <a:extLst>
                <a:ext uri="{FF2B5EF4-FFF2-40B4-BE49-F238E27FC236}">
                  <a16:creationId xmlns:a16="http://schemas.microsoft.com/office/drawing/2014/main" id="{2F8B0116-7866-368C-DAAA-56A4B491313E}"/>
                </a:ext>
              </a:extLst>
            </p:cNvPr>
            <p:cNvSpPr/>
            <p:nvPr/>
          </p:nvSpPr>
          <p:spPr>
            <a:xfrm>
              <a:off x="11155680" y="2011521"/>
              <a:ext cx="457200"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IN" sz="880" kern="0" dirty="0">
                  <a:solidFill>
                    <a:srgbClr val="E7E6E6">
                      <a:lumMod val="25000"/>
                    </a:srgbClr>
                  </a:solidFill>
                  <a:latin typeface="Arial" panose="020B0604020202020204" pitchFamily="34" charset="0"/>
                </a:rPr>
                <a:t>Yes</a:t>
              </a:r>
            </a:p>
          </p:txBody>
        </p:sp>
        <p:sp>
          <p:nvSpPr>
            <p:cNvPr id="57" name="Rectangle: Rounded Corners 56">
              <a:extLst>
                <a:ext uri="{FF2B5EF4-FFF2-40B4-BE49-F238E27FC236}">
                  <a16:creationId xmlns:a16="http://schemas.microsoft.com/office/drawing/2014/main" id="{44869573-3FBD-D563-7A4C-755A0D857302}"/>
                </a:ext>
              </a:extLst>
            </p:cNvPr>
            <p:cNvSpPr/>
            <p:nvPr/>
          </p:nvSpPr>
          <p:spPr>
            <a:xfrm>
              <a:off x="11658600" y="3017361"/>
              <a:ext cx="457200"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GB" sz="880" kern="0" dirty="0">
                  <a:solidFill>
                    <a:srgbClr val="E7E6E6">
                      <a:lumMod val="25000"/>
                    </a:srgbClr>
                  </a:solidFill>
                  <a:latin typeface="Arial" panose="020B0604020202020204" pitchFamily="34" charset="0"/>
                </a:rPr>
                <a:t>No</a:t>
              </a:r>
              <a:endParaRPr lang="en-IN" sz="880" kern="0" dirty="0">
                <a:solidFill>
                  <a:srgbClr val="E7E6E6">
                    <a:lumMod val="25000"/>
                  </a:srgbClr>
                </a:solidFill>
                <a:latin typeface="Arial" panose="020B0604020202020204" pitchFamily="34" charset="0"/>
              </a:endParaRPr>
            </a:p>
          </p:txBody>
        </p:sp>
        <p:sp>
          <p:nvSpPr>
            <p:cNvPr id="58" name="Rectangle: Rounded Corners 57">
              <a:extLst>
                <a:ext uri="{FF2B5EF4-FFF2-40B4-BE49-F238E27FC236}">
                  <a16:creationId xmlns:a16="http://schemas.microsoft.com/office/drawing/2014/main" id="{190EFFAE-22EE-F952-A5D0-AF7361F418DC}"/>
                </a:ext>
              </a:extLst>
            </p:cNvPr>
            <p:cNvSpPr/>
            <p:nvPr/>
          </p:nvSpPr>
          <p:spPr>
            <a:xfrm>
              <a:off x="11155680" y="3017361"/>
              <a:ext cx="457200"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IN" sz="880" kern="0" dirty="0">
                  <a:solidFill>
                    <a:srgbClr val="E7E6E6">
                      <a:lumMod val="25000"/>
                    </a:srgbClr>
                  </a:solidFill>
                  <a:latin typeface="Arial" panose="020B0604020202020204" pitchFamily="34" charset="0"/>
                </a:rPr>
                <a:t>Yes</a:t>
              </a:r>
            </a:p>
          </p:txBody>
        </p:sp>
        <p:sp>
          <p:nvSpPr>
            <p:cNvPr id="59" name="Rectangle: Rounded Corners 58">
              <a:extLst>
                <a:ext uri="{FF2B5EF4-FFF2-40B4-BE49-F238E27FC236}">
                  <a16:creationId xmlns:a16="http://schemas.microsoft.com/office/drawing/2014/main" id="{4C3475E0-4191-25D7-8683-29F2DCF03612}"/>
                </a:ext>
              </a:extLst>
            </p:cNvPr>
            <p:cNvSpPr/>
            <p:nvPr/>
          </p:nvSpPr>
          <p:spPr>
            <a:xfrm>
              <a:off x="11658600" y="2514441"/>
              <a:ext cx="457200"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GB" sz="880" kern="0" dirty="0">
                  <a:solidFill>
                    <a:srgbClr val="E7E6E6">
                      <a:lumMod val="25000"/>
                    </a:srgbClr>
                  </a:solidFill>
                  <a:latin typeface="Arial" panose="020B0604020202020204" pitchFamily="34" charset="0"/>
                </a:rPr>
                <a:t>No</a:t>
              </a:r>
              <a:endParaRPr lang="en-IN" sz="880" kern="0" dirty="0">
                <a:solidFill>
                  <a:srgbClr val="E7E6E6">
                    <a:lumMod val="25000"/>
                  </a:srgbClr>
                </a:solidFill>
                <a:latin typeface="Arial" panose="020B0604020202020204" pitchFamily="34" charset="0"/>
              </a:endParaRPr>
            </a:p>
          </p:txBody>
        </p:sp>
        <p:sp>
          <p:nvSpPr>
            <p:cNvPr id="60" name="Rectangle: Rounded Corners 59">
              <a:extLst>
                <a:ext uri="{FF2B5EF4-FFF2-40B4-BE49-F238E27FC236}">
                  <a16:creationId xmlns:a16="http://schemas.microsoft.com/office/drawing/2014/main" id="{23FBBDD5-1225-3431-B8CB-448941CFC05B}"/>
                </a:ext>
              </a:extLst>
            </p:cNvPr>
            <p:cNvSpPr/>
            <p:nvPr/>
          </p:nvSpPr>
          <p:spPr>
            <a:xfrm>
              <a:off x="11155680" y="2514441"/>
              <a:ext cx="457200"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IN" sz="880" kern="0" dirty="0">
                  <a:solidFill>
                    <a:srgbClr val="E7E6E6">
                      <a:lumMod val="25000"/>
                    </a:srgbClr>
                  </a:solidFill>
                  <a:latin typeface="Arial" panose="020B0604020202020204" pitchFamily="34" charset="0"/>
                </a:rPr>
                <a:t>Yes</a:t>
              </a:r>
            </a:p>
          </p:txBody>
        </p:sp>
        <p:sp>
          <p:nvSpPr>
            <p:cNvPr id="61" name="Rectangle: Rounded Corners 60">
              <a:extLst>
                <a:ext uri="{FF2B5EF4-FFF2-40B4-BE49-F238E27FC236}">
                  <a16:creationId xmlns:a16="http://schemas.microsoft.com/office/drawing/2014/main" id="{40EC2723-41CC-5726-9A2F-FD18EA07BD75}"/>
                </a:ext>
              </a:extLst>
            </p:cNvPr>
            <p:cNvSpPr/>
            <p:nvPr/>
          </p:nvSpPr>
          <p:spPr>
            <a:xfrm>
              <a:off x="11658600" y="3520281"/>
              <a:ext cx="457200" cy="457200"/>
            </a:xfrm>
            <a:prstGeom prst="roundRect">
              <a:avLst>
                <a:gd name="adj" fmla="val 16667"/>
              </a:avLst>
            </a:prstGeom>
            <a:solidFill>
              <a:srgbClr val="FF0000"/>
            </a:solidFill>
            <a:ln w="12700" cap="flat" cmpd="sng" algn="ctr">
              <a:noFill/>
              <a:prstDash val="solid"/>
              <a:miter lim="800000"/>
            </a:ln>
            <a:effectLst/>
          </p:spPr>
          <p:txBody>
            <a:bodyPr rtlCol="0" anchor="ctr"/>
            <a:lstStyle/>
            <a:p>
              <a:pPr algn="ctr" defTabSz="914377">
                <a:defRPr/>
              </a:pPr>
              <a:r>
                <a:rPr lang="en-GB" sz="880" kern="0" dirty="0">
                  <a:solidFill>
                    <a:srgbClr val="E7E6E6">
                      <a:lumMod val="25000"/>
                    </a:srgbClr>
                  </a:solidFill>
                  <a:latin typeface="Arial" panose="020B0604020202020204" pitchFamily="34" charset="0"/>
                </a:rPr>
                <a:t>No</a:t>
              </a:r>
              <a:endParaRPr lang="en-IN" sz="880" kern="0" dirty="0">
                <a:solidFill>
                  <a:srgbClr val="E7E6E6">
                    <a:lumMod val="25000"/>
                  </a:srgbClr>
                </a:solidFill>
                <a:latin typeface="Arial" panose="020B0604020202020204" pitchFamily="34" charset="0"/>
              </a:endParaRPr>
            </a:p>
          </p:txBody>
        </p:sp>
        <p:sp>
          <p:nvSpPr>
            <p:cNvPr id="62" name="Rectangle: Rounded Corners 61">
              <a:extLst>
                <a:ext uri="{FF2B5EF4-FFF2-40B4-BE49-F238E27FC236}">
                  <a16:creationId xmlns:a16="http://schemas.microsoft.com/office/drawing/2014/main" id="{5ABACA5D-86B3-317F-9DB3-49B78F4FC037}"/>
                </a:ext>
              </a:extLst>
            </p:cNvPr>
            <p:cNvSpPr/>
            <p:nvPr/>
          </p:nvSpPr>
          <p:spPr>
            <a:xfrm>
              <a:off x="11155680" y="3520281"/>
              <a:ext cx="457200"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IN" sz="880" kern="0" dirty="0">
                  <a:solidFill>
                    <a:srgbClr val="E7E6E6">
                      <a:lumMod val="25000"/>
                    </a:srgbClr>
                  </a:solidFill>
                  <a:latin typeface="Arial" panose="020B0604020202020204" pitchFamily="34" charset="0"/>
                </a:rPr>
                <a:t>Yes</a:t>
              </a:r>
            </a:p>
          </p:txBody>
        </p:sp>
        <p:sp>
          <p:nvSpPr>
            <p:cNvPr id="63" name="Rectangle: Rounded Corners 62">
              <a:extLst>
                <a:ext uri="{FF2B5EF4-FFF2-40B4-BE49-F238E27FC236}">
                  <a16:creationId xmlns:a16="http://schemas.microsoft.com/office/drawing/2014/main" id="{18366150-1725-B3B1-6366-A55F9BA98C78}"/>
                </a:ext>
              </a:extLst>
            </p:cNvPr>
            <p:cNvSpPr/>
            <p:nvPr/>
          </p:nvSpPr>
          <p:spPr>
            <a:xfrm>
              <a:off x="11658600" y="4023201"/>
              <a:ext cx="457200"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GB" sz="880" kern="0" dirty="0">
                  <a:solidFill>
                    <a:srgbClr val="E7E6E6">
                      <a:lumMod val="25000"/>
                    </a:srgbClr>
                  </a:solidFill>
                  <a:latin typeface="Arial" panose="020B0604020202020204" pitchFamily="34" charset="0"/>
                </a:rPr>
                <a:t>No</a:t>
              </a:r>
              <a:endParaRPr lang="en-IN" sz="880" kern="0" dirty="0">
                <a:solidFill>
                  <a:srgbClr val="E7E6E6">
                    <a:lumMod val="25000"/>
                  </a:srgbClr>
                </a:solidFill>
                <a:latin typeface="Arial" panose="020B0604020202020204" pitchFamily="34" charset="0"/>
              </a:endParaRPr>
            </a:p>
          </p:txBody>
        </p:sp>
        <p:sp>
          <p:nvSpPr>
            <p:cNvPr id="64" name="Rectangle: Rounded Corners 63">
              <a:extLst>
                <a:ext uri="{FF2B5EF4-FFF2-40B4-BE49-F238E27FC236}">
                  <a16:creationId xmlns:a16="http://schemas.microsoft.com/office/drawing/2014/main" id="{751EF844-E28F-D7EF-7FFE-F8A13518B8F8}"/>
                </a:ext>
              </a:extLst>
            </p:cNvPr>
            <p:cNvSpPr/>
            <p:nvPr/>
          </p:nvSpPr>
          <p:spPr>
            <a:xfrm>
              <a:off x="11155680" y="4023201"/>
              <a:ext cx="457200"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IN" sz="880" kern="0" dirty="0">
                  <a:solidFill>
                    <a:srgbClr val="E7E6E6">
                      <a:lumMod val="25000"/>
                    </a:srgbClr>
                  </a:solidFill>
                  <a:latin typeface="Arial" panose="020B0604020202020204" pitchFamily="34" charset="0"/>
                </a:rPr>
                <a:t>Yes</a:t>
              </a:r>
            </a:p>
          </p:txBody>
        </p:sp>
        <p:sp>
          <p:nvSpPr>
            <p:cNvPr id="65" name="Rectangle: Rounded Corners 64">
              <a:extLst>
                <a:ext uri="{FF2B5EF4-FFF2-40B4-BE49-F238E27FC236}">
                  <a16:creationId xmlns:a16="http://schemas.microsoft.com/office/drawing/2014/main" id="{CDEE2C55-86A1-0EAA-A7EE-C9756734837B}"/>
                </a:ext>
              </a:extLst>
            </p:cNvPr>
            <p:cNvSpPr/>
            <p:nvPr/>
          </p:nvSpPr>
          <p:spPr>
            <a:xfrm>
              <a:off x="11658600" y="4526121"/>
              <a:ext cx="457200"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GB" sz="880" kern="0" dirty="0">
                  <a:solidFill>
                    <a:srgbClr val="E7E6E6">
                      <a:lumMod val="25000"/>
                    </a:srgbClr>
                  </a:solidFill>
                  <a:latin typeface="Arial" panose="020B0604020202020204" pitchFamily="34" charset="0"/>
                </a:rPr>
                <a:t>No</a:t>
              </a:r>
              <a:endParaRPr lang="en-IN" sz="880" kern="0" dirty="0">
                <a:solidFill>
                  <a:srgbClr val="E7E6E6">
                    <a:lumMod val="25000"/>
                  </a:srgbClr>
                </a:solidFill>
                <a:latin typeface="Arial" panose="020B0604020202020204" pitchFamily="34" charset="0"/>
              </a:endParaRPr>
            </a:p>
          </p:txBody>
        </p:sp>
        <p:sp>
          <p:nvSpPr>
            <p:cNvPr id="66" name="Rectangle: Rounded Corners 65">
              <a:extLst>
                <a:ext uri="{FF2B5EF4-FFF2-40B4-BE49-F238E27FC236}">
                  <a16:creationId xmlns:a16="http://schemas.microsoft.com/office/drawing/2014/main" id="{CE2840F7-6F3D-5E81-8B1D-6AEAC07465E2}"/>
                </a:ext>
              </a:extLst>
            </p:cNvPr>
            <p:cNvSpPr/>
            <p:nvPr/>
          </p:nvSpPr>
          <p:spPr>
            <a:xfrm>
              <a:off x="11155680" y="4526121"/>
              <a:ext cx="457200"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IN" sz="880" kern="0" dirty="0">
                  <a:solidFill>
                    <a:srgbClr val="E7E6E6">
                      <a:lumMod val="25000"/>
                    </a:srgbClr>
                  </a:solidFill>
                  <a:latin typeface="Arial" panose="020B0604020202020204" pitchFamily="34" charset="0"/>
                </a:rPr>
                <a:t>Yes</a:t>
              </a:r>
            </a:p>
          </p:txBody>
        </p:sp>
        <p:sp>
          <p:nvSpPr>
            <p:cNvPr id="2" name="Rectangle: Rounded Corners 1">
              <a:extLst>
                <a:ext uri="{FF2B5EF4-FFF2-40B4-BE49-F238E27FC236}">
                  <a16:creationId xmlns:a16="http://schemas.microsoft.com/office/drawing/2014/main" id="{39538626-B2AA-60A1-3683-5994F2918CFF}"/>
                </a:ext>
              </a:extLst>
            </p:cNvPr>
            <p:cNvSpPr/>
            <p:nvPr/>
          </p:nvSpPr>
          <p:spPr>
            <a:xfrm>
              <a:off x="1645920" y="5029041"/>
              <a:ext cx="6858000" cy="457200"/>
            </a:xfrm>
            <a:prstGeom prst="roundRect">
              <a:avLst/>
            </a:prstGeom>
            <a:solidFill>
              <a:srgbClr val="E7E6E6"/>
            </a:solidFill>
            <a:ln w="12700" cap="flat" cmpd="sng" algn="ctr">
              <a:noFill/>
              <a:prstDash val="solid"/>
              <a:miter lim="800000"/>
            </a:ln>
            <a:effectLst/>
          </p:spPr>
          <p:txBody>
            <a:bodyPr bIns="0" rtlCol="0" anchor="t"/>
            <a:lstStyle/>
            <a:p>
              <a:pPr defTabSz="914377">
                <a:defRPr/>
              </a:pPr>
              <a:r>
                <a:rPr lang="en-US" sz="880" kern="0" dirty="0">
                  <a:solidFill>
                    <a:srgbClr val="E7E6E6">
                      <a:lumMod val="25000"/>
                    </a:srgbClr>
                  </a:solidFill>
                  <a:latin typeface="Arial" panose="020B0604020202020204" pitchFamily="34" charset="0"/>
                </a:rPr>
                <a:t>Captures images of corrupted or tampered BIOS for analysis and remediation. Automatically recovers the BIOS to a known good copy when the early BIOS code detects an integrity violation during pre-boot. BIOS image capture for forensic analysis is unique to Dell.</a:t>
              </a:r>
            </a:p>
          </p:txBody>
        </p:sp>
        <p:sp>
          <p:nvSpPr>
            <p:cNvPr id="7" name="Rectangle: Rounded Corners 6">
              <a:extLst>
                <a:ext uri="{FF2B5EF4-FFF2-40B4-BE49-F238E27FC236}">
                  <a16:creationId xmlns:a16="http://schemas.microsoft.com/office/drawing/2014/main" id="{820D754C-4A2B-500E-A2C9-B5E34470E354}"/>
                </a:ext>
              </a:extLst>
            </p:cNvPr>
            <p:cNvSpPr/>
            <p:nvPr/>
          </p:nvSpPr>
          <p:spPr>
            <a:xfrm>
              <a:off x="8549640" y="5029041"/>
              <a:ext cx="2560320" cy="457200"/>
            </a:xfrm>
            <a:prstGeom prst="roundRect">
              <a:avLst/>
            </a:prstGeom>
            <a:solidFill>
              <a:srgbClr val="E7E6E6"/>
            </a:solidFill>
            <a:ln w="12700" cap="flat" cmpd="sng" algn="ctr">
              <a:noFill/>
              <a:prstDash val="solid"/>
              <a:miter lim="800000"/>
            </a:ln>
            <a:effectLst/>
          </p:spPr>
          <p:txBody>
            <a:bodyPr bIns="0" rtlCol="0" anchor="ctr"/>
            <a:lstStyle/>
            <a:p>
              <a:pPr algn="ctr" defTabSz="914377">
                <a:defRPr/>
              </a:pPr>
              <a:r>
                <a:rPr lang="en-US" sz="880" kern="0" dirty="0">
                  <a:solidFill>
                    <a:srgbClr val="E7E6E6">
                      <a:lumMod val="25000"/>
                    </a:srgbClr>
                  </a:solidFill>
                  <a:latin typeface="Arial" panose="020B0604020202020204" pitchFamily="34" charset="0"/>
                </a:rPr>
                <a:t>PowerEdge, Dell Trusted Devices</a:t>
              </a:r>
            </a:p>
            <a:p>
              <a:pPr algn="ctr" defTabSz="914377">
                <a:defRPr/>
              </a:pPr>
              <a:r>
                <a:rPr lang="en-US" sz="880" kern="0" dirty="0">
                  <a:solidFill>
                    <a:srgbClr val="E7E6E6">
                      <a:lumMod val="25000"/>
                    </a:srgbClr>
                  </a:solidFill>
                  <a:latin typeface="Arial" panose="020B0604020202020204" pitchFamily="34" charset="0"/>
                </a:rPr>
                <a:t>Dell SafeBIOS</a:t>
              </a:r>
            </a:p>
            <a:p>
              <a:pPr algn="ctr" defTabSz="914377">
                <a:defRPr/>
              </a:pPr>
              <a:endParaRPr lang="en-US" sz="880" kern="0" dirty="0">
                <a:solidFill>
                  <a:srgbClr val="E7E6E6">
                    <a:lumMod val="25000"/>
                  </a:srgbClr>
                </a:solidFill>
                <a:latin typeface="Arial" panose="020B0604020202020204" pitchFamily="34" charset="0"/>
              </a:endParaRPr>
            </a:p>
          </p:txBody>
        </p:sp>
        <p:sp>
          <p:nvSpPr>
            <p:cNvPr id="8" name="Rectangle: Rounded Corners 7">
              <a:extLst>
                <a:ext uri="{FF2B5EF4-FFF2-40B4-BE49-F238E27FC236}">
                  <a16:creationId xmlns:a16="http://schemas.microsoft.com/office/drawing/2014/main" id="{100463DC-E008-27C2-6C03-2F0D62E5E9A6}"/>
                </a:ext>
              </a:extLst>
            </p:cNvPr>
            <p:cNvSpPr/>
            <p:nvPr/>
          </p:nvSpPr>
          <p:spPr>
            <a:xfrm>
              <a:off x="91440" y="5029041"/>
              <a:ext cx="15087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1051" b="1" kern="0" dirty="0">
                  <a:solidFill>
                    <a:prstClr val="white"/>
                  </a:solidFill>
                </a:rPr>
                <a:t>Automated System Recovery (ASR)</a:t>
              </a:r>
            </a:p>
          </p:txBody>
        </p:sp>
        <p:sp>
          <p:nvSpPr>
            <p:cNvPr id="9" name="Rectangle: Rounded Corners 8">
              <a:extLst>
                <a:ext uri="{FF2B5EF4-FFF2-40B4-BE49-F238E27FC236}">
                  <a16:creationId xmlns:a16="http://schemas.microsoft.com/office/drawing/2014/main" id="{E71DD286-FECF-B987-41CD-E561F07CAB40}"/>
                </a:ext>
              </a:extLst>
            </p:cNvPr>
            <p:cNvSpPr/>
            <p:nvPr/>
          </p:nvSpPr>
          <p:spPr>
            <a:xfrm>
              <a:off x="11658600" y="5029041"/>
              <a:ext cx="457200"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GB" sz="880" kern="0" dirty="0">
                  <a:solidFill>
                    <a:srgbClr val="E7E6E6">
                      <a:lumMod val="25000"/>
                    </a:srgbClr>
                  </a:solidFill>
                  <a:latin typeface="Arial" panose="020B0604020202020204" pitchFamily="34" charset="0"/>
                </a:rPr>
                <a:t>No</a:t>
              </a:r>
              <a:endParaRPr lang="en-IN" sz="880" kern="0" dirty="0">
                <a:solidFill>
                  <a:srgbClr val="E7E6E6">
                    <a:lumMod val="25000"/>
                  </a:srgbClr>
                </a:solidFill>
                <a:latin typeface="Arial" panose="020B0604020202020204" pitchFamily="34" charset="0"/>
              </a:endParaRPr>
            </a:p>
          </p:txBody>
        </p:sp>
        <p:sp>
          <p:nvSpPr>
            <p:cNvPr id="10" name="Rectangle: Rounded Corners 9">
              <a:extLst>
                <a:ext uri="{FF2B5EF4-FFF2-40B4-BE49-F238E27FC236}">
                  <a16:creationId xmlns:a16="http://schemas.microsoft.com/office/drawing/2014/main" id="{02B93C69-D5A6-30EB-36F3-A612BCB7C08A}"/>
                </a:ext>
              </a:extLst>
            </p:cNvPr>
            <p:cNvSpPr/>
            <p:nvPr/>
          </p:nvSpPr>
          <p:spPr>
            <a:xfrm>
              <a:off x="11155680" y="5029041"/>
              <a:ext cx="457200"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IN" sz="880" kern="0" dirty="0">
                  <a:solidFill>
                    <a:srgbClr val="E7E6E6">
                      <a:lumMod val="25000"/>
                    </a:srgbClr>
                  </a:solidFill>
                  <a:latin typeface="Arial" panose="020B0604020202020204" pitchFamily="34" charset="0"/>
                </a:rPr>
                <a:t>Yes</a:t>
              </a:r>
            </a:p>
          </p:txBody>
        </p:sp>
        <p:sp>
          <p:nvSpPr>
            <p:cNvPr id="14" name="Rectangle: Rounded Corners 13">
              <a:extLst>
                <a:ext uri="{FF2B5EF4-FFF2-40B4-BE49-F238E27FC236}">
                  <a16:creationId xmlns:a16="http://schemas.microsoft.com/office/drawing/2014/main" id="{0D1027A4-D6EE-4B98-3075-0D049C2A784E}"/>
                </a:ext>
              </a:extLst>
            </p:cNvPr>
            <p:cNvSpPr/>
            <p:nvPr/>
          </p:nvSpPr>
          <p:spPr>
            <a:xfrm>
              <a:off x="1645920" y="5531961"/>
              <a:ext cx="6858000" cy="457200"/>
            </a:xfrm>
            <a:prstGeom prst="roundRect">
              <a:avLst>
                <a:gd name="adj" fmla="val 0"/>
              </a:avLst>
            </a:prstGeom>
            <a:solidFill>
              <a:srgbClr val="E7E6E6"/>
            </a:solidFill>
            <a:ln w="12700" cap="flat" cmpd="sng" algn="ctr">
              <a:noFill/>
              <a:prstDash val="solid"/>
              <a:miter lim="800000"/>
            </a:ln>
            <a:effectLst/>
          </p:spPr>
          <p:txBody>
            <a:bodyPr bIns="0" rtlCol="0" anchor="t"/>
            <a:lstStyle/>
            <a:p>
              <a:pPr defTabSz="914377">
                <a:defRPr/>
              </a:pPr>
              <a:r>
                <a:rPr lang="en-US" sz="880" kern="0" dirty="0">
                  <a:solidFill>
                    <a:srgbClr val="E7E6E6">
                      <a:lumMod val="25000"/>
                    </a:srgbClr>
                  </a:solidFill>
                  <a:latin typeface="Arial" panose="020B0604020202020204" pitchFamily="34" charset="0"/>
                </a:rPr>
                <a:t>Enables rapid recovery from a corrupted operating system image (or an operating system image suspected of malicious tampering).</a:t>
              </a:r>
            </a:p>
          </p:txBody>
        </p:sp>
        <p:sp>
          <p:nvSpPr>
            <p:cNvPr id="17" name="Rectangle: Rounded Corners 16">
              <a:extLst>
                <a:ext uri="{FF2B5EF4-FFF2-40B4-BE49-F238E27FC236}">
                  <a16:creationId xmlns:a16="http://schemas.microsoft.com/office/drawing/2014/main" id="{060C69D1-5132-6203-A0FF-BC0998D866B0}"/>
                </a:ext>
              </a:extLst>
            </p:cNvPr>
            <p:cNvSpPr/>
            <p:nvPr/>
          </p:nvSpPr>
          <p:spPr>
            <a:xfrm>
              <a:off x="8549640" y="5531961"/>
              <a:ext cx="2560320" cy="457200"/>
            </a:xfrm>
            <a:prstGeom prst="roundRect">
              <a:avLst/>
            </a:prstGeom>
            <a:solidFill>
              <a:srgbClr val="E7E6E6"/>
            </a:solidFill>
            <a:ln w="12700" cap="flat" cmpd="sng" algn="ctr">
              <a:noFill/>
              <a:prstDash val="solid"/>
              <a:miter lim="800000"/>
            </a:ln>
            <a:effectLst/>
          </p:spPr>
          <p:txBody>
            <a:bodyPr rtlCol="0" anchor="ctr"/>
            <a:lstStyle/>
            <a:p>
              <a:pPr algn="ctr" defTabSz="914377">
                <a:defRPr/>
              </a:pPr>
              <a:r>
                <a:rPr lang="en-US" sz="880" kern="0" dirty="0">
                  <a:solidFill>
                    <a:srgbClr val="E7E6E6">
                      <a:lumMod val="25000"/>
                    </a:srgbClr>
                  </a:solidFill>
                  <a:latin typeface="Arial" panose="020B0604020202020204" pitchFamily="34" charset="0"/>
                </a:rPr>
                <a:t>PowerEdge</a:t>
              </a:r>
            </a:p>
            <a:p>
              <a:pPr algn="ctr" defTabSz="914377">
                <a:defRPr/>
              </a:pPr>
              <a:endParaRPr lang="en-US" sz="880" kern="0" dirty="0">
                <a:solidFill>
                  <a:srgbClr val="E7E6E6">
                    <a:lumMod val="25000"/>
                  </a:srgbClr>
                </a:solidFill>
                <a:latin typeface="Arial" panose="020B0604020202020204" pitchFamily="34" charset="0"/>
              </a:endParaRPr>
            </a:p>
          </p:txBody>
        </p:sp>
        <p:sp>
          <p:nvSpPr>
            <p:cNvPr id="18" name="Rectangle: Rounded Corners 17">
              <a:extLst>
                <a:ext uri="{FF2B5EF4-FFF2-40B4-BE49-F238E27FC236}">
                  <a16:creationId xmlns:a16="http://schemas.microsoft.com/office/drawing/2014/main" id="{84652C81-087E-8BA7-E194-128DC50F4E1E}"/>
                </a:ext>
              </a:extLst>
            </p:cNvPr>
            <p:cNvSpPr/>
            <p:nvPr/>
          </p:nvSpPr>
          <p:spPr>
            <a:xfrm>
              <a:off x="91440" y="5531961"/>
              <a:ext cx="1508760" cy="457200"/>
            </a:xfrm>
            <a:prstGeom prst="roundRect">
              <a:avLst>
                <a:gd name="adj" fmla="val 9375"/>
              </a:avLst>
            </a:prstGeom>
            <a:solidFill>
              <a:srgbClr val="1D56C0"/>
            </a:solidFill>
            <a:ln w="12700" cap="flat" cmpd="sng" algn="ctr">
              <a:noFill/>
              <a:prstDash val="solid"/>
              <a:miter lim="800000"/>
            </a:ln>
            <a:effectLst/>
          </p:spPr>
          <p:txBody>
            <a:bodyPr rtlCol="0" anchor="ctr"/>
            <a:lstStyle/>
            <a:p>
              <a:pPr algn="ctr" defTabSz="914377">
                <a:defRPr/>
              </a:pPr>
              <a:r>
                <a:rPr lang="en-IN" sz="1051" b="1" kern="0" dirty="0">
                  <a:solidFill>
                    <a:prstClr val="white"/>
                  </a:solidFill>
                </a:rPr>
                <a:t>Rapid OS Recovery:</a:t>
              </a:r>
            </a:p>
          </p:txBody>
        </p:sp>
        <p:sp>
          <p:nvSpPr>
            <p:cNvPr id="19" name="Rectangle: Rounded Corners 18">
              <a:extLst>
                <a:ext uri="{FF2B5EF4-FFF2-40B4-BE49-F238E27FC236}">
                  <a16:creationId xmlns:a16="http://schemas.microsoft.com/office/drawing/2014/main" id="{131F14AF-BEE6-01F0-2C1E-F50380CFF221}"/>
                </a:ext>
              </a:extLst>
            </p:cNvPr>
            <p:cNvSpPr/>
            <p:nvPr/>
          </p:nvSpPr>
          <p:spPr>
            <a:xfrm>
              <a:off x="11658600" y="5531961"/>
              <a:ext cx="457200"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GB" sz="880" kern="0" dirty="0">
                  <a:solidFill>
                    <a:srgbClr val="E7E6E6">
                      <a:lumMod val="25000"/>
                    </a:srgbClr>
                  </a:solidFill>
                  <a:latin typeface="Arial" panose="020B0604020202020204" pitchFamily="34" charset="0"/>
                </a:rPr>
                <a:t>No</a:t>
              </a:r>
              <a:endParaRPr lang="en-IN" sz="880" kern="0" dirty="0">
                <a:solidFill>
                  <a:srgbClr val="E7E6E6">
                    <a:lumMod val="25000"/>
                  </a:srgbClr>
                </a:solidFill>
                <a:latin typeface="Arial" panose="020B0604020202020204" pitchFamily="34" charset="0"/>
              </a:endParaRPr>
            </a:p>
          </p:txBody>
        </p:sp>
        <p:sp>
          <p:nvSpPr>
            <p:cNvPr id="20" name="Rectangle: Rounded Corners 19">
              <a:extLst>
                <a:ext uri="{FF2B5EF4-FFF2-40B4-BE49-F238E27FC236}">
                  <a16:creationId xmlns:a16="http://schemas.microsoft.com/office/drawing/2014/main" id="{C839F1AB-297A-6EFA-0B6B-F7C21F24C463}"/>
                </a:ext>
              </a:extLst>
            </p:cNvPr>
            <p:cNvSpPr/>
            <p:nvPr/>
          </p:nvSpPr>
          <p:spPr>
            <a:xfrm>
              <a:off x="11155680" y="5531961"/>
              <a:ext cx="457200"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IN" sz="880" kern="0" dirty="0">
                  <a:solidFill>
                    <a:srgbClr val="E7E6E6">
                      <a:lumMod val="25000"/>
                    </a:srgbClr>
                  </a:solidFill>
                  <a:latin typeface="Arial" panose="020B0604020202020204" pitchFamily="34" charset="0"/>
                </a:rPr>
                <a:t>Yes</a:t>
              </a:r>
            </a:p>
          </p:txBody>
        </p:sp>
        <p:sp>
          <p:nvSpPr>
            <p:cNvPr id="21" name="Rectangle: Rounded Corners 20">
              <a:extLst>
                <a:ext uri="{FF2B5EF4-FFF2-40B4-BE49-F238E27FC236}">
                  <a16:creationId xmlns:a16="http://schemas.microsoft.com/office/drawing/2014/main" id="{4D8E5E7F-87AF-8A70-5BA0-812117EA98D5}"/>
                </a:ext>
              </a:extLst>
            </p:cNvPr>
            <p:cNvSpPr/>
            <p:nvPr/>
          </p:nvSpPr>
          <p:spPr>
            <a:xfrm>
              <a:off x="1645920" y="6034881"/>
              <a:ext cx="6858000" cy="457200"/>
            </a:xfrm>
            <a:prstGeom prst="roundRect">
              <a:avLst>
                <a:gd name="adj" fmla="val 0"/>
              </a:avLst>
            </a:prstGeom>
            <a:solidFill>
              <a:srgbClr val="E7E6E6"/>
            </a:solidFill>
            <a:ln w="12700" cap="flat" cmpd="sng" algn="ctr">
              <a:noFill/>
              <a:prstDash val="solid"/>
              <a:miter lim="800000"/>
            </a:ln>
            <a:effectLst/>
          </p:spPr>
          <p:txBody>
            <a:bodyPr bIns="0" rtlCol="0" anchor="t"/>
            <a:lstStyle/>
            <a:p>
              <a:pPr defTabSz="914377">
                <a:defRPr/>
              </a:pPr>
              <a:r>
                <a:rPr lang="en-US" sz="880" kern="0" dirty="0">
                  <a:solidFill>
                    <a:srgbClr val="E7E6E6">
                      <a:lumMod val="25000"/>
                    </a:srgbClr>
                  </a:solidFill>
                  <a:latin typeface="Arial" panose="020B0604020202020204" pitchFamily="34" charset="0"/>
                </a:rPr>
                <a:t>In a Full Power Cycle, the server as well as all of its components are rebooted. It drains the main and auxiliary power from the server and all components. All data in volatile memory is also erased. This allows a remote system to be fully rebooted. It can eliminate, for example, any malware that is still memory-resident. </a:t>
              </a:r>
            </a:p>
          </p:txBody>
        </p:sp>
        <p:sp>
          <p:nvSpPr>
            <p:cNvPr id="24" name="Rectangle: Rounded Corners 23">
              <a:extLst>
                <a:ext uri="{FF2B5EF4-FFF2-40B4-BE49-F238E27FC236}">
                  <a16:creationId xmlns:a16="http://schemas.microsoft.com/office/drawing/2014/main" id="{1E4D3209-120A-B338-F4FB-7AB419F8B1B7}"/>
                </a:ext>
              </a:extLst>
            </p:cNvPr>
            <p:cNvSpPr/>
            <p:nvPr/>
          </p:nvSpPr>
          <p:spPr>
            <a:xfrm>
              <a:off x="8549640" y="6034881"/>
              <a:ext cx="2560320" cy="457200"/>
            </a:xfrm>
            <a:prstGeom prst="roundRect">
              <a:avLst/>
            </a:prstGeom>
            <a:solidFill>
              <a:srgbClr val="E7E6E6"/>
            </a:solidFill>
            <a:ln w="12700" cap="flat" cmpd="sng" algn="ctr">
              <a:noFill/>
              <a:prstDash val="solid"/>
              <a:miter lim="800000"/>
            </a:ln>
            <a:effectLst/>
          </p:spPr>
          <p:txBody>
            <a:bodyPr rtlCol="0" anchor="ctr"/>
            <a:lstStyle/>
            <a:p>
              <a:pPr algn="ctr" defTabSz="914377">
                <a:defRPr/>
              </a:pPr>
              <a:r>
                <a:rPr lang="en-US" sz="880" kern="0">
                  <a:solidFill>
                    <a:srgbClr val="E7E6E6">
                      <a:lumMod val="25000"/>
                    </a:srgbClr>
                  </a:solidFill>
                  <a:latin typeface="Arial" panose="020B0604020202020204" pitchFamily="34" charset="0"/>
                </a:rPr>
                <a:t>PowerEdge</a:t>
              </a:r>
              <a:endParaRPr lang="en-US" sz="880" kern="0" dirty="0">
                <a:solidFill>
                  <a:srgbClr val="E7E6E6">
                    <a:lumMod val="25000"/>
                  </a:srgbClr>
                </a:solidFill>
                <a:latin typeface="Arial" panose="020B0604020202020204" pitchFamily="34" charset="0"/>
              </a:endParaRPr>
            </a:p>
            <a:p>
              <a:pPr algn="ctr" defTabSz="914377">
                <a:defRPr/>
              </a:pPr>
              <a:endParaRPr lang="en-US" sz="880" kern="0" dirty="0">
                <a:solidFill>
                  <a:srgbClr val="E7E6E6">
                    <a:lumMod val="25000"/>
                  </a:srgbClr>
                </a:solidFill>
                <a:latin typeface="Arial" panose="020B0604020202020204" pitchFamily="34" charset="0"/>
              </a:endParaRPr>
            </a:p>
          </p:txBody>
        </p:sp>
        <p:sp>
          <p:nvSpPr>
            <p:cNvPr id="25" name="Rectangle: Rounded Corners 24">
              <a:extLst>
                <a:ext uri="{FF2B5EF4-FFF2-40B4-BE49-F238E27FC236}">
                  <a16:creationId xmlns:a16="http://schemas.microsoft.com/office/drawing/2014/main" id="{7B1696CD-F62C-9018-3B7A-491CC37AF131}"/>
                </a:ext>
              </a:extLst>
            </p:cNvPr>
            <p:cNvSpPr/>
            <p:nvPr/>
          </p:nvSpPr>
          <p:spPr>
            <a:xfrm>
              <a:off x="91440" y="6034881"/>
              <a:ext cx="1508760" cy="457200"/>
            </a:xfrm>
            <a:prstGeom prst="roundRect">
              <a:avLst>
                <a:gd name="adj" fmla="val 9375"/>
              </a:avLst>
            </a:prstGeom>
            <a:solidFill>
              <a:srgbClr val="1D56C0"/>
            </a:solidFill>
            <a:ln w="12700" cap="flat" cmpd="sng" algn="ctr">
              <a:noFill/>
              <a:prstDash val="solid"/>
              <a:miter lim="800000"/>
            </a:ln>
            <a:effectLst/>
          </p:spPr>
          <p:txBody>
            <a:bodyPr rtlCol="0" anchor="t"/>
            <a:lstStyle/>
            <a:p>
              <a:pPr algn="ctr" defTabSz="914377">
                <a:defRPr/>
              </a:pPr>
              <a:r>
                <a:rPr lang="en-US" sz="1051" b="1" kern="0" dirty="0">
                  <a:solidFill>
                    <a:prstClr val="white"/>
                  </a:solidFill>
                </a:rPr>
                <a:t>Full Remote Power Cycle</a:t>
              </a:r>
              <a:endParaRPr lang="en-IN" sz="1051" b="1" kern="0" dirty="0">
                <a:solidFill>
                  <a:prstClr val="white"/>
                </a:solidFill>
              </a:endParaRPr>
            </a:p>
          </p:txBody>
        </p:sp>
        <p:sp>
          <p:nvSpPr>
            <p:cNvPr id="26" name="Rectangle: Rounded Corners 25">
              <a:extLst>
                <a:ext uri="{FF2B5EF4-FFF2-40B4-BE49-F238E27FC236}">
                  <a16:creationId xmlns:a16="http://schemas.microsoft.com/office/drawing/2014/main" id="{C1759A9E-1515-965F-6E9D-262ACFD9F565}"/>
                </a:ext>
              </a:extLst>
            </p:cNvPr>
            <p:cNvSpPr/>
            <p:nvPr/>
          </p:nvSpPr>
          <p:spPr>
            <a:xfrm>
              <a:off x="11658600" y="6034881"/>
              <a:ext cx="457200" cy="457200"/>
            </a:xfrm>
            <a:prstGeom prst="roundRect">
              <a:avLst/>
            </a:prstGeom>
            <a:solidFill>
              <a:srgbClr val="FF0000"/>
            </a:solidFill>
            <a:ln w="12700" cap="flat" cmpd="sng" algn="ctr">
              <a:noFill/>
              <a:prstDash val="solid"/>
              <a:miter lim="800000"/>
            </a:ln>
            <a:effectLst/>
          </p:spPr>
          <p:txBody>
            <a:bodyPr rtlCol="0" anchor="ctr"/>
            <a:lstStyle/>
            <a:p>
              <a:pPr algn="ctr" defTabSz="914377">
                <a:defRPr/>
              </a:pPr>
              <a:r>
                <a:rPr lang="en-GB" sz="880" kern="0" dirty="0">
                  <a:solidFill>
                    <a:srgbClr val="E7E6E6">
                      <a:lumMod val="25000"/>
                    </a:srgbClr>
                  </a:solidFill>
                  <a:latin typeface="Arial" panose="020B0604020202020204" pitchFamily="34" charset="0"/>
                </a:rPr>
                <a:t>No</a:t>
              </a:r>
              <a:endParaRPr lang="en-IN" sz="880" kern="0" dirty="0">
                <a:solidFill>
                  <a:srgbClr val="E7E6E6">
                    <a:lumMod val="25000"/>
                  </a:srgbClr>
                </a:solidFill>
                <a:latin typeface="Arial" panose="020B0604020202020204" pitchFamily="34" charset="0"/>
              </a:endParaRPr>
            </a:p>
          </p:txBody>
        </p:sp>
        <p:sp>
          <p:nvSpPr>
            <p:cNvPr id="27" name="Rectangle: Rounded Corners 26">
              <a:extLst>
                <a:ext uri="{FF2B5EF4-FFF2-40B4-BE49-F238E27FC236}">
                  <a16:creationId xmlns:a16="http://schemas.microsoft.com/office/drawing/2014/main" id="{66F6E08B-4991-9527-E996-4CB015F311D6}"/>
                </a:ext>
              </a:extLst>
            </p:cNvPr>
            <p:cNvSpPr/>
            <p:nvPr/>
          </p:nvSpPr>
          <p:spPr>
            <a:xfrm>
              <a:off x="11155680" y="6034881"/>
              <a:ext cx="457200" cy="457200"/>
            </a:xfrm>
            <a:prstGeom prst="roundRect">
              <a:avLst/>
            </a:prstGeom>
            <a:solidFill>
              <a:srgbClr val="37CC5C"/>
            </a:solidFill>
            <a:ln w="12700" cap="flat" cmpd="sng" algn="ctr">
              <a:noFill/>
              <a:prstDash val="solid"/>
              <a:miter lim="800000"/>
            </a:ln>
            <a:effectLst/>
          </p:spPr>
          <p:txBody>
            <a:bodyPr rtlCol="0" anchor="ctr"/>
            <a:lstStyle/>
            <a:p>
              <a:pPr algn="ctr" defTabSz="914377">
                <a:defRPr/>
              </a:pPr>
              <a:r>
                <a:rPr lang="en-IN" sz="880" kern="0" dirty="0">
                  <a:solidFill>
                    <a:srgbClr val="E7E6E6">
                      <a:lumMod val="25000"/>
                    </a:srgbClr>
                  </a:solidFill>
                  <a:latin typeface="Arial" panose="020B0604020202020204" pitchFamily="34" charset="0"/>
                </a:rPr>
                <a:t>Yes</a:t>
              </a:r>
            </a:p>
          </p:txBody>
        </p:sp>
        <p:sp>
          <p:nvSpPr>
            <p:cNvPr id="35" name="TextBox 34">
              <a:extLst>
                <a:ext uri="{FF2B5EF4-FFF2-40B4-BE49-F238E27FC236}">
                  <a16:creationId xmlns:a16="http://schemas.microsoft.com/office/drawing/2014/main" id="{9F173192-AC5F-C22B-E49A-ABBBF7FF27DD}"/>
                </a:ext>
              </a:extLst>
            </p:cNvPr>
            <p:cNvSpPr txBox="1"/>
            <p:nvPr/>
          </p:nvSpPr>
          <p:spPr>
            <a:xfrm>
              <a:off x="-1772" y="6522756"/>
              <a:ext cx="6097772" cy="230832"/>
            </a:xfrm>
            <a:prstGeom prst="rect">
              <a:avLst/>
            </a:prstGeom>
            <a:noFill/>
          </p:spPr>
          <p:txBody>
            <a:bodyPr wrap="square">
              <a:spAutoFit/>
            </a:bodyPr>
            <a:lstStyle/>
            <a:p>
              <a:r>
                <a:rPr lang="en-US" sz="900" dirty="0">
                  <a:solidFill>
                    <a:schemeClr val="bg2"/>
                  </a:solidFill>
                </a:rPr>
                <a:t>* Services is an add-on capability. </a:t>
              </a:r>
            </a:p>
          </p:txBody>
        </p:sp>
      </p:grpSp>
    </p:spTree>
    <p:extLst>
      <p:ext uri="{BB962C8B-B14F-4D97-AF65-F5344CB8AC3E}">
        <p14:creationId xmlns:p14="http://schemas.microsoft.com/office/powerpoint/2010/main" val="914911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F56FB9-4C06-0663-6639-3BFFC0361CCD}"/>
              </a:ext>
            </a:extLst>
          </p:cNvPr>
          <p:cNvSpPr txBox="1"/>
          <p:nvPr/>
        </p:nvSpPr>
        <p:spPr>
          <a:xfrm>
            <a:off x="430801" y="4011901"/>
            <a:ext cx="5530745" cy="1477328"/>
          </a:xfrm>
          <a:prstGeom prst="rect">
            <a:avLst/>
          </a:prstGeom>
          <a:noFill/>
        </p:spPr>
        <p:txBody>
          <a:bodyPr wrap="none" lIns="0" tIns="0" rIns="0" bIns="0" rtlCol="0">
            <a:spAutoFit/>
          </a:bodyPr>
          <a:lstStyle/>
          <a:p>
            <a:pPr defTabSz="914377"/>
            <a:r>
              <a:rPr lang="en-US" sz="9600">
                <a:solidFill>
                  <a:srgbClr val="FFFFFF"/>
                </a:solidFill>
                <a:latin typeface="Arial Nova Light"/>
              </a:rPr>
              <a:t>Thank You</a:t>
            </a:r>
          </a:p>
        </p:txBody>
      </p:sp>
      <p:sp>
        <p:nvSpPr>
          <p:cNvPr id="3" name="Title 2">
            <a:extLst>
              <a:ext uri="{FF2B5EF4-FFF2-40B4-BE49-F238E27FC236}">
                <a16:creationId xmlns:a16="http://schemas.microsoft.com/office/drawing/2014/main" id="{FF4737BC-65CB-A3F7-958D-6D1C85286201}"/>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3270018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T 2023">
  <a:themeElements>
    <a:clrScheme name="DT 2023">
      <a:dk1>
        <a:srgbClr val="808080"/>
      </a:dk1>
      <a:lt1>
        <a:srgbClr val="0672CB"/>
      </a:lt1>
      <a:dk2>
        <a:srgbClr val="FFFFFF"/>
      </a:dk2>
      <a:lt2>
        <a:srgbClr val="000000"/>
      </a:lt2>
      <a:accent1>
        <a:srgbClr val="0D2155"/>
      </a:accent1>
      <a:accent2>
        <a:srgbClr val="247554"/>
      </a:accent2>
      <a:accent3>
        <a:srgbClr val="F4BB5E"/>
      </a:accent3>
      <a:accent4>
        <a:srgbClr val="E5F8FF"/>
      </a:accent4>
      <a:accent5>
        <a:srgbClr val="691D3F"/>
      </a:accent5>
      <a:accent6>
        <a:srgbClr val="0C32A4"/>
      </a:accent6>
      <a:hlink>
        <a:srgbClr val="0672CB"/>
      </a:hlink>
      <a:folHlink>
        <a:srgbClr val="612CB0"/>
      </a:folHlink>
    </a:clrScheme>
    <a:fontScheme name="Custom 1">
      <a:majorFont>
        <a:latin typeface="Arial Nova 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ctr">
          <a:defRPr dirty="0" smtClean="0">
            <a:solidFill>
              <a:schemeClr val="bg2"/>
            </a:solidFill>
          </a:defRPr>
        </a:defPPr>
      </a:lstStyle>
    </a:txDef>
  </a:objectDefaults>
  <a:extraClrSchemeLst/>
  <a:custClrLst>
    <a:custClr name="White">
      <a:srgbClr val="FFFFFF"/>
    </a:custClr>
    <a:custClr name="Carbon">
      <a:srgbClr val="444444"/>
    </a:custClr>
    <a:custClr name="Midnight">
      <a:srgbClr val="0D2155"/>
    </a:custClr>
    <a:custClr name="Cornflower">
      <a:srgbClr val="58A5E6"/>
    </a:custClr>
    <a:custClr name="Deep Green">
      <a:srgbClr val="244739"/>
    </a:custClr>
    <a:custClr name="Grass">
      <a:srgbClr val="4EE760"/>
    </a:custClr>
    <a:custClr name="Raisin">
      <a:srgbClr val="2A145A"/>
    </a:custClr>
    <a:custClr name="Iris">
      <a:srgbClr val="9F78FC"/>
    </a:custClr>
    <a:custClr name="Wine">
      <a:srgbClr val="4A193A"/>
    </a:custClr>
    <a:custClr name="Coral">
      <a:srgbClr val="E1633F"/>
    </a:custClr>
    <a:custClr name="White">
      <a:srgbClr val="FFFFFF"/>
    </a:custClr>
    <a:custClr name="Steel">
      <a:srgbClr val="6E6E6E"/>
    </a:custClr>
    <a:custClr name="Navy">
      <a:srgbClr val="00227F"/>
    </a:custClr>
    <a:custClr name="Sky">
      <a:srgbClr val="80C7FB"/>
    </a:custClr>
    <a:custClr name="Forest">
      <a:srgbClr val="1B5744"/>
    </a:custClr>
    <a:custClr name="Mint">
      <a:srgbClr val="7BFC76"/>
    </a:custClr>
    <a:custClr name="Eggplant">
      <a:srgbClr val="500A96"/>
    </a:custClr>
    <a:custClr name="Wisteria">
      <a:srgbClr val="AA96FA"/>
    </a:custClr>
    <a:custClr name="Burgundy">
      <a:srgbClr val="691D3F"/>
    </a:custClr>
    <a:custClr name="Orange">
      <a:srgbClr val="E17F3F"/>
    </a:custClr>
    <a:custClr name="White">
      <a:srgbClr val="FFFFFF"/>
    </a:custClr>
    <a:custClr name="Gray">
      <a:srgbClr val="808080"/>
    </a:custClr>
    <a:custClr name="Royal">
      <a:srgbClr val="0C32A4"/>
    </a:custClr>
    <a:custClr name="Pool">
      <a:srgbClr val="9FDDFF"/>
    </a:custClr>
    <a:custClr name="Hunter">
      <a:srgbClr val="247554"/>
    </a:custClr>
    <a:custClr name="Lime">
      <a:srgbClr val="9FFF99"/>
    </a:custClr>
    <a:custClr name="Plum">
      <a:srgbClr val="612CB0"/>
    </a:custClr>
    <a:custClr name="Lavender">
      <a:srgbClr val="BEAFFF"/>
    </a:custClr>
    <a:custClr name="Ruby">
      <a:srgbClr val="85133F"/>
    </a:custClr>
    <a:custClr name="Apricot">
      <a:srgbClr val="F4BB5E"/>
    </a:custClr>
    <a:custClr name="White">
      <a:srgbClr val="FFFFFF"/>
    </a:custClr>
    <a:custClr name="Granite">
      <a:srgbClr val="C8C9C7"/>
    </a:custClr>
    <a:custClr name="Cobalt">
      <a:srgbClr val="1D56C0"/>
    </a:custClr>
    <a:custClr name="Mist">
      <a:srgbClr val="CBEEFF"/>
    </a:custClr>
    <a:custClr name="Kelly">
      <a:srgbClr val="349E5F"/>
    </a:custClr>
    <a:custClr name="Honeydew">
      <a:srgbClr val="BFFFB7"/>
    </a:custClr>
    <a:custClr name="Violet">
      <a:srgbClr val="743DD4"/>
    </a:custClr>
    <a:custClr name="Lilac">
      <a:srgbClr val="C8C0FF"/>
    </a:custClr>
    <a:custClr name="Scarlet">
      <a:srgbClr val="B30B37"/>
    </a:custClr>
    <a:custClr name="Marigold">
      <a:srgbClr val="F9D674"/>
    </a:custClr>
    <a:custClr name="White">
      <a:srgbClr val="FFFFFF"/>
    </a:custClr>
    <a:custClr name="Quartz">
      <a:srgbClr val="EEEEEE"/>
    </a:custClr>
    <a:custClr name="Dell Blue">
      <a:srgbClr val="0672CB"/>
    </a:custClr>
    <a:custClr name="Glacier">
      <a:srgbClr val="E5F8FF"/>
    </a:custClr>
    <a:custClr name="Basil">
      <a:srgbClr val="37CC5C"/>
    </a:custClr>
    <a:custClr name="Tea Green">
      <a:srgbClr val="E4FFD6"/>
    </a:custClr>
    <a:custClr name="Amethyst">
      <a:srgbClr val="8E5CEF"/>
    </a:custClr>
    <a:custClr name="Periwinkle">
      <a:srgbClr val="DEDDFF"/>
    </a:custClr>
    <a:custClr name="Cherry">
      <a:srgbClr val="D2333D"/>
    </a:custClr>
    <a:custClr name="Sand">
      <a:srgbClr val="FBEECE"/>
    </a:custClr>
  </a:custClrLst>
  <a:extLst>
    <a:ext uri="{05A4C25C-085E-4340-85A3-A5531E510DB2}">
      <thm15:themeFamily xmlns:thm15="http://schemas.microsoft.com/office/thememl/2012/main" name="DT 2023" id="{7482B563-F6E6-42AB-9AC9-F48689DD0D8A}" vid="{FAFD8A73-E727-40A5-B65B-3C38814BFFBC}"/>
    </a:ext>
  </a:extLst>
</a:theme>
</file>

<file path=ppt/theme/theme2.xml><?xml version="1.0" encoding="utf-8"?>
<a:theme xmlns:a="http://schemas.openxmlformats.org/drawingml/2006/main" name="DTA FY25 Dell Tech template">
  <a:themeElements>
    <a:clrScheme name="DT 2023">
      <a:dk1>
        <a:srgbClr val="808080"/>
      </a:dk1>
      <a:lt1>
        <a:srgbClr val="0672CB"/>
      </a:lt1>
      <a:dk2>
        <a:srgbClr val="FFFFFF"/>
      </a:dk2>
      <a:lt2>
        <a:srgbClr val="000000"/>
      </a:lt2>
      <a:accent1>
        <a:srgbClr val="0D2155"/>
      </a:accent1>
      <a:accent2>
        <a:srgbClr val="247554"/>
      </a:accent2>
      <a:accent3>
        <a:srgbClr val="F4BB5E"/>
      </a:accent3>
      <a:accent4>
        <a:srgbClr val="E5F8FF"/>
      </a:accent4>
      <a:accent5>
        <a:srgbClr val="691D3F"/>
      </a:accent5>
      <a:accent6>
        <a:srgbClr val="0C32A4"/>
      </a:accent6>
      <a:hlink>
        <a:srgbClr val="0672CB"/>
      </a:hlink>
      <a:folHlink>
        <a:srgbClr val="612CB0"/>
      </a:folHlink>
    </a:clrScheme>
    <a:fontScheme name="Custom 1">
      <a:majorFont>
        <a:latin typeface="Arial Nova 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noFill/>
        </a:ln>
      </a:spPr>
      <a:bodyPr rtlCol="0" anchor="ctr"/>
      <a:lstStyle>
        <a:defPPr algn="ctr">
          <a:defRPr sz="1200" dirty="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ctr">
          <a:defRPr dirty="0" smtClean="0">
            <a:solidFill>
              <a:schemeClr val="bg2"/>
            </a:solidFill>
          </a:defRPr>
        </a:defPPr>
      </a:lstStyle>
    </a:txDef>
  </a:objectDefaults>
  <a:extraClrSchemeLst/>
  <a:custClrLst>
    <a:custClr name="White">
      <a:srgbClr val="FFFFFF"/>
    </a:custClr>
    <a:custClr name="Carbon">
      <a:srgbClr val="444444"/>
    </a:custClr>
    <a:custClr name="Midnight">
      <a:srgbClr val="0D2155"/>
    </a:custClr>
    <a:custClr name="Cornflower">
      <a:srgbClr val="58A5E6"/>
    </a:custClr>
    <a:custClr name="Deep Green">
      <a:srgbClr val="244739"/>
    </a:custClr>
    <a:custClr name="Grass">
      <a:srgbClr val="4EE760"/>
    </a:custClr>
    <a:custClr name="Raisin">
      <a:srgbClr val="2A145A"/>
    </a:custClr>
    <a:custClr name="Iris">
      <a:srgbClr val="9F78FC"/>
    </a:custClr>
    <a:custClr name="Wine">
      <a:srgbClr val="4A193A"/>
    </a:custClr>
    <a:custClr name="Coral">
      <a:srgbClr val="E1633F"/>
    </a:custClr>
    <a:custClr name="White">
      <a:srgbClr val="FFFFFF"/>
    </a:custClr>
    <a:custClr name="Steel">
      <a:srgbClr val="6E6E6E"/>
    </a:custClr>
    <a:custClr name="Navy">
      <a:srgbClr val="00227F"/>
    </a:custClr>
    <a:custClr name="Sky">
      <a:srgbClr val="80C7FB"/>
    </a:custClr>
    <a:custClr name="Forest">
      <a:srgbClr val="1B5744"/>
    </a:custClr>
    <a:custClr name="Mint">
      <a:srgbClr val="7BFC76"/>
    </a:custClr>
    <a:custClr name="Eggplant">
      <a:srgbClr val="500A96"/>
    </a:custClr>
    <a:custClr name="Wisteria">
      <a:srgbClr val="AA96FA"/>
    </a:custClr>
    <a:custClr name="Burgundy">
      <a:srgbClr val="691D3F"/>
    </a:custClr>
    <a:custClr name="Orange">
      <a:srgbClr val="E17F3F"/>
    </a:custClr>
    <a:custClr name="White">
      <a:srgbClr val="FFFFFF"/>
    </a:custClr>
    <a:custClr name="Gray">
      <a:srgbClr val="808080"/>
    </a:custClr>
    <a:custClr name="Royal">
      <a:srgbClr val="0C32A4"/>
    </a:custClr>
    <a:custClr name="Pool">
      <a:srgbClr val="9FDDFF"/>
    </a:custClr>
    <a:custClr name="Hunter">
      <a:srgbClr val="247554"/>
    </a:custClr>
    <a:custClr name="Lime">
      <a:srgbClr val="9FFF99"/>
    </a:custClr>
    <a:custClr name="Plum">
      <a:srgbClr val="612CB0"/>
    </a:custClr>
    <a:custClr name="Lavender">
      <a:srgbClr val="BEAFFF"/>
    </a:custClr>
    <a:custClr name="Ruby">
      <a:srgbClr val="85133F"/>
    </a:custClr>
    <a:custClr name="Apricot">
      <a:srgbClr val="F4BB5E"/>
    </a:custClr>
    <a:custClr name="White">
      <a:srgbClr val="FFFFFF"/>
    </a:custClr>
    <a:custClr name="Granite">
      <a:srgbClr val="C8C9C7"/>
    </a:custClr>
    <a:custClr name="Cobalt">
      <a:srgbClr val="1D56C0"/>
    </a:custClr>
    <a:custClr name="Mist">
      <a:srgbClr val="CBEEFF"/>
    </a:custClr>
    <a:custClr name="Kelly">
      <a:srgbClr val="349E5F"/>
    </a:custClr>
    <a:custClr name="Honeydew">
      <a:srgbClr val="BFFFB7"/>
    </a:custClr>
    <a:custClr name="Violet">
      <a:srgbClr val="743DD4"/>
    </a:custClr>
    <a:custClr name="Lilac">
      <a:srgbClr val="C8C0FF"/>
    </a:custClr>
    <a:custClr name="Scarlet">
      <a:srgbClr val="B30B37"/>
    </a:custClr>
    <a:custClr name="Marigold">
      <a:srgbClr val="F9D674"/>
    </a:custClr>
    <a:custClr name="White">
      <a:srgbClr val="FFFFFF"/>
    </a:custClr>
    <a:custClr name="Quartz">
      <a:srgbClr val="EEEEEE"/>
    </a:custClr>
    <a:custClr name="Dell Blue">
      <a:srgbClr val="0672CB"/>
    </a:custClr>
    <a:custClr name="Glacier">
      <a:srgbClr val="E5F8FF"/>
    </a:custClr>
    <a:custClr name="Basil">
      <a:srgbClr val="37CC5C"/>
    </a:custClr>
    <a:custClr name="Tea Green">
      <a:srgbClr val="E4FFD6"/>
    </a:custClr>
    <a:custClr name="Amethyst">
      <a:srgbClr val="8E5CEF"/>
    </a:custClr>
    <a:custClr name="Periwinkle">
      <a:srgbClr val="DEDDFF"/>
    </a:custClr>
    <a:custClr name="Cherry">
      <a:srgbClr val="D2333D"/>
    </a:custClr>
    <a:custClr name="Sand">
      <a:srgbClr val="FBEECE"/>
    </a:custClr>
  </a:custClrLst>
  <a:extLst>
    <a:ext uri="{05A4C25C-085E-4340-85A3-A5531E510DB2}">
      <thm15:themeFamily xmlns:thm15="http://schemas.microsoft.com/office/thememl/2012/main" name="PPT_Template_Redesign_Final  -  Read-Only" id="{C06D947A-FEEA-4F78-B56B-C88BEC689CD2}" vid="{0F200309-FEE7-4483-B31D-CC3CC69156F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F522729A4B4945A2514195AC0E8349" ma:contentTypeVersion="15" ma:contentTypeDescription="Create a new document." ma:contentTypeScope="" ma:versionID="45a70da8d4367109b52d2f4846746d4a">
  <xsd:schema xmlns:xsd="http://www.w3.org/2001/XMLSchema" xmlns:xs="http://www.w3.org/2001/XMLSchema" xmlns:p="http://schemas.microsoft.com/office/2006/metadata/properties" xmlns:ns2="9da33f10-9212-4d74-a402-2ab9928378b4" xmlns:ns3="f80c8512-9a07-4b03-89e6-cfeaf87a1321" targetNamespace="http://schemas.microsoft.com/office/2006/metadata/properties" ma:root="true" ma:fieldsID="ec371ec69b9a340482bd69819bd81f99" ns2:_="" ns3:_="">
    <xsd:import namespace="9da33f10-9212-4d74-a402-2ab9928378b4"/>
    <xsd:import namespace="f80c8512-9a07-4b03-89e6-cfeaf87a13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a33f10-9212-4d74-a402-2ab992837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4a8f3d3-8814-4760-a664-575ca63320f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0c8512-9a07-4b03-89e6-cfeaf87a13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9a7994b-e354-4807-82e8-46eddc41df8f}" ma:internalName="TaxCatchAll" ma:showField="CatchAllData" ma:web="f80c8512-9a07-4b03-89e6-cfeaf87a13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a33f10-9212-4d74-a402-2ab9928378b4">
      <Terms xmlns="http://schemas.microsoft.com/office/infopath/2007/PartnerControls"/>
    </lcf76f155ced4ddcb4097134ff3c332f>
    <TaxCatchAll xmlns="f80c8512-9a07-4b03-89e6-cfeaf87a1321" xsi:nil="true"/>
  </documentManagement>
</p:properties>
</file>

<file path=customXml/itemProps1.xml><?xml version="1.0" encoding="utf-8"?>
<ds:datastoreItem xmlns:ds="http://schemas.openxmlformats.org/officeDocument/2006/customXml" ds:itemID="{F021550F-3528-41B3-B4FC-2F42C5E09090}">
  <ds:schemaRefs>
    <ds:schemaRef ds:uri="http://schemas.microsoft.com/sharepoint/v3/contenttype/forms"/>
  </ds:schemaRefs>
</ds:datastoreItem>
</file>

<file path=customXml/itemProps2.xml><?xml version="1.0" encoding="utf-8"?>
<ds:datastoreItem xmlns:ds="http://schemas.openxmlformats.org/officeDocument/2006/customXml" ds:itemID="{5623D488-A877-4728-ACF7-CA38175D40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a33f10-9212-4d74-a402-2ab9928378b4"/>
    <ds:schemaRef ds:uri="f80c8512-9a07-4b03-89e6-cfeaf87a13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41C807-80FF-4B88-A966-1784128A3849}">
  <ds:schemaRefs>
    <ds:schemaRef ds:uri="http://schemas.microsoft.com/office/2006/metadata/properties"/>
    <ds:schemaRef ds:uri="http://schemas.microsoft.com/office/infopath/2007/PartnerControls"/>
    <ds:schemaRef ds:uri="9da33f10-9212-4d74-a402-2ab9928378b4"/>
    <ds:schemaRef ds:uri="f80c8512-9a07-4b03-89e6-cfeaf87a1321"/>
  </ds:schemaRefs>
</ds:datastoreItem>
</file>

<file path=docProps/app.xml><?xml version="1.0" encoding="utf-8"?>
<Properties xmlns="http://schemas.openxmlformats.org/officeDocument/2006/extended-properties" xmlns:vt="http://schemas.openxmlformats.org/officeDocument/2006/docPropsVTypes">
  <TotalTime>11535</TotalTime>
  <Words>1732</Words>
  <Application>Microsoft Office PowerPoint</Application>
  <PresentationFormat>Custom</PresentationFormat>
  <Paragraphs>190</Paragraphs>
  <Slides>5</Slides>
  <Notes>5</Notes>
  <HiddenSlides>1</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DT 2023</vt:lpstr>
      <vt:lpstr>DTA FY25 Dell Tech template</vt:lpstr>
      <vt:lpstr>Advance Cybersecurity Maturity</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 Project</dc:title>
  <dc:creator>Rocha, Roberta</dc:creator>
  <cp:lastModifiedBy>Kenniston, Steve</cp:lastModifiedBy>
  <cp:revision>6</cp:revision>
  <dcterms:created xsi:type="dcterms:W3CDTF">2024-05-30T15:39:44Z</dcterms:created>
  <dcterms:modified xsi:type="dcterms:W3CDTF">2024-08-23T05:49:37Z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bd41d9-d1d6-4f41-bf46-97f0241fcca2_Enabled">
    <vt:lpwstr>true</vt:lpwstr>
  </property>
  <property fmtid="{D5CDD505-2E9C-101B-9397-08002B2CF9AE}" pid="3" name="MSIP_Label_a7bd41d9-d1d6-4f41-bf46-97f0241fcca2_SetDate">
    <vt:lpwstr>2024-05-30T16:02:37Z</vt:lpwstr>
  </property>
  <property fmtid="{D5CDD505-2E9C-101B-9397-08002B2CF9AE}" pid="4" name="MSIP_Label_a7bd41d9-d1d6-4f41-bf46-97f0241fcca2_Method">
    <vt:lpwstr>Privileged</vt:lpwstr>
  </property>
  <property fmtid="{D5CDD505-2E9C-101B-9397-08002B2CF9AE}" pid="5" name="MSIP_Label_a7bd41d9-d1d6-4f41-bf46-97f0241fcca2_Name">
    <vt:lpwstr>No Visual Label</vt:lpwstr>
  </property>
  <property fmtid="{D5CDD505-2E9C-101B-9397-08002B2CF9AE}" pid="6" name="MSIP_Label_a7bd41d9-d1d6-4f41-bf46-97f0241fcca2_SiteId">
    <vt:lpwstr>945c199a-83a2-4e80-9f8c-5a91be5752dd</vt:lpwstr>
  </property>
  <property fmtid="{D5CDD505-2E9C-101B-9397-08002B2CF9AE}" pid="7" name="MSIP_Label_a7bd41d9-d1d6-4f41-bf46-97f0241fcca2_ActionId">
    <vt:lpwstr>d048a6c1-82ac-4579-a716-bed373408c8c</vt:lpwstr>
  </property>
  <property fmtid="{D5CDD505-2E9C-101B-9397-08002B2CF9AE}" pid="8" name="MSIP_Label_a7bd41d9-d1d6-4f41-bf46-97f0241fcca2_ContentBits">
    <vt:lpwstr>0</vt:lpwstr>
  </property>
  <property fmtid="{D5CDD505-2E9C-101B-9397-08002B2CF9AE}" pid="9" name="ContentTypeId">
    <vt:lpwstr>0x01010056F522729A4B4945A2514195AC0E8349</vt:lpwstr>
  </property>
</Properties>
</file>