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6"/>
  </p:notesMasterIdLst>
  <p:sldIdLst>
    <p:sldId id="207613713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0000"/>
    <a:srgbClr val="0066CC"/>
    <a:srgbClr val="990099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30AF8C-6CEB-495A-BD4D-6B5657C09DD8}" v="2" dt="2025-04-10T15:40:31.0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96" autoAdjust="0"/>
    <p:restoredTop sz="93152" autoAdjust="0"/>
  </p:normalViewPr>
  <p:slideViewPr>
    <p:cSldViewPr snapToGrid="0">
      <p:cViewPr>
        <p:scale>
          <a:sx n="132" d="100"/>
          <a:sy n="132" d="100"/>
        </p:scale>
        <p:origin x="68" y="-81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sney, Thomas" userId="941ad4ad-a655-4fa1-b338-7ce4cb111bd4" providerId="ADAL" clId="{75F7FD86-BF00-47EC-8C55-72F84DEC6C3B}"/>
    <pc:docChg chg="custSel addSld delSld modSld">
      <pc:chgData name="Stasney, Thomas" userId="941ad4ad-a655-4fa1-b338-7ce4cb111bd4" providerId="ADAL" clId="{75F7FD86-BF00-47EC-8C55-72F84DEC6C3B}" dt="2025-02-20T22:24:13.406" v="195"/>
      <pc:docMkLst>
        <pc:docMk/>
      </pc:docMkLst>
      <pc:sldChg chg="del">
        <pc:chgData name="Stasney, Thomas" userId="941ad4ad-a655-4fa1-b338-7ce4cb111bd4" providerId="ADAL" clId="{75F7FD86-BF00-47EC-8C55-72F84DEC6C3B}" dt="2025-01-31T15:35:23.830" v="1" actId="2696"/>
        <pc:sldMkLst>
          <pc:docMk/>
          <pc:sldMk cId="2362133604" sldId="2076137129"/>
        </pc:sldMkLst>
      </pc:sldChg>
      <pc:sldChg chg="delSp modSp add mod">
        <pc:chgData name="Stasney, Thomas" userId="941ad4ad-a655-4fa1-b338-7ce4cb111bd4" providerId="ADAL" clId="{75F7FD86-BF00-47EC-8C55-72F84DEC6C3B}" dt="2025-02-20T22:24:13.406" v="195"/>
        <pc:sldMkLst>
          <pc:docMk/>
          <pc:sldMk cId="2972323270" sldId="2076137130"/>
        </pc:sldMkLst>
        <pc:spChg chg="mod">
          <ac:chgData name="Stasney, Thomas" userId="941ad4ad-a655-4fa1-b338-7ce4cb111bd4" providerId="ADAL" clId="{75F7FD86-BF00-47EC-8C55-72F84DEC6C3B}" dt="2025-01-31T16:05:04.264" v="143" actId="1037"/>
          <ac:spMkLst>
            <pc:docMk/>
            <pc:sldMk cId="2972323270" sldId="2076137130"/>
            <ac:spMk id="7" creationId="{3D9927BE-ADF6-BB79-5DC5-72ED899A788D}"/>
          </ac:spMkLst>
        </pc:spChg>
        <pc:spChg chg="mod">
          <ac:chgData name="Stasney, Thomas" userId="941ad4ad-a655-4fa1-b338-7ce4cb111bd4" providerId="ADAL" clId="{75F7FD86-BF00-47EC-8C55-72F84DEC6C3B}" dt="2025-01-31T15:35:47.164" v="2" actId="20577"/>
          <ac:spMkLst>
            <pc:docMk/>
            <pc:sldMk cId="2972323270" sldId="2076137130"/>
            <ac:spMk id="249" creationId="{855393F1-F7F6-41B5-B878-55DA4D0ECE73}"/>
          </ac:spMkLst>
        </pc:spChg>
        <pc:spChg chg="mod">
          <ac:chgData name="Stasney, Thomas" userId="941ad4ad-a655-4fa1-b338-7ce4cb111bd4" providerId="ADAL" clId="{75F7FD86-BF00-47EC-8C55-72F84DEC6C3B}" dt="2025-01-31T16:10:29.942" v="177"/>
          <ac:spMkLst>
            <pc:docMk/>
            <pc:sldMk cId="2972323270" sldId="2076137130"/>
            <ac:spMk id="260" creationId="{5DF5A404-ED90-62F6-BED8-6645506B5D61}"/>
          </ac:spMkLst>
        </pc:spChg>
        <pc:spChg chg="mod">
          <ac:chgData name="Stasney, Thomas" userId="941ad4ad-a655-4fa1-b338-7ce4cb111bd4" providerId="ADAL" clId="{75F7FD86-BF00-47EC-8C55-72F84DEC6C3B}" dt="2025-01-31T16:04:36" v="61" actId="1037"/>
          <ac:spMkLst>
            <pc:docMk/>
            <pc:sldMk cId="2972323270" sldId="2076137130"/>
            <ac:spMk id="261" creationId="{139C3B7F-F812-FCA0-03DD-32EEE6613358}"/>
          </ac:spMkLst>
        </pc:spChg>
        <pc:spChg chg="mod">
          <ac:chgData name="Stasney, Thomas" userId="941ad4ad-a655-4fa1-b338-7ce4cb111bd4" providerId="ADAL" clId="{75F7FD86-BF00-47EC-8C55-72F84DEC6C3B}" dt="2025-01-31T16:04:56.446" v="112" actId="1037"/>
          <ac:spMkLst>
            <pc:docMk/>
            <pc:sldMk cId="2972323270" sldId="2076137130"/>
            <ac:spMk id="263" creationId="{99109FB9-CAF7-4FE7-B729-B4850419124C}"/>
          </ac:spMkLst>
        </pc:spChg>
        <pc:spChg chg="mod">
          <ac:chgData name="Stasney, Thomas" userId="941ad4ad-a655-4fa1-b338-7ce4cb111bd4" providerId="ADAL" clId="{75F7FD86-BF00-47EC-8C55-72F84DEC6C3B}" dt="2025-01-31T16:05:10.506" v="159" actId="1037"/>
          <ac:spMkLst>
            <pc:docMk/>
            <pc:sldMk cId="2972323270" sldId="2076137130"/>
            <ac:spMk id="264" creationId="{7CBA756A-BFA0-F467-C7DE-E0200FD7D7C2}"/>
          </ac:spMkLst>
        </pc:spChg>
        <pc:spChg chg="mod">
          <ac:chgData name="Stasney, Thomas" userId="941ad4ad-a655-4fa1-b338-7ce4cb111bd4" providerId="ADAL" clId="{75F7FD86-BF00-47EC-8C55-72F84DEC6C3B}" dt="2025-02-20T22:24:13.406" v="195"/>
          <ac:spMkLst>
            <pc:docMk/>
            <pc:sldMk cId="2972323270" sldId="2076137130"/>
            <ac:spMk id="265" creationId="{4ABC660D-1B15-92E8-9A3A-2DD2342CDB51}"/>
          </ac:spMkLst>
        </pc:spChg>
        <pc:picChg chg="mod">
          <ac:chgData name="Stasney, Thomas" userId="941ad4ad-a655-4fa1-b338-7ce4cb111bd4" providerId="ADAL" clId="{75F7FD86-BF00-47EC-8C55-72F84DEC6C3B}" dt="2025-01-31T16:05:19.197" v="176" actId="1076"/>
          <ac:picMkLst>
            <pc:docMk/>
            <pc:sldMk cId="2972323270" sldId="2076137130"/>
            <ac:picMk id="5" creationId="{C8A799B3-0AF2-CED2-EE89-ADE0F38DC891}"/>
          </ac:picMkLst>
        </pc:picChg>
      </pc:sldChg>
      <pc:sldMasterChg chg="delSldLayout">
        <pc:chgData name="Stasney, Thomas" userId="941ad4ad-a655-4fa1-b338-7ce4cb111bd4" providerId="ADAL" clId="{75F7FD86-BF00-47EC-8C55-72F84DEC6C3B}" dt="2025-01-31T15:35:23.830" v="1" actId="2696"/>
        <pc:sldMasterMkLst>
          <pc:docMk/>
          <pc:sldMasterMk cId="4070328233" sldId="2147483661"/>
        </pc:sldMasterMkLst>
        <pc:sldLayoutChg chg="del">
          <pc:chgData name="Stasney, Thomas" userId="941ad4ad-a655-4fa1-b338-7ce4cb111bd4" providerId="ADAL" clId="{75F7FD86-BF00-47EC-8C55-72F84DEC6C3B}" dt="2025-01-31T15:35:23.830" v="1" actId="2696"/>
          <pc:sldLayoutMkLst>
            <pc:docMk/>
            <pc:sldMasterMk cId="4070328233" sldId="2147483661"/>
            <pc:sldLayoutMk cId="1490887683" sldId="2147483671"/>
          </pc:sldLayoutMkLst>
        </pc:sldLayoutChg>
      </pc:sldMasterChg>
    </pc:docChg>
  </pc:docChgLst>
  <pc:docChgLst>
    <pc:chgData name="Stasney, Thomas" userId="941ad4ad-a655-4fa1-b338-7ce4cb111bd4" providerId="ADAL" clId="{8830AF8C-6CEB-495A-BD4D-6B5657C09DD8}"/>
    <pc:docChg chg="modSld">
      <pc:chgData name="Stasney, Thomas" userId="941ad4ad-a655-4fa1-b338-7ce4cb111bd4" providerId="ADAL" clId="{8830AF8C-6CEB-495A-BD4D-6B5657C09DD8}" dt="2025-04-18T20:01:53.681" v="23" actId="207"/>
      <pc:docMkLst>
        <pc:docMk/>
      </pc:docMkLst>
      <pc:sldChg chg="modSp mod">
        <pc:chgData name="Stasney, Thomas" userId="941ad4ad-a655-4fa1-b338-7ce4cb111bd4" providerId="ADAL" clId="{8830AF8C-6CEB-495A-BD4D-6B5657C09DD8}" dt="2025-04-18T20:01:53.681" v="23" actId="207"/>
        <pc:sldMkLst>
          <pc:docMk/>
          <pc:sldMk cId="2972323270" sldId="2076137130"/>
        </pc:sldMkLst>
        <pc:spChg chg="mod">
          <ac:chgData name="Stasney, Thomas" userId="941ad4ad-a655-4fa1-b338-7ce4cb111bd4" providerId="ADAL" clId="{8830AF8C-6CEB-495A-BD4D-6B5657C09DD8}" dt="2025-04-18T20:01:53.681" v="23" actId="207"/>
          <ac:spMkLst>
            <pc:docMk/>
            <pc:sldMk cId="2972323270" sldId="2076137130"/>
            <ac:spMk id="249" creationId="{855393F1-F7F6-41B5-B878-55DA4D0ECE73}"/>
          </ac:spMkLst>
        </pc:spChg>
        <pc:spChg chg="mod">
          <ac:chgData name="Stasney, Thomas" userId="941ad4ad-a655-4fa1-b338-7ce4cb111bd4" providerId="ADAL" clId="{8830AF8C-6CEB-495A-BD4D-6B5657C09DD8}" dt="2025-04-10T15:39:42.664" v="10" actId="20577"/>
          <ac:spMkLst>
            <pc:docMk/>
            <pc:sldMk cId="2972323270" sldId="2076137130"/>
            <ac:spMk id="265" creationId="{4ABC660D-1B15-92E8-9A3A-2DD2342CDB5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9BB4B-5DCC-4B6B-830D-00CB7343E11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F64B3-0583-483D-8B08-EB750D963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98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A41D09-636B-4320-AB50-7CA41BF739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7968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FC033-CFB3-714F-A191-7374C37FE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39560-935B-C34D-B0BC-43023671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AEE54-94FF-244B-AC45-95E7845EE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DAE2958-C25D-2840-9D47-D3A9109D10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93772" y="1122363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15CEE1B-C713-584B-8C7C-DA95698E22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552450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22A2F7-72ED-DB4C-9E06-5D7A875E10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31557" y="4144170"/>
            <a:ext cx="9144000" cy="711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110566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4D1CD-586E-7C48-92C6-8793726AB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75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5055-CA4B-3D43-9B2F-26AA67FD8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7E479-61C3-2149-B5A0-3B2086B79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89671-746A-4E4B-8079-FC9BE81B7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23441-2CD5-C840-BEEE-593A1896F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88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8FCB7-C750-6943-A8ED-245816970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00575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A21F4-090C-914C-82C8-8716C1B90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068AE-138D-9C43-BED9-A7270C042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27567-3B8F-3143-8294-2EEFDDCA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E6301-EDF4-6F48-9533-E04807C65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1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2CEA3-E800-6845-80F4-A78B84948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75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16156-3D2F-C042-903B-55E185B7A7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67C3CF-A7FD-6444-AB59-4DE27725C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6F28E9-8A82-CC47-9913-E23339704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AA419F-321D-0E4A-A330-C0EB7C5A9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E8588-1679-9F49-B145-D674B1D44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0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D77C1-7405-F44F-86AD-0BD950D99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00575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0E1DF-8CBF-5343-9B41-05C6ECABE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0238BE-7CDD-794D-A239-745A636E0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0C4FD2-DFEB-344B-AC3F-7941DBE243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AC8ED6-ADE9-DA49-8979-A6087F140E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5FFEF4-3078-7E43-81B2-E9CDC72C7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16CE2F-F11D-3445-95D6-6A4FCFA7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9F9FAE-C504-104E-BD61-B247BE5E6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652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F649-86C8-9347-9881-AAB48D457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75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134DA9-A91B-A949-95BE-B57068B08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C7AC46-89B2-0A46-99CF-914E6AA12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21D2EF-C1F4-A24E-9B64-2197F947A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35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8A13B5-DD4C-F14C-B362-7AFEBC616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CDAF84-D6EE-7C46-85A3-5ABB0B76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E62EEF-0741-494E-A63A-5F09084F6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7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D37AA-B9BE-A043-B5B2-46FDC685B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575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76042-1391-9244-9396-F13FF1713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FA4CD8-4F07-8A48-9559-4575737C6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6CC10A-D76D-AE4D-BADC-FED72667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425C1E-0F6E-5647-82B0-B05689A09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318EF2-CF86-D94F-9279-BE3320560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27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A1ACD-8E73-DB4A-BE41-BDB21C48F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575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EF70DA-F950-A744-82FC-BB48FFFDC2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DDB23B-276E-6346-BDE9-BF1F96274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A60606-CA11-2243-B2D5-B8D4EBE77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E54265-5405-AC45-8EE4-F3A37C480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1DAFF3-979F-8A4C-857A-C7DB59947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828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Shape&#10;&#10;Description automatically generated with low confidence">
            <a:extLst>
              <a:ext uri="{FF2B5EF4-FFF2-40B4-BE49-F238E27FC236}">
                <a16:creationId xmlns:a16="http://schemas.microsoft.com/office/drawing/2014/main" id="{640B66AD-7D63-3842-9CD3-D95AB5C1C00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571051-9440-0E40-A428-F4747DF9F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E516B-3CA4-064D-A205-440FE137B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261A3-1EFA-CE4C-A9CA-CD8B4AA648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pPr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9B258-4F34-2248-8672-EFA3F63E6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01807-F305-794E-8BFB-1E56927B2A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17E800A-E293-9941-94CA-DD949A49F9E2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rcRect/>
          <a:stretch/>
        </p:blipFill>
        <p:spPr>
          <a:xfrm>
            <a:off x="10031388" y="147993"/>
            <a:ext cx="1702486" cy="327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328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Mike.Diamond@tdsynnex.com" TargetMode="External"/><Relationship Id="rId13" Type="http://schemas.openxmlformats.org/officeDocument/2006/relationships/hyperlink" Target="mailto:Thomas.Will@tdsynnex.com" TargetMode="External"/><Relationship Id="rId18" Type="http://schemas.openxmlformats.org/officeDocument/2006/relationships/hyperlink" Target="mailto:Charlie.Will@tdsynnex.com" TargetMode="External"/><Relationship Id="rId3" Type="http://schemas.openxmlformats.org/officeDocument/2006/relationships/image" Target="../media/image3.png"/><Relationship Id="rId7" Type="http://schemas.openxmlformats.org/officeDocument/2006/relationships/hyperlink" Target="mailto:Michael.Vitagliano@tdsynnex.com" TargetMode="External"/><Relationship Id="rId12" Type="http://schemas.openxmlformats.org/officeDocument/2006/relationships/hyperlink" Target="mailto:John.Maillis@tdsynnex.com" TargetMode="External"/><Relationship Id="rId17" Type="http://schemas.openxmlformats.org/officeDocument/2006/relationships/hyperlink" Target="mailto:ExtremePM@TDSYNNEX.com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mailto:ExtremePM@tdsynnex.com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ExtremeMajors@tdsynnex.com" TargetMode="External"/><Relationship Id="rId11" Type="http://schemas.openxmlformats.org/officeDocument/2006/relationships/hyperlink" Target="mailto:Mike.Allers@tdsynnex.com" TargetMode="External"/><Relationship Id="rId5" Type="http://schemas.openxmlformats.org/officeDocument/2006/relationships/hyperlink" Target="mailto:ExtremeCenWest@tdsynnex.com" TargetMode="External"/><Relationship Id="rId15" Type="http://schemas.openxmlformats.org/officeDocument/2006/relationships/hyperlink" Target="mailto:michelle.usher2@tdsynnex.com" TargetMode="External"/><Relationship Id="rId10" Type="http://schemas.openxmlformats.org/officeDocument/2006/relationships/hyperlink" Target="mailto:Thomas.Stasney@tdsynnex.com" TargetMode="External"/><Relationship Id="rId19" Type="http://schemas.openxmlformats.org/officeDocument/2006/relationships/image" Target="../media/image4.jpg"/><Relationship Id="rId4" Type="http://schemas.openxmlformats.org/officeDocument/2006/relationships/hyperlink" Target="mailto:ExtremeEast@tdsynnex.com" TargetMode="External"/><Relationship Id="rId9" Type="http://schemas.openxmlformats.org/officeDocument/2006/relationships/hyperlink" Target="mailto:Terry.Smith@tdsynnex.com" TargetMode="External"/><Relationship Id="rId14" Type="http://schemas.openxmlformats.org/officeDocument/2006/relationships/hyperlink" Target="mailto:Allbert.Lehocky@tdsynnex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A799B3-0AF2-CED2-EE89-ADE0F38DC8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9233" y="1582710"/>
            <a:ext cx="5682231" cy="2905027"/>
          </a:xfrm>
          <a:prstGeom prst="rect">
            <a:avLst/>
          </a:prstGeom>
        </p:spPr>
      </p:pic>
      <p:sp>
        <p:nvSpPr>
          <p:cNvPr id="248" name="TextBox 247">
            <a:extLst>
              <a:ext uri="{FF2B5EF4-FFF2-40B4-BE49-F238E27FC236}">
                <a16:creationId xmlns:a16="http://schemas.microsoft.com/office/drawing/2014/main" id="{F62656EE-0DEA-48DB-8057-F9E0C6153495}"/>
              </a:ext>
            </a:extLst>
          </p:cNvPr>
          <p:cNvSpPr txBox="1"/>
          <p:nvPr/>
        </p:nvSpPr>
        <p:spPr>
          <a:xfrm>
            <a:off x="2403274" y="51176"/>
            <a:ext cx="6936058" cy="461665"/>
          </a:xfrm>
          <a:prstGeom prst="rect">
            <a:avLst/>
          </a:prstGeom>
          <a:noFill/>
          <a:ln w="15875">
            <a:solidFill>
              <a:srgbClr val="005758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5758"/>
                </a:solidFill>
                <a:effectLst/>
                <a:uLnTx/>
                <a:uFillTx/>
                <a:latin typeface="Georgia Pro" panose="02040502050405020303" pitchFamily="18" charset="0"/>
                <a:cs typeface="Arial" panose="020B0604020202020204" pitchFamily="34" charset="0"/>
              </a:rPr>
              <a:t>TD SYNNEX Extreme Team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5758"/>
                </a:solidFill>
                <a:effectLst/>
                <a:uLnTx/>
                <a:uFillTx/>
                <a:latin typeface="Georgia Pro" panose="02040502050405020303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855393F1-F7F6-41B5-B878-55DA4D0ECE73}"/>
              </a:ext>
            </a:extLst>
          </p:cNvPr>
          <p:cNvSpPr/>
          <p:nvPr/>
        </p:nvSpPr>
        <p:spPr>
          <a:xfrm>
            <a:off x="42981" y="1556910"/>
            <a:ext cx="3293366" cy="5055230"/>
          </a:xfrm>
          <a:prstGeom prst="rect">
            <a:avLst/>
          </a:prstGeom>
          <a:solidFill>
            <a:srgbClr val="FFFFFF"/>
          </a:solidFill>
          <a:ln w="19050">
            <a:solidFill>
              <a:schemeClr val="accent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sng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Business Development Team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sng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sng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Team Pod Email Boxes: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sng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Team East: 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  <a:hlinkClick r:id="rId4"/>
              </a:rPr>
              <a:t>ExtremeEast@tdsynnex.com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Team CenWest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  <a:hlinkClick r:id="rId5"/>
              </a:rPr>
              <a:t>ExtremeCenWest@tdsynnex.com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Team Majors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  <a:hlinkClick r:id="rId6"/>
              </a:rPr>
              <a:t>ExtremeMajors@tdsynnex.com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1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Team Majors, all Extreme DIAMOND Accounts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1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Not sure partner level? Ask any team!</a:t>
            </a:r>
            <a:endParaRPr kumimoji="0" lang="en-US" sz="1100" b="0" i="1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303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Katelyn Steele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575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–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BDR Central West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/>
              </a:rPr>
              <a:t>ExtremeCenWest@tdsynnex.com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66CC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TBD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BDE Central West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9900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Michael Meister -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BDR East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4"/>
              </a:rPr>
              <a:t>ExtremeEast@tdsynnex.com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99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Mike Vitagliano –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BDE East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7"/>
              </a:rPr>
              <a:t>Michael.Vitagliano@tdsynnex.com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Steven Zewicky –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BDR Major Accounts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6"/>
              </a:rPr>
              <a:t>ExtremeMajors@tdsynnex.com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303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Mike Diamond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BDE Extreme CDW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8"/>
              </a:rPr>
              <a:t>Mike.Diamond@tdsynnex.com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Terry Smith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Extreme Public Sector BDR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erry.Smith@tdsynnex.com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Thomas Stasney 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Partner Enablement Manager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homas.Stasney@tdsynnex.com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5DF5A404-ED90-62F6-BED8-6645506B5D61}"/>
              </a:ext>
            </a:extLst>
          </p:cNvPr>
          <p:cNvSpPr txBox="1"/>
          <p:nvPr/>
        </p:nvSpPr>
        <p:spPr>
          <a:xfrm>
            <a:off x="42981" y="1010930"/>
            <a:ext cx="2127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Mike Allers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Vice President, Security &amp; Networking</a:t>
            </a:r>
            <a:b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575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9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Mike.Allers@tdsynnex.com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139C3B7F-F812-FCA0-03DD-32EEE6613358}"/>
              </a:ext>
            </a:extLst>
          </p:cNvPr>
          <p:cNvSpPr txBox="1"/>
          <p:nvPr/>
        </p:nvSpPr>
        <p:spPr>
          <a:xfrm>
            <a:off x="2332541" y="1017095"/>
            <a:ext cx="16482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John Maillis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Director, Vendor Teams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12"/>
              </a:rPr>
              <a:t>John.Maillis@tdsynnex.com 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99109FB9-CAF7-4FE7-B729-B4850419124C}"/>
              </a:ext>
            </a:extLst>
          </p:cNvPr>
          <p:cNvSpPr txBox="1"/>
          <p:nvPr/>
        </p:nvSpPr>
        <p:spPr>
          <a:xfrm>
            <a:off x="4198164" y="1010930"/>
            <a:ext cx="1648208" cy="6617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Thomas Will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Manager, Vendor Teams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/>
              <a:ea typeface="Calibri" panose="020F050202020403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  <a:hlinkClick r:id="rId13"/>
              </a:rPr>
              <a:t>Thomas.Will@tdsynnex.com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5758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7CBA756A-BFA0-F467-C7DE-E0200FD7D7C2}"/>
              </a:ext>
            </a:extLst>
          </p:cNvPr>
          <p:cNvSpPr txBox="1"/>
          <p:nvPr/>
        </p:nvSpPr>
        <p:spPr>
          <a:xfrm>
            <a:off x="7984894" y="978376"/>
            <a:ext cx="1941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 Lehocky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Manager, Field Solution Architects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14"/>
              </a:rPr>
              <a:t>Allbert.Lehocky@tdsynnex.com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4ABC660D-1B15-92E8-9A3A-2DD2342CDB51}"/>
              </a:ext>
            </a:extLst>
          </p:cNvPr>
          <p:cNvSpPr txBox="1"/>
          <p:nvPr/>
        </p:nvSpPr>
        <p:spPr>
          <a:xfrm>
            <a:off x="10059941" y="947598"/>
            <a:ext cx="18405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Michelle Usher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Manager, Vendor Marketing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  <a:hlinkClick r:id="rId15"/>
              </a:rPr>
              <a:t>M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15"/>
              </a:rPr>
              <a:t>ichelle.Usher2@tdsynnex.com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F01F51BA-A36A-144F-15E5-F58975D619EB}"/>
              </a:ext>
            </a:extLst>
          </p:cNvPr>
          <p:cNvSpPr txBox="1"/>
          <p:nvPr/>
        </p:nvSpPr>
        <p:spPr>
          <a:xfrm>
            <a:off x="5128979" y="595691"/>
            <a:ext cx="11119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00303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Leadership</a:t>
            </a: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BF88CEB7-63AA-490C-C96C-C08EBCA806A2}"/>
              </a:ext>
            </a:extLst>
          </p:cNvPr>
          <p:cNvSpPr txBox="1"/>
          <p:nvPr/>
        </p:nvSpPr>
        <p:spPr>
          <a:xfrm>
            <a:off x="8753709" y="4333983"/>
            <a:ext cx="3298274" cy="115416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sng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Sales Operations – Quotes &amp; Orders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16"/>
              </a:rPr>
              <a:t>ExtremePM@tdsynnex.com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Andrew Zimmerman – Operations Escalations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16"/>
              </a:rPr>
              <a:t>ExtremePM@tdsynnex.com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+11 additional team members –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Quotes &amp; orders 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6EA52E3C-4345-7715-EABA-A54E26821A51}"/>
              </a:ext>
            </a:extLst>
          </p:cNvPr>
          <p:cNvSpPr txBox="1"/>
          <p:nvPr/>
        </p:nvSpPr>
        <p:spPr>
          <a:xfrm>
            <a:off x="8753709" y="5643917"/>
            <a:ext cx="3298274" cy="113877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sng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Technical Resources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Armaghan Afzal –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Field Solutions Architect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Extremese-box@tdsynnex.com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Lucas Bendus –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Systems Engineer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Extremese-box@tdsynnex.com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6F9DFC-09FA-2350-5107-DA05E4BAB523}"/>
              </a:ext>
            </a:extLst>
          </p:cNvPr>
          <p:cNvSpPr txBox="1"/>
          <p:nvPr/>
        </p:nvSpPr>
        <p:spPr>
          <a:xfrm>
            <a:off x="3573750" y="4342288"/>
            <a:ext cx="5044500" cy="2400657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SALES FAQ’s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 level of engagement –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17"/>
              </a:rPr>
              <a:t>ExtremePM@TDSYNNEX.com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SLAs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 Team: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Standard SLA: 4 Hours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 Boxes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(Business Development: 4 Hours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Any Operational support: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SPAs, DA Quote Status, Returns, Order Help –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17"/>
              </a:rPr>
              <a:t>ExtremePM@TDSYNNEX.com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Any Business Development support: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Buddy calls, Partner Onboarding, Extreme Partner Program Support, Extreme Vendor AE account mapping: Team Pod Email Boxes (top of box to the left).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 sure where to go? Start with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16"/>
              </a:rPr>
              <a:t>ExtremePM@tdsynnex.com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 guide you.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9927BE-ADF6-BB79-5DC5-72ED899A788D}"/>
              </a:ext>
            </a:extLst>
          </p:cNvPr>
          <p:cNvSpPr txBox="1"/>
          <p:nvPr/>
        </p:nvSpPr>
        <p:spPr>
          <a:xfrm>
            <a:off x="6163437" y="1017095"/>
            <a:ext cx="15969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Charlie Will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Manager, Technical Design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18"/>
              </a:rPr>
              <a:t>Charlie.Will@tdsynnex.com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DB7E72-2748-2235-0C9F-56BC8A67C033}"/>
              </a:ext>
            </a:extLst>
          </p:cNvPr>
          <p:cNvSpPr txBox="1"/>
          <p:nvPr/>
        </p:nvSpPr>
        <p:spPr>
          <a:xfrm>
            <a:off x="3993578" y="2405998"/>
            <a:ext cx="1190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CenWest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4F2166-17DD-7672-1033-3F5182124B2D}"/>
              </a:ext>
            </a:extLst>
          </p:cNvPr>
          <p:cNvSpPr txBox="1"/>
          <p:nvPr/>
        </p:nvSpPr>
        <p:spPr>
          <a:xfrm>
            <a:off x="9339332" y="3303324"/>
            <a:ext cx="119044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East</a:t>
            </a:r>
          </a:p>
        </p:txBody>
      </p:sp>
      <p:pic>
        <p:nvPicPr>
          <p:cNvPr id="10" name="Picture 9" descr="A black x on a white background&#10;&#10;Description automatically generated">
            <a:extLst>
              <a:ext uri="{FF2B5EF4-FFF2-40B4-BE49-F238E27FC236}">
                <a16:creationId xmlns:a16="http://schemas.microsoft.com/office/drawing/2014/main" id="{E4F2ECD9-08E4-AA00-AD31-3C076279A52B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9498602" y="79604"/>
            <a:ext cx="2588872" cy="40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23270"/>
      </p:ext>
    </p:extLst>
  </p:cSld>
  <p:clrMapOvr>
    <a:masterClrMapping/>
  </p:clrMapOvr>
</p:sld>
</file>

<file path=ppt/theme/theme1.xml><?xml version="1.0" encoding="utf-8"?>
<a:theme xmlns:a="http://schemas.openxmlformats.org/drawingml/2006/main" name="Light Theme">
  <a:themeElements>
    <a:clrScheme name="TD Synnexccd814">
      <a:dk1>
        <a:srgbClr val="005758"/>
      </a:dk1>
      <a:lt1>
        <a:srgbClr val="FFFFFF"/>
      </a:lt1>
      <a:dk2>
        <a:srgbClr val="000000"/>
      </a:dk2>
      <a:lt2>
        <a:srgbClr val="06BDD4"/>
      </a:lt2>
      <a:accent1>
        <a:srgbClr val="616469"/>
      </a:accent1>
      <a:accent2>
        <a:srgbClr val="CCD814"/>
      </a:accent2>
      <a:accent3>
        <a:srgbClr val="003030"/>
      </a:accent3>
      <a:accent4>
        <a:srgbClr val="FEFFFF"/>
      </a:accent4>
      <a:accent5>
        <a:srgbClr val="FEFFFF"/>
      </a:accent5>
      <a:accent6>
        <a:srgbClr val="FEFFFF"/>
      </a:accent6>
      <a:hlink>
        <a:srgbClr val="06BDD4"/>
      </a:hlink>
      <a:folHlink>
        <a:srgbClr val="06BDD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98760e6-cdaa-4ff3-8d6b-6856982e15bb" xsi:nil="true"/>
    <lcf76f155ced4ddcb4097134ff3c332f xmlns="76becdff-c695-4116-a11e-188709b660c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EFE368DBE92549820668759B3B17E0" ma:contentTypeVersion="13" ma:contentTypeDescription="Create a new document." ma:contentTypeScope="" ma:versionID="df6b6b88c5e30e972af096062ff95f94">
  <xsd:schema xmlns:xsd="http://www.w3.org/2001/XMLSchema" xmlns:xs="http://www.w3.org/2001/XMLSchema" xmlns:p="http://schemas.microsoft.com/office/2006/metadata/properties" xmlns:ns2="76becdff-c695-4116-a11e-188709b660cd" xmlns:ns3="198760e6-cdaa-4ff3-8d6b-6856982e15bb" targetNamespace="http://schemas.microsoft.com/office/2006/metadata/properties" ma:root="true" ma:fieldsID="55f07b25f07b9f171f13f37844c3c17e" ns2:_="" ns3:_="">
    <xsd:import namespace="76becdff-c695-4116-a11e-188709b660cd"/>
    <xsd:import namespace="198760e6-cdaa-4ff3-8d6b-6856982e15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becdff-c695-4116-a11e-188709b660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10f7b148-ca8e-42c9-920e-52e5e6763c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8760e6-cdaa-4ff3-8d6b-6856982e15b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070426cb-9d26-4d10-b7d9-66e01bea0b4b}" ma:internalName="TaxCatchAll" ma:showField="CatchAllData" ma:web="198760e6-cdaa-4ff3-8d6b-6856982e15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1A48FD-642F-4294-85EF-3F68189ED2F4}">
  <ds:schemaRefs>
    <ds:schemaRef ds:uri="http://schemas.microsoft.com/office/2006/metadata/properties"/>
    <ds:schemaRef ds:uri="http://schemas.microsoft.com/office/infopath/2007/PartnerControls"/>
    <ds:schemaRef ds:uri="198760e6-cdaa-4ff3-8d6b-6856982e15bb"/>
    <ds:schemaRef ds:uri="76becdff-c695-4116-a11e-188709b660cd"/>
  </ds:schemaRefs>
</ds:datastoreItem>
</file>

<file path=customXml/itemProps2.xml><?xml version="1.0" encoding="utf-8"?>
<ds:datastoreItem xmlns:ds="http://schemas.openxmlformats.org/officeDocument/2006/customXml" ds:itemID="{4EDFC993-1800-43A7-830B-1EDD307ADF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becdff-c695-4116-a11e-188709b660cd"/>
    <ds:schemaRef ds:uri="198760e6-cdaa-4ff3-8d6b-6856982e15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633281C-1F04-40FA-9E4D-6735A194D6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7585</TotalTime>
  <Words>380</Words>
  <Application>Microsoft Office PowerPoint</Application>
  <PresentationFormat>Widescreen</PresentationFormat>
  <Paragraphs>79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Georgia Pro</vt:lpstr>
      <vt:lpstr>Light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Krukonis, Gregory</dc:creator>
  <cp:lastModifiedBy>Stasney, Thomas</cp:lastModifiedBy>
  <cp:revision>14</cp:revision>
  <dcterms:created xsi:type="dcterms:W3CDTF">2024-01-09T21:55:16Z</dcterms:created>
  <dcterms:modified xsi:type="dcterms:W3CDTF">2025-04-18T20:01:55Z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a23c400-78e7-4d42-982d-273adef68ef9_Enabled">
    <vt:lpwstr>true</vt:lpwstr>
  </property>
  <property fmtid="{D5CDD505-2E9C-101B-9397-08002B2CF9AE}" pid="3" name="MSIP_Label_3a23c400-78e7-4d42-982d-273adef68ef9_SetDate">
    <vt:lpwstr>2024-01-09T21:55:58Z</vt:lpwstr>
  </property>
  <property fmtid="{D5CDD505-2E9C-101B-9397-08002B2CF9AE}" pid="4" name="MSIP_Label_3a23c400-78e7-4d42-982d-273adef68ef9_Method">
    <vt:lpwstr>Standard</vt:lpwstr>
  </property>
  <property fmtid="{D5CDD505-2E9C-101B-9397-08002B2CF9AE}" pid="5" name="MSIP_Label_3a23c400-78e7-4d42-982d-273adef68ef9_Name">
    <vt:lpwstr>3a23c400-78e7-4d42-982d-273adef68ef9</vt:lpwstr>
  </property>
  <property fmtid="{D5CDD505-2E9C-101B-9397-08002B2CF9AE}" pid="6" name="MSIP_Label_3a23c400-78e7-4d42-982d-273adef68ef9_SiteId">
    <vt:lpwstr>7fe14ab6-8f5d-4139-84bf-cd8aed0ee6b9</vt:lpwstr>
  </property>
  <property fmtid="{D5CDD505-2E9C-101B-9397-08002B2CF9AE}" pid="7" name="MSIP_Label_3a23c400-78e7-4d42-982d-273adef68ef9_ActionId">
    <vt:lpwstr>77dcc6d6-99df-41fb-906b-1f98774bd7d9</vt:lpwstr>
  </property>
  <property fmtid="{D5CDD505-2E9C-101B-9397-08002B2CF9AE}" pid="8" name="MSIP_Label_3a23c400-78e7-4d42-982d-273adef68ef9_ContentBits">
    <vt:lpwstr>0</vt:lpwstr>
  </property>
  <property fmtid="{D5CDD505-2E9C-101B-9397-08002B2CF9AE}" pid="9" name="ContentTypeId">
    <vt:lpwstr>0x0101000CEFE368DBE92549820668759B3B17E0</vt:lpwstr>
  </property>
</Properties>
</file>