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handoutMasterIdLst>
    <p:handoutMasterId r:id="rId11"/>
  </p:handoutMasterIdLst>
  <p:sldIdLst>
    <p:sldId id="2147471613" r:id="rId3"/>
    <p:sldId id="2147471616" r:id="rId4"/>
    <p:sldId id="2147471615" r:id="rId5"/>
    <p:sldId id="2147471617" r:id="rId6"/>
    <p:sldId id="2147471618" r:id="rId7"/>
    <p:sldId id="2147471619" r:id="rId8"/>
    <p:sldId id="214747162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5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se, Jesse" userId="a790ef34-f419-48b6-8ded-1123099b184b" providerId="ADAL" clId="{B4C08C70-23DB-4D6A-A62A-CD26A1F7477C}"/>
    <pc:docChg chg="undo redo custSel addSld delSld modSld">
      <pc:chgData name="Morse, Jesse" userId="a790ef34-f419-48b6-8ded-1123099b184b" providerId="ADAL" clId="{B4C08C70-23DB-4D6A-A62A-CD26A1F7477C}" dt="2025-03-24T15:15:40.780" v="2621" actId="20577"/>
      <pc:docMkLst>
        <pc:docMk/>
      </pc:docMkLst>
      <pc:sldChg chg="modSp mod">
        <pc:chgData name="Morse, Jesse" userId="a790ef34-f419-48b6-8ded-1123099b184b" providerId="ADAL" clId="{B4C08C70-23DB-4D6A-A62A-CD26A1F7477C}" dt="2025-03-24T15:11:53.300" v="2576"/>
        <pc:sldMkLst>
          <pc:docMk/>
          <pc:sldMk cId="2090587340" sldId="2147471613"/>
        </pc:sldMkLst>
        <pc:spChg chg="mod">
          <ac:chgData name="Morse, Jesse" userId="a790ef34-f419-48b6-8ded-1123099b184b" providerId="ADAL" clId="{B4C08C70-23DB-4D6A-A62A-CD26A1F7477C}" dt="2025-03-24T14:51:29.738" v="2161" actId="6549"/>
          <ac:spMkLst>
            <pc:docMk/>
            <pc:sldMk cId="2090587340" sldId="2147471613"/>
            <ac:spMk id="2" creationId="{00000000-0000-0000-0000-000000000000}"/>
          </ac:spMkLst>
        </pc:spChg>
        <pc:graphicFrameChg chg="mod modGraphic">
          <ac:chgData name="Morse, Jesse" userId="a790ef34-f419-48b6-8ded-1123099b184b" providerId="ADAL" clId="{B4C08C70-23DB-4D6A-A62A-CD26A1F7477C}" dt="2025-03-24T15:11:53.300" v="2576"/>
          <ac:graphicFrameMkLst>
            <pc:docMk/>
            <pc:sldMk cId="2090587340" sldId="2147471613"/>
            <ac:graphicFrameMk id="3" creationId="{00000000-0000-0000-0000-000000000000}"/>
          </ac:graphicFrameMkLst>
        </pc:graphicFrameChg>
      </pc:sldChg>
      <pc:sldChg chg="modSp mod">
        <pc:chgData name="Morse, Jesse" userId="a790ef34-f419-48b6-8ded-1123099b184b" providerId="ADAL" clId="{B4C08C70-23DB-4D6A-A62A-CD26A1F7477C}" dt="2025-03-24T15:12:23.198" v="2593"/>
        <pc:sldMkLst>
          <pc:docMk/>
          <pc:sldMk cId="3008708122" sldId="2147471615"/>
        </pc:sldMkLst>
        <pc:spChg chg="mod">
          <ac:chgData name="Morse, Jesse" userId="a790ef34-f419-48b6-8ded-1123099b184b" providerId="ADAL" clId="{B4C08C70-23DB-4D6A-A62A-CD26A1F7477C}" dt="2025-03-24T14:02:19.708" v="2088" actId="20577"/>
          <ac:spMkLst>
            <pc:docMk/>
            <pc:sldMk cId="3008708122" sldId="2147471615"/>
            <ac:spMk id="2" creationId="{56AA1C9F-BB47-219D-AF1D-298ABA742574}"/>
          </ac:spMkLst>
        </pc:spChg>
        <pc:spChg chg="mod">
          <ac:chgData name="Morse, Jesse" userId="a790ef34-f419-48b6-8ded-1123099b184b" providerId="ADAL" clId="{B4C08C70-23DB-4D6A-A62A-CD26A1F7477C}" dt="2025-03-24T13:20:43.911" v="1137" actId="20577"/>
          <ac:spMkLst>
            <pc:docMk/>
            <pc:sldMk cId="3008708122" sldId="2147471615"/>
            <ac:spMk id="10" creationId="{1450D393-6783-CB81-196E-AE9AAC2E7DA4}"/>
          </ac:spMkLst>
        </pc:spChg>
        <pc:spChg chg="mod">
          <ac:chgData name="Morse, Jesse" userId="a790ef34-f419-48b6-8ded-1123099b184b" providerId="ADAL" clId="{B4C08C70-23DB-4D6A-A62A-CD26A1F7477C}" dt="2025-03-24T15:12:23.198" v="2593"/>
          <ac:spMkLst>
            <pc:docMk/>
            <pc:sldMk cId="3008708122" sldId="2147471615"/>
            <ac:spMk id="11" creationId="{15F200BB-59D8-C7EB-E508-B6257C1B26CC}"/>
          </ac:spMkLst>
        </pc:spChg>
        <pc:spChg chg="mod">
          <ac:chgData name="Morse, Jesse" userId="a790ef34-f419-48b6-8ded-1123099b184b" providerId="ADAL" clId="{B4C08C70-23DB-4D6A-A62A-CD26A1F7477C}" dt="2025-03-21T18:22:26.840" v="1079" actId="255"/>
          <ac:spMkLst>
            <pc:docMk/>
            <pc:sldMk cId="3008708122" sldId="2147471615"/>
            <ac:spMk id="25" creationId="{EA84108E-8CE5-FA53-5C3D-C65A517AA765}"/>
          </ac:spMkLst>
        </pc:spChg>
        <pc:graphicFrameChg chg="mod modGraphic">
          <ac:chgData name="Morse, Jesse" userId="a790ef34-f419-48b6-8ded-1123099b184b" providerId="ADAL" clId="{B4C08C70-23DB-4D6A-A62A-CD26A1F7477C}" dt="2025-03-24T15:08:49.698" v="2526" actId="6549"/>
          <ac:graphicFrameMkLst>
            <pc:docMk/>
            <pc:sldMk cId="3008708122" sldId="2147471615"/>
            <ac:graphicFrameMk id="3" creationId="{F989EE1C-B6A2-D8CA-8171-BD947A7FE09F}"/>
          </ac:graphicFrameMkLst>
        </pc:graphicFrameChg>
        <pc:graphicFrameChg chg="mod modGraphic">
          <ac:chgData name="Morse, Jesse" userId="a790ef34-f419-48b6-8ded-1123099b184b" providerId="ADAL" clId="{B4C08C70-23DB-4D6A-A62A-CD26A1F7477C}" dt="2025-03-24T15:08:52.334" v="2527" actId="6549"/>
          <ac:graphicFrameMkLst>
            <pc:docMk/>
            <pc:sldMk cId="3008708122" sldId="2147471615"/>
            <ac:graphicFrameMk id="4" creationId="{9ECDF45B-27D1-25F3-2DED-143959B10710}"/>
          </ac:graphicFrameMkLst>
        </pc:graphicFrameChg>
        <pc:graphicFrameChg chg="mod modGraphic">
          <ac:chgData name="Morse, Jesse" userId="a790ef34-f419-48b6-8ded-1123099b184b" providerId="ADAL" clId="{B4C08C70-23DB-4D6A-A62A-CD26A1F7477C}" dt="2025-03-24T15:08:47.230" v="2525" actId="6549"/>
          <ac:graphicFrameMkLst>
            <pc:docMk/>
            <pc:sldMk cId="3008708122" sldId="2147471615"/>
            <ac:graphicFrameMk id="20" creationId="{FA08E1E9-E956-9D2A-6094-7DC5C13C6D43}"/>
          </ac:graphicFrameMkLst>
        </pc:graphicFrameChg>
        <pc:picChg chg="mod">
          <ac:chgData name="Morse, Jesse" userId="a790ef34-f419-48b6-8ded-1123099b184b" providerId="ADAL" clId="{B4C08C70-23DB-4D6A-A62A-CD26A1F7477C}" dt="2025-03-21T18:22:56.083" v="1081" actId="1076"/>
          <ac:picMkLst>
            <pc:docMk/>
            <pc:sldMk cId="3008708122" sldId="2147471615"/>
            <ac:picMk id="24" creationId="{F2317A4B-8D98-29D2-2C27-41D412647ADD}"/>
          </ac:picMkLst>
        </pc:picChg>
      </pc:sldChg>
      <pc:sldChg chg="addSp modSp mod modAnim">
        <pc:chgData name="Morse, Jesse" userId="a790ef34-f419-48b6-8ded-1123099b184b" providerId="ADAL" clId="{B4C08C70-23DB-4D6A-A62A-CD26A1F7477C}" dt="2025-03-24T15:15:31.776" v="2619" actId="20577"/>
        <pc:sldMkLst>
          <pc:docMk/>
          <pc:sldMk cId="3895747527" sldId="2147471616"/>
        </pc:sldMkLst>
        <pc:spChg chg="add mod">
          <ac:chgData name="Morse, Jesse" userId="a790ef34-f419-48b6-8ded-1123099b184b" providerId="ADAL" clId="{B4C08C70-23DB-4D6A-A62A-CD26A1F7477C}" dt="2025-03-24T14:59:14.230" v="2172" actId="1076"/>
          <ac:spMkLst>
            <pc:docMk/>
            <pc:sldMk cId="3895747527" sldId="2147471616"/>
            <ac:spMk id="3" creationId="{F65662D3-12E7-A7FE-8056-83D0D0A01259}"/>
          </ac:spMkLst>
        </pc:spChg>
        <pc:spChg chg="add mod">
          <ac:chgData name="Morse, Jesse" userId="a790ef34-f419-48b6-8ded-1123099b184b" providerId="ADAL" clId="{B4C08C70-23DB-4D6A-A62A-CD26A1F7477C}" dt="2025-03-24T15:15:31.776" v="2619" actId="20577"/>
          <ac:spMkLst>
            <pc:docMk/>
            <pc:sldMk cId="3895747527" sldId="2147471616"/>
            <ac:spMk id="5" creationId="{5B7E8B7F-96B9-4E48-74D4-4600AE074F5F}"/>
          </ac:spMkLst>
        </pc:spChg>
        <pc:spChg chg="mod">
          <ac:chgData name="Morse, Jesse" userId="a790ef34-f419-48b6-8ded-1123099b184b" providerId="ADAL" clId="{B4C08C70-23DB-4D6A-A62A-CD26A1F7477C}" dt="2025-03-24T15:12:05.554" v="2584"/>
          <ac:spMkLst>
            <pc:docMk/>
            <pc:sldMk cId="3895747527" sldId="2147471616"/>
            <ac:spMk id="17" creationId="{74918C41-11A1-13AF-765A-A8C1BBB1507A}"/>
          </ac:spMkLst>
        </pc:spChg>
        <pc:spChg chg="mod">
          <ac:chgData name="Morse, Jesse" userId="a790ef34-f419-48b6-8ded-1123099b184b" providerId="ADAL" clId="{B4C08C70-23DB-4D6A-A62A-CD26A1F7477C}" dt="2025-03-24T15:12:01.598" v="2579"/>
          <ac:spMkLst>
            <pc:docMk/>
            <pc:sldMk cId="3895747527" sldId="2147471616"/>
            <ac:spMk id="18" creationId="{3DE57FCC-8A1D-D011-934F-4119269C2D42}"/>
          </ac:spMkLst>
        </pc:spChg>
        <pc:spChg chg="mod">
          <ac:chgData name="Morse, Jesse" userId="a790ef34-f419-48b6-8ded-1123099b184b" providerId="ADAL" clId="{B4C08C70-23DB-4D6A-A62A-CD26A1F7477C}" dt="2025-03-24T15:13:28.990" v="2610"/>
          <ac:spMkLst>
            <pc:docMk/>
            <pc:sldMk cId="3895747527" sldId="2147471616"/>
            <ac:spMk id="19" creationId="{2D861651-A4EA-AF7A-2B97-A96F82E191B4}"/>
          </ac:spMkLst>
        </pc:spChg>
        <pc:spChg chg="mod">
          <ac:chgData name="Morse, Jesse" userId="a790ef34-f419-48b6-8ded-1123099b184b" providerId="ADAL" clId="{B4C08C70-23DB-4D6A-A62A-CD26A1F7477C}" dt="2025-03-24T15:01:18.087" v="2388" actId="114"/>
          <ac:spMkLst>
            <pc:docMk/>
            <pc:sldMk cId="3895747527" sldId="2147471616"/>
            <ac:spMk id="33" creationId="{FFFFA06E-3F70-E8A5-10B8-D3D62CF53802}"/>
          </ac:spMkLst>
        </pc:spChg>
        <pc:spChg chg="mod">
          <ac:chgData name="Morse, Jesse" userId="a790ef34-f419-48b6-8ded-1123099b184b" providerId="ADAL" clId="{B4C08C70-23DB-4D6A-A62A-CD26A1F7477C}" dt="2025-03-21T16:08:16.313" v="2" actId="207"/>
          <ac:spMkLst>
            <pc:docMk/>
            <pc:sldMk cId="3895747527" sldId="2147471616"/>
            <ac:spMk id="54" creationId="{D3CF3D3B-84E9-A942-3AF5-94FE680BA83E}"/>
          </ac:spMkLst>
        </pc:spChg>
        <pc:spChg chg="mod">
          <ac:chgData name="Morse, Jesse" userId="a790ef34-f419-48b6-8ded-1123099b184b" providerId="ADAL" clId="{B4C08C70-23DB-4D6A-A62A-CD26A1F7477C}" dt="2025-03-21T16:08:48.250" v="4" actId="207"/>
          <ac:spMkLst>
            <pc:docMk/>
            <pc:sldMk cId="3895747527" sldId="2147471616"/>
            <ac:spMk id="55" creationId="{86BA838C-100E-C1DB-8A14-A32AE8EBF30A}"/>
          </ac:spMkLst>
        </pc:spChg>
        <pc:spChg chg="mod">
          <ac:chgData name="Morse, Jesse" userId="a790ef34-f419-48b6-8ded-1123099b184b" providerId="ADAL" clId="{B4C08C70-23DB-4D6A-A62A-CD26A1F7477C}" dt="2025-03-21T16:09:17.953" v="5" actId="207"/>
          <ac:spMkLst>
            <pc:docMk/>
            <pc:sldMk cId="3895747527" sldId="2147471616"/>
            <ac:spMk id="56" creationId="{7E3EBCFB-2373-44FC-55AB-CA3FC872FFDF}"/>
          </ac:spMkLst>
        </pc:spChg>
        <pc:picChg chg="mod">
          <ac:chgData name="Morse, Jesse" userId="a790ef34-f419-48b6-8ded-1123099b184b" providerId="ADAL" clId="{B4C08C70-23DB-4D6A-A62A-CD26A1F7477C}" dt="2025-03-21T18:23:05.683" v="1083" actId="1076"/>
          <ac:picMkLst>
            <pc:docMk/>
            <pc:sldMk cId="3895747527" sldId="2147471616"/>
            <ac:picMk id="2" creationId="{56FCB97A-C417-4A82-2968-9BF78EE4340D}"/>
          </ac:picMkLst>
        </pc:picChg>
      </pc:sldChg>
      <pc:sldChg chg="addSp delSp modSp mod delAnim modAnim">
        <pc:chgData name="Morse, Jesse" userId="a790ef34-f419-48b6-8ded-1123099b184b" providerId="ADAL" clId="{B4C08C70-23DB-4D6A-A62A-CD26A1F7477C}" dt="2025-03-24T15:15:37.250" v="2620" actId="20577"/>
        <pc:sldMkLst>
          <pc:docMk/>
          <pc:sldMk cId="2830492226" sldId="2147471617"/>
        </pc:sldMkLst>
        <pc:spChg chg="add mod">
          <ac:chgData name="Morse, Jesse" userId="a790ef34-f419-48b6-8ded-1123099b184b" providerId="ADAL" clId="{B4C08C70-23DB-4D6A-A62A-CD26A1F7477C}" dt="2025-03-24T15:15:37.250" v="2620" actId="20577"/>
          <ac:spMkLst>
            <pc:docMk/>
            <pc:sldMk cId="2830492226" sldId="2147471617"/>
            <ac:spMk id="2" creationId="{738C8C1D-E1F8-D072-ED3D-0485A3D7B803}"/>
          </ac:spMkLst>
        </pc:spChg>
        <pc:spChg chg="add mod">
          <ac:chgData name="Morse, Jesse" userId="a790ef34-f419-48b6-8ded-1123099b184b" providerId="ADAL" clId="{B4C08C70-23DB-4D6A-A62A-CD26A1F7477C}" dt="2025-03-24T15:02:19.722" v="2416" actId="20577"/>
          <ac:spMkLst>
            <pc:docMk/>
            <pc:sldMk cId="2830492226" sldId="2147471617"/>
            <ac:spMk id="7" creationId="{EA287076-A765-E795-A5E5-5245C425394A}"/>
          </ac:spMkLst>
        </pc:spChg>
        <pc:spChg chg="add mod">
          <ac:chgData name="Morse, Jesse" userId="a790ef34-f419-48b6-8ded-1123099b184b" providerId="ADAL" clId="{B4C08C70-23DB-4D6A-A62A-CD26A1F7477C}" dt="2025-03-24T15:03:23.275" v="2442"/>
          <ac:spMkLst>
            <pc:docMk/>
            <pc:sldMk cId="2830492226" sldId="2147471617"/>
            <ac:spMk id="8" creationId="{7D78ABDD-BE81-0C96-B095-65EC42B42F9A}"/>
          </ac:spMkLst>
        </pc:spChg>
        <pc:spChg chg="mod">
          <ac:chgData name="Morse, Jesse" userId="a790ef34-f419-48b6-8ded-1123099b184b" providerId="ADAL" clId="{B4C08C70-23DB-4D6A-A62A-CD26A1F7477C}" dt="2025-03-24T15:12:33.624" v="2596"/>
          <ac:spMkLst>
            <pc:docMk/>
            <pc:sldMk cId="2830492226" sldId="2147471617"/>
            <ac:spMk id="17" creationId="{678042BC-CB5B-ED8E-9B31-11E8E9AF8255}"/>
          </ac:spMkLst>
        </pc:spChg>
        <pc:spChg chg="mod">
          <ac:chgData name="Morse, Jesse" userId="a790ef34-f419-48b6-8ded-1123099b184b" providerId="ADAL" clId="{B4C08C70-23DB-4D6A-A62A-CD26A1F7477C}" dt="2025-03-24T15:10:28.305" v="2560"/>
          <ac:spMkLst>
            <pc:docMk/>
            <pc:sldMk cId="2830492226" sldId="2147471617"/>
            <ac:spMk id="18" creationId="{2316F729-FAEF-7A58-D583-1289285A3F75}"/>
          </ac:spMkLst>
        </pc:spChg>
        <pc:spChg chg="mod">
          <ac:chgData name="Morse, Jesse" userId="a790ef34-f419-48b6-8ded-1123099b184b" providerId="ADAL" clId="{B4C08C70-23DB-4D6A-A62A-CD26A1F7477C}" dt="2025-03-24T15:13:37.888" v="2613"/>
          <ac:spMkLst>
            <pc:docMk/>
            <pc:sldMk cId="2830492226" sldId="2147471617"/>
            <ac:spMk id="19" creationId="{C1D5DBB3-8792-223D-B6B2-80DC4CA7C5B7}"/>
          </ac:spMkLst>
        </pc:spChg>
        <pc:spChg chg="mod">
          <ac:chgData name="Morse, Jesse" userId="a790ef34-f419-48b6-8ded-1123099b184b" providerId="ADAL" clId="{B4C08C70-23DB-4D6A-A62A-CD26A1F7477C}" dt="2025-03-21T16:46:58.314" v="289" actId="207"/>
          <ac:spMkLst>
            <pc:docMk/>
            <pc:sldMk cId="2830492226" sldId="2147471617"/>
            <ac:spMk id="54" creationId="{05D8EE95-9F76-B01D-3C74-D8F8B7FE37F2}"/>
          </ac:spMkLst>
        </pc:spChg>
        <pc:spChg chg="mod">
          <ac:chgData name="Morse, Jesse" userId="a790ef34-f419-48b6-8ded-1123099b184b" providerId="ADAL" clId="{B4C08C70-23DB-4D6A-A62A-CD26A1F7477C}" dt="2025-03-21T17:37:43.284" v="729" actId="1076"/>
          <ac:spMkLst>
            <pc:docMk/>
            <pc:sldMk cId="2830492226" sldId="2147471617"/>
            <ac:spMk id="55" creationId="{939BCFEF-875F-BBBA-1C50-29539F1897EB}"/>
          </ac:spMkLst>
        </pc:spChg>
        <pc:spChg chg="mod">
          <ac:chgData name="Morse, Jesse" userId="a790ef34-f419-48b6-8ded-1123099b184b" providerId="ADAL" clId="{B4C08C70-23DB-4D6A-A62A-CD26A1F7477C}" dt="2025-03-21T17:37:17.585" v="719" actId="1076"/>
          <ac:spMkLst>
            <pc:docMk/>
            <pc:sldMk cId="2830492226" sldId="2147471617"/>
            <ac:spMk id="56" creationId="{D8DCFB9B-F1F0-FA9F-D68A-B05E7A30713D}"/>
          </ac:spMkLst>
        </pc:spChg>
        <pc:picChg chg="add mod">
          <ac:chgData name="Morse, Jesse" userId="a790ef34-f419-48b6-8ded-1123099b184b" providerId="ADAL" clId="{B4C08C70-23DB-4D6A-A62A-CD26A1F7477C}" dt="2025-03-21T16:47:57.083" v="300" actId="14100"/>
          <ac:picMkLst>
            <pc:docMk/>
            <pc:sldMk cId="2830492226" sldId="2147471617"/>
            <ac:picMk id="3" creationId="{B2A3C16C-3823-DA76-108E-64A0D5CDA0D4}"/>
          </ac:picMkLst>
        </pc:picChg>
        <pc:picChg chg="add mod">
          <ac:chgData name="Morse, Jesse" userId="a790ef34-f419-48b6-8ded-1123099b184b" providerId="ADAL" clId="{B4C08C70-23DB-4D6A-A62A-CD26A1F7477C}" dt="2025-03-21T16:44:34.736" v="272" actId="1076"/>
          <ac:picMkLst>
            <pc:docMk/>
            <pc:sldMk cId="2830492226" sldId="2147471617"/>
            <ac:picMk id="6" creationId="{123DF7B9-8776-2A36-682D-15921B8197F8}"/>
          </ac:picMkLst>
        </pc:picChg>
        <pc:picChg chg="add mod">
          <ac:chgData name="Morse, Jesse" userId="a790ef34-f419-48b6-8ded-1123099b184b" providerId="ADAL" clId="{B4C08C70-23DB-4D6A-A62A-CD26A1F7477C}" dt="2025-03-21T16:51:14.661" v="336" actId="1076"/>
          <ac:picMkLst>
            <pc:docMk/>
            <pc:sldMk cId="2830492226" sldId="2147471617"/>
            <ac:picMk id="10" creationId="{E3AF52B2-B068-87DA-D137-60544814540A}"/>
          </ac:picMkLst>
        </pc:picChg>
        <pc:picChg chg="add mod">
          <ac:chgData name="Morse, Jesse" userId="a790ef34-f419-48b6-8ded-1123099b184b" providerId="ADAL" clId="{B4C08C70-23DB-4D6A-A62A-CD26A1F7477C}" dt="2025-03-21T16:58:49.759" v="376" actId="1076"/>
          <ac:picMkLst>
            <pc:docMk/>
            <pc:sldMk cId="2830492226" sldId="2147471617"/>
            <ac:picMk id="1030" creationId="{69246F97-9451-DD0F-16C8-150B3B0C701C}"/>
          </ac:picMkLst>
        </pc:picChg>
      </pc:sldChg>
      <pc:sldChg chg="addSp delSp modSp mod">
        <pc:chgData name="Morse, Jesse" userId="a790ef34-f419-48b6-8ded-1123099b184b" providerId="ADAL" clId="{B4C08C70-23DB-4D6A-A62A-CD26A1F7477C}" dt="2025-03-24T15:08:43.606" v="2524" actId="20577"/>
        <pc:sldMkLst>
          <pc:docMk/>
          <pc:sldMk cId="1112242926" sldId="2147471618"/>
        </pc:sldMkLst>
        <pc:spChg chg="add mod">
          <ac:chgData name="Morse, Jesse" userId="a790ef34-f419-48b6-8ded-1123099b184b" providerId="ADAL" clId="{B4C08C70-23DB-4D6A-A62A-CD26A1F7477C}" dt="2025-03-24T14:02:35.995" v="2091"/>
          <ac:spMkLst>
            <pc:docMk/>
            <pc:sldMk cId="1112242926" sldId="2147471618"/>
            <ac:spMk id="8" creationId="{DE41DA0F-CEFF-5716-50BA-CA17B4DC8EA0}"/>
          </ac:spMkLst>
        </pc:spChg>
        <pc:spChg chg="mod">
          <ac:chgData name="Morse, Jesse" userId="a790ef34-f419-48b6-8ded-1123099b184b" providerId="ADAL" clId="{B4C08C70-23DB-4D6A-A62A-CD26A1F7477C}" dt="2025-03-24T14:02:02.386" v="2064" actId="20577"/>
          <ac:spMkLst>
            <pc:docMk/>
            <pc:sldMk cId="1112242926" sldId="2147471618"/>
            <ac:spMk id="10" creationId="{58DBDA40-89D7-9ABC-7588-F314134BE4C6}"/>
          </ac:spMkLst>
        </pc:spChg>
        <pc:spChg chg="mod">
          <ac:chgData name="Morse, Jesse" userId="a790ef34-f419-48b6-8ded-1123099b184b" providerId="ADAL" clId="{B4C08C70-23DB-4D6A-A62A-CD26A1F7477C}" dt="2025-03-21T17:01:13.600" v="449" actId="20577"/>
          <ac:spMkLst>
            <pc:docMk/>
            <pc:sldMk cId="1112242926" sldId="2147471618"/>
            <ac:spMk id="11" creationId="{0CC7FE0B-608A-45C8-78F5-8C8DAA281FE8}"/>
          </ac:spMkLst>
        </pc:spChg>
        <pc:spChg chg="mod">
          <ac:chgData name="Morse, Jesse" userId="a790ef34-f419-48b6-8ded-1123099b184b" providerId="ADAL" clId="{B4C08C70-23DB-4D6A-A62A-CD26A1F7477C}" dt="2025-03-21T17:23:00.513" v="716" actId="255"/>
          <ac:spMkLst>
            <pc:docMk/>
            <pc:sldMk cId="1112242926" sldId="2147471618"/>
            <ac:spMk id="25" creationId="{830185A9-2AA1-97D4-B680-FDAB015F3A41}"/>
          </ac:spMkLst>
        </pc:spChg>
        <pc:graphicFrameChg chg="mod modGraphic">
          <ac:chgData name="Morse, Jesse" userId="a790ef34-f419-48b6-8ded-1123099b184b" providerId="ADAL" clId="{B4C08C70-23DB-4D6A-A62A-CD26A1F7477C}" dt="2025-03-24T15:08:40.778" v="2523" actId="20577"/>
          <ac:graphicFrameMkLst>
            <pc:docMk/>
            <pc:sldMk cId="1112242926" sldId="2147471618"/>
            <ac:graphicFrameMk id="3" creationId="{E9E4A527-36E9-1F76-6EA9-5B83C50BA3AC}"/>
          </ac:graphicFrameMkLst>
        </pc:graphicFrameChg>
        <pc:graphicFrameChg chg="mod modGraphic">
          <ac:chgData name="Morse, Jesse" userId="a790ef34-f419-48b6-8ded-1123099b184b" providerId="ADAL" clId="{B4C08C70-23DB-4D6A-A62A-CD26A1F7477C}" dt="2025-03-24T15:08:35.844" v="2522" actId="14734"/>
          <ac:graphicFrameMkLst>
            <pc:docMk/>
            <pc:sldMk cId="1112242926" sldId="2147471618"/>
            <ac:graphicFrameMk id="4" creationId="{0AF2EE32-364E-8476-3FE3-6AE6EF6CB169}"/>
          </ac:graphicFrameMkLst>
        </pc:graphicFrameChg>
        <pc:graphicFrameChg chg="mod modGraphic">
          <ac:chgData name="Morse, Jesse" userId="a790ef34-f419-48b6-8ded-1123099b184b" providerId="ADAL" clId="{B4C08C70-23DB-4D6A-A62A-CD26A1F7477C}" dt="2025-03-24T15:08:43.606" v="2524" actId="20577"/>
          <ac:graphicFrameMkLst>
            <pc:docMk/>
            <pc:sldMk cId="1112242926" sldId="2147471618"/>
            <ac:graphicFrameMk id="20" creationId="{126D60DD-26C9-BBDD-F1DE-8975E6B0050D}"/>
          </ac:graphicFrameMkLst>
        </pc:graphicFrameChg>
        <pc:picChg chg="add mod">
          <ac:chgData name="Morse, Jesse" userId="a790ef34-f419-48b6-8ded-1123099b184b" providerId="ADAL" clId="{B4C08C70-23DB-4D6A-A62A-CD26A1F7477C}" dt="2025-03-21T16:48:00.665" v="301"/>
          <ac:picMkLst>
            <pc:docMk/>
            <pc:sldMk cId="1112242926" sldId="2147471618"/>
            <ac:picMk id="7" creationId="{29E6408A-9ACC-C9EE-327A-867ADBBF712B}"/>
          </ac:picMkLst>
        </pc:picChg>
      </pc:sldChg>
      <pc:sldChg chg="modSp add del mod">
        <pc:chgData name="Morse, Jesse" userId="a790ef34-f419-48b6-8ded-1123099b184b" providerId="ADAL" clId="{B4C08C70-23DB-4D6A-A62A-CD26A1F7477C}" dt="2025-03-21T16:47:18.396" v="293"/>
        <pc:sldMkLst>
          <pc:docMk/>
          <pc:sldMk cId="3246852500" sldId="2147471618"/>
        </pc:sldMkLst>
      </pc:sldChg>
      <pc:sldChg chg="addSp delSp modSp del mod">
        <pc:chgData name="Morse, Jesse" userId="a790ef34-f419-48b6-8ded-1123099b184b" providerId="ADAL" clId="{B4C08C70-23DB-4D6A-A62A-CD26A1F7477C}" dt="2025-03-21T17:40:32.862" v="734" actId="47"/>
        <pc:sldMkLst>
          <pc:docMk/>
          <pc:sldMk cId="1687973557" sldId="2147471619"/>
        </pc:sldMkLst>
      </pc:sldChg>
      <pc:sldChg chg="add del">
        <pc:chgData name="Morse, Jesse" userId="a790ef34-f419-48b6-8ded-1123099b184b" providerId="ADAL" clId="{B4C08C70-23DB-4D6A-A62A-CD26A1F7477C}" dt="2025-03-21T17:40:40.506" v="736"/>
        <pc:sldMkLst>
          <pc:docMk/>
          <pc:sldMk cId="2001698816" sldId="2147471619"/>
        </pc:sldMkLst>
      </pc:sldChg>
      <pc:sldChg chg="addSp delSp modSp mod delAnim modAnim">
        <pc:chgData name="Morse, Jesse" userId="a790ef34-f419-48b6-8ded-1123099b184b" providerId="ADAL" clId="{B4C08C70-23DB-4D6A-A62A-CD26A1F7477C}" dt="2025-03-24T15:15:40.780" v="2621" actId="20577"/>
        <pc:sldMkLst>
          <pc:docMk/>
          <pc:sldMk cId="3170496379" sldId="2147471619"/>
        </pc:sldMkLst>
        <pc:spChg chg="add mod">
          <ac:chgData name="Morse, Jesse" userId="a790ef34-f419-48b6-8ded-1123099b184b" providerId="ADAL" clId="{B4C08C70-23DB-4D6A-A62A-CD26A1F7477C}" dt="2025-03-24T15:15:40.780" v="2621" actId="20577"/>
          <ac:spMkLst>
            <pc:docMk/>
            <pc:sldMk cId="3170496379" sldId="2147471619"/>
            <ac:spMk id="3" creationId="{75681AA0-857C-353A-3953-419DDCAB924D}"/>
          </ac:spMkLst>
        </pc:spChg>
        <pc:spChg chg="add mod">
          <ac:chgData name="Morse, Jesse" userId="a790ef34-f419-48b6-8ded-1123099b184b" providerId="ADAL" clId="{B4C08C70-23DB-4D6A-A62A-CD26A1F7477C}" dt="2025-03-24T15:14:30.820" v="2618" actId="20577"/>
          <ac:spMkLst>
            <pc:docMk/>
            <pc:sldMk cId="3170496379" sldId="2147471619"/>
            <ac:spMk id="7" creationId="{96A3D9A9-B8AF-E91D-0883-5760FDA4E653}"/>
          </ac:spMkLst>
        </pc:spChg>
        <pc:spChg chg="add mod">
          <ac:chgData name="Morse, Jesse" userId="a790ef34-f419-48b6-8ded-1123099b184b" providerId="ADAL" clId="{B4C08C70-23DB-4D6A-A62A-CD26A1F7477C}" dt="2025-03-24T15:03:28.101" v="2444"/>
          <ac:spMkLst>
            <pc:docMk/>
            <pc:sldMk cId="3170496379" sldId="2147471619"/>
            <ac:spMk id="8" creationId="{D9F71644-EAB0-7395-2312-79BC376E48E3}"/>
          </ac:spMkLst>
        </pc:spChg>
        <pc:spChg chg="mod">
          <ac:chgData name="Morse, Jesse" userId="a790ef34-f419-48b6-8ded-1123099b184b" providerId="ADAL" clId="{B4C08C70-23DB-4D6A-A62A-CD26A1F7477C}" dt="2025-03-24T15:12:49.299" v="2604"/>
          <ac:spMkLst>
            <pc:docMk/>
            <pc:sldMk cId="3170496379" sldId="2147471619"/>
            <ac:spMk id="17" creationId="{EA388C33-5AB1-3CCB-961F-00B51E80BCD5}"/>
          </ac:spMkLst>
        </pc:spChg>
        <pc:spChg chg="mod">
          <ac:chgData name="Morse, Jesse" userId="a790ef34-f419-48b6-8ded-1123099b184b" providerId="ADAL" clId="{B4C08C70-23DB-4D6A-A62A-CD26A1F7477C}" dt="2025-03-24T15:10:58.755" v="2569"/>
          <ac:spMkLst>
            <pc:docMk/>
            <pc:sldMk cId="3170496379" sldId="2147471619"/>
            <ac:spMk id="18" creationId="{877CAC45-3AD8-93EF-3359-B58B0091841C}"/>
          </ac:spMkLst>
        </pc:spChg>
        <pc:spChg chg="mod">
          <ac:chgData name="Morse, Jesse" userId="a790ef34-f419-48b6-8ded-1123099b184b" providerId="ADAL" clId="{B4C08C70-23DB-4D6A-A62A-CD26A1F7477C}" dt="2025-03-24T15:13:46.827" v="2616"/>
          <ac:spMkLst>
            <pc:docMk/>
            <pc:sldMk cId="3170496379" sldId="2147471619"/>
            <ac:spMk id="19" creationId="{F2CDDC25-81A6-32F7-46F2-FD1709EE637C}"/>
          </ac:spMkLst>
        </pc:spChg>
        <pc:spChg chg="mod">
          <ac:chgData name="Morse, Jesse" userId="a790ef34-f419-48b6-8ded-1123099b184b" providerId="ADAL" clId="{B4C08C70-23DB-4D6A-A62A-CD26A1F7477C}" dt="2025-03-21T17:45:44.668" v="776" actId="1076"/>
          <ac:spMkLst>
            <pc:docMk/>
            <pc:sldMk cId="3170496379" sldId="2147471619"/>
            <ac:spMk id="54" creationId="{7C775850-574A-40F1-4E66-D1D1E7A448F1}"/>
          </ac:spMkLst>
        </pc:spChg>
        <pc:spChg chg="mod">
          <ac:chgData name="Morse, Jesse" userId="a790ef34-f419-48b6-8ded-1123099b184b" providerId="ADAL" clId="{B4C08C70-23DB-4D6A-A62A-CD26A1F7477C}" dt="2025-03-21T17:53:22.866" v="842"/>
          <ac:spMkLst>
            <pc:docMk/>
            <pc:sldMk cId="3170496379" sldId="2147471619"/>
            <ac:spMk id="55" creationId="{F19AC46B-CEA5-AD01-7077-E826308A227A}"/>
          </ac:spMkLst>
        </pc:spChg>
        <pc:spChg chg="mod">
          <ac:chgData name="Morse, Jesse" userId="a790ef34-f419-48b6-8ded-1123099b184b" providerId="ADAL" clId="{B4C08C70-23DB-4D6A-A62A-CD26A1F7477C}" dt="2025-03-21T18:01:02.647" v="896" actId="404"/>
          <ac:spMkLst>
            <pc:docMk/>
            <pc:sldMk cId="3170496379" sldId="2147471619"/>
            <ac:spMk id="56" creationId="{226A6700-8721-47A6-8997-F77E1C7ACDFC}"/>
          </ac:spMkLst>
        </pc:spChg>
        <pc:picChg chg="add mod">
          <ac:chgData name="Morse, Jesse" userId="a790ef34-f419-48b6-8ded-1123099b184b" providerId="ADAL" clId="{B4C08C70-23DB-4D6A-A62A-CD26A1F7477C}" dt="2025-03-21T17:46:18.353" v="779" actId="1076"/>
          <ac:picMkLst>
            <pc:docMk/>
            <pc:sldMk cId="3170496379" sldId="2147471619"/>
            <ac:picMk id="2" creationId="{3D5DE3CD-8DD5-7798-7951-B2C5ABB17038}"/>
          </ac:picMkLst>
        </pc:picChg>
        <pc:picChg chg="add mod">
          <ac:chgData name="Morse, Jesse" userId="a790ef34-f419-48b6-8ded-1123099b184b" providerId="ADAL" clId="{B4C08C70-23DB-4D6A-A62A-CD26A1F7477C}" dt="2025-03-21T17:44:33.143" v="764" actId="1076"/>
          <ac:picMkLst>
            <pc:docMk/>
            <pc:sldMk cId="3170496379" sldId="2147471619"/>
            <ac:picMk id="2050" creationId="{60AC7082-8BD6-2830-8548-3053696AB2BC}"/>
          </ac:picMkLst>
        </pc:picChg>
        <pc:picChg chg="add mod">
          <ac:chgData name="Morse, Jesse" userId="a790ef34-f419-48b6-8ded-1123099b184b" providerId="ADAL" clId="{B4C08C70-23DB-4D6A-A62A-CD26A1F7477C}" dt="2025-03-21T17:54:26.891" v="850" actId="1076"/>
          <ac:picMkLst>
            <pc:docMk/>
            <pc:sldMk cId="3170496379" sldId="2147471619"/>
            <ac:picMk id="2052" creationId="{EFD6FA3B-E3E0-5D50-3716-4E1B9733F551}"/>
          </ac:picMkLst>
        </pc:picChg>
        <pc:picChg chg="add mod">
          <ac:chgData name="Morse, Jesse" userId="a790ef34-f419-48b6-8ded-1123099b184b" providerId="ADAL" clId="{B4C08C70-23DB-4D6A-A62A-CD26A1F7477C}" dt="2025-03-21T18:02:40.141" v="937" actId="1076"/>
          <ac:picMkLst>
            <pc:docMk/>
            <pc:sldMk cId="3170496379" sldId="2147471619"/>
            <ac:picMk id="2054" creationId="{92C4AFD5-7C74-16B0-343D-5DA10AB0F667}"/>
          </ac:picMkLst>
        </pc:picChg>
      </pc:sldChg>
      <pc:sldChg chg="addSp delSp modSp mod">
        <pc:chgData name="Morse, Jesse" userId="a790ef34-f419-48b6-8ded-1123099b184b" providerId="ADAL" clId="{B4C08C70-23DB-4D6A-A62A-CD26A1F7477C}" dt="2025-03-24T14:02:46.845" v="2093"/>
        <pc:sldMkLst>
          <pc:docMk/>
          <pc:sldMk cId="2809361122" sldId="2147471620"/>
        </pc:sldMkLst>
        <pc:spChg chg="add mod">
          <ac:chgData name="Morse, Jesse" userId="a790ef34-f419-48b6-8ded-1123099b184b" providerId="ADAL" clId="{B4C08C70-23DB-4D6A-A62A-CD26A1F7477C}" dt="2025-03-24T14:02:46.845" v="2093"/>
          <ac:spMkLst>
            <pc:docMk/>
            <pc:sldMk cId="2809361122" sldId="2147471620"/>
            <ac:spMk id="7" creationId="{1D9DE994-9184-DD85-2F20-0EAF1A7E23B8}"/>
          </ac:spMkLst>
        </pc:spChg>
        <pc:spChg chg="mod">
          <ac:chgData name="Morse, Jesse" userId="a790ef34-f419-48b6-8ded-1123099b184b" providerId="ADAL" clId="{B4C08C70-23DB-4D6A-A62A-CD26A1F7477C}" dt="2025-03-24T14:02:11.319" v="2080" actId="20577"/>
          <ac:spMkLst>
            <pc:docMk/>
            <pc:sldMk cId="2809361122" sldId="2147471620"/>
            <ac:spMk id="10" creationId="{6E40D09F-8369-E72D-4792-EB14AD6A17E5}"/>
          </ac:spMkLst>
        </pc:spChg>
        <pc:spChg chg="mod">
          <ac:chgData name="Morse, Jesse" userId="a790ef34-f419-48b6-8ded-1123099b184b" providerId="ADAL" clId="{B4C08C70-23DB-4D6A-A62A-CD26A1F7477C}" dt="2025-03-21T18:08:58.692" v="1017" actId="20577"/>
          <ac:spMkLst>
            <pc:docMk/>
            <pc:sldMk cId="2809361122" sldId="2147471620"/>
            <ac:spMk id="11" creationId="{49E8678F-8DF3-9C37-FCE2-8277A69C665D}"/>
          </ac:spMkLst>
        </pc:spChg>
        <pc:spChg chg="mod">
          <ac:chgData name="Morse, Jesse" userId="a790ef34-f419-48b6-8ded-1123099b184b" providerId="ADAL" clId="{B4C08C70-23DB-4D6A-A62A-CD26A1F7477C}" dt="2025-03-21T18:10:19.095" v="1067" actId="20577"/>
          <ac:spMkLst>
            <pc:docMk/>
            <pc:sldMk cId="2809361122" sldId="2147471620"/>
            <ac:spMk id="25" creationId="{4AFC2996-A68D-AB20-D8EF-091CD05659BE}"/>
          </ac:spMkLst>
        </pc:spChg>
        <pc:graphicFrameChg chg="mod modGraphic">
          <ac:chgData name="Morse, Jesse" userId="a790ef34-f419-48b6-8ded-1123099b184b" providerId="ADAL" clId="{B4C08C70-23DB-4D6A-A62A-CD26A1F7477C}" dt="2025-03-21T18:08:45.387" v="1008" actId="1076"/>
          <ac:graphicFrameMkLst>
            <pc:docMk/>
            <pc:sldMk cId="2809361122" sldId="2147471620"/>
            <ac:graphicFrameMk id="3" creationId="{D80EC5BB-37A3-557F-5029-B1613E03BC70}"/>
          </ac:graphicFrameMkLst>
        </pc:graphicFrameChg>
        <pc:graphicFrameChg chg="mod modGraphic">
          <ac:chgData name="Morse, Jesse" userId="a790ef34-f419-48b6-8ded-1123099b184b" providerId="ADAL" clId="{B4C08C70-23DB-4D6A-A62A-CD26A1F7477C}" dt="2025-03-21T18:08:33.974" v="1006" actId="1076"/>
          <ac:graphicFrameMkLst>
            <pc:docMk/>
            <pc:sldMk cId="2809361122" sldId="2147471620"/>
            <ac:graphicFrameMk id="4" creationId="{0E15CA5C-3EAF-39E4-7E9B-98BD58B8EB66}"/>
          </ac:graphicFrameMkLst>
        </pc:graphicFrameChg>
        <pc:graphicFrameChg chg="mod modGraphic">
          <ac:chgData name="Morse, Jesse" userId="a790ef34-f419-48b6-8ded-1123099b184b" providerId="ADAL" clId="{B4C08C70-23DB-4D6A-A62A-CD26A1F7477C}" dt="2025-03-21T18:08:39.704" v="1007" actId="1076"/>
          <ac:graphicFrameMkLst>
            <pc:docMk/>
            <pc:sldMk cId="2809361122" sldId="2147471620"/>
            <ac:graphicFrameMk id="20" creationId="{9F1A6826-C528-7EEF-E2F0-8B6BF694B6DC}"/>
          </ac:graphicFrameMkLst>
        </pc:graphicFrameChg>
        <pc:picChg chg="add mod">
          <ac:chgData name="Morse, Jesse" userId="a790ef34-f419-48b6-8ded-1123099b184b" providerId="ADAL" clId="{B4C08C70-23DB-4D6A-A62A-CD26A1F7477C}" dt="2025-03-21T17:46:22.279" v="781"/>
          <ac:picMkLst>
            <pc:docMk/>
            <pc:sldMk cId="2809361122" sldId="2147471620"/>
            <ac:picMk id="6" creationId="{398C1024-C949-649E-63E4-3E683364C34A}"/>
          </ac:picMkLst>
        </pc:picChg>
      </pc:sldChg>
    </pc:docChg>
  </pc:docChgLst>
  <pc:docChgLst>
    <pc:chgData name="Reedy, Shannon" userId="1cc8d69f-abf0-45dc-a02a-800713bd29c9" providerId="ADAL" clId="{8F68BD69-C6D3-4789-93EE-B710B1163C83}"/>
    <pc:docChg chg="delSld delMainMaster">
      <pc:chgData name="Reedy, Shannon" userId="1cc8d69f-abf0-45dc-a02a-800713bd29c9" providerId="ADAL" clId="{8F68BD69-C6D3-4789-93EE-B710B1163C83}" dt="2025-04-16T16:54:33.810" v="0" actId="47"/>
      <pc:docMkLst>
        <pc:docMk/>
      </pc:docMkLst>
      <pc:sldChg chg="del">
        <pc:chgData name="Reedy, Shannon" userId="1cc8d69f-abf0-45dc-a02a-800713bd29c9" providerId="ADAL" clId="{8F68BD69-C6D3-4789-93EE-B710B1163C83}" dt="2025-04-16T16:54:33.810" v="0" actId="47"/>
        <pc:sldMkLst>
          <pc:docMk/>
          <pc:sldMk cId="3272821854" sldId="2147471602"/>
        </pc:sldMkLst>
      </pc:sldChg>
      <pc:sldMasterChg chg="del delSldLayout">
        <pc:chgData name="Reedy, Shannon" userId="1cc8d69f-abf0-45dc-a02a-800713bd29c9" providerId="ADAL" clId="{8F68BD69-C6D3-4789-93EE-B710B1163C83}" dt="2025-04-16T16:54:33.810" v="0" actId="47"/>
        <pc:sldMasterMkLst>
          <pc:docMk/>
          <pc:sldMasterMk cId="3717023295" sldId="2147483687"/>
        </pc:sldMasterMkLst>
        <pc:sldLayoutChg chg="del">
          <pc:chgData name="Reedy, Shannon" userId="1cc8d69f-abf0-45dc-a02a-800713bd29c9" providerId="ADAL" clId="{8F68BD69-C6D3-4789-93EE-B710B1163C83}" dt="2025-04-16T16:54:33.810" v="0" actId="47"/>
          <pc:sldLayoutMkLst>
            <pc:docMk/>
            <pc:sldMasterMk cId="3717023295" sldId="2147483687"/>
            <pc:sldLayoutMk cId="1443800291" sldId="2147483688"/>
          </pc:sldLayoutMkLst>
        </pc:sldLayoutChg>
        <pc:sldLayoutChg chg="del">
          <pc:chgData name="Reedy, Shannon" userId="1cc8d69f-abf0-45dc-a02a-800713bd29c9" providerId="ADAL" clId="{8F68BD69-C6D3-4789-93EE-B710B1163C83}" dt="2025-04-16T16:54:33.810" v="0" actId="47"/>
          <pc:sldLayoutMkLst>
            <pc:docMk/>
            <pc:sldMasterMk cId="3717023295" sldId="2147483687"/>
            <pc:sldLayoutMk cId="3324198382" sldId="2147483689"/>
          </pc:sldLayoutMkLst>
        </pc:sldLayoutChg>
        <pc:sldLayoutChg chg="del">
          <pc:chgData name="Reedy, Shannon" userId="1cc8d69f-abf0-45dc-a02a-800713bd29c9" providerId="ADAL" clId="{8F68BD69-C6D3-4789-93EE-B710B1163C83}" dt="2025-04-16T16:54:33.810" v="0" actId="47"/>
          <pc:sldLayoutMkLst>
            <pc:docMk/>
            <pc:sldMasterMk cId="3717023295" sldId="2147483687"/>
            <pc:sldLayoutMk cId="1808474002" sldId="2147483690"/>
          </pc:sldLayoutMkLst>
        </pc:sldLayoutChg>
        <pc:sldLayoutChg chg="del">
          <pc:chgData name="Reedy, Shannon" userId="1cc8d69f-abf0-45dc-a02a-800713bd29c9" providerId="ADAL" clId="{8F68BD69-C6D3-4789-93EE-B710B1163C83}" dt="2025-04-16T16:54:33.810" v="0" actId="47"/>
          <pc:sldLayoutMkLst>
            <pc:docMk/>
            <pc:sldMasterMk cId="3717023295" sldId="2147483687"/>
            <pc:sldLayoutMk cId="1318222034" sldId="2147483691"/>
          </pc:sldLayoutMkLst>
        </pc:sldLayoutChg>
        <pc:sldLayoutChg chg="del">
          <pc:chgData name="Reedy, Shannon" userId="1cc8d69f-abf0-45dc-a02a-800713bd29c9" providerId="ADAL" clId="{8F68BD69-C6D3-4789-93EE-B710B1163C83}" dt="2025-04-16T16:54:33.810" v="0" actId="47"/>
          <pc:sldLayoutMkLst>
            <pc:docMk/>
            <pc:sldMasterMk cId="3717023295" sldId="2147483687"/>
            <pc:sldLayoutMk cId="3996422214" sldId="2147483692"/>
          </pc:sldLayoutMkLst>
        </pc:sldLayoutChg>
        <pc:sldLayoutChg chg="del">
          <pc:chgData name="Reedy, Shannon" userId="1cc8d69f-abf0-45dc-a02a-800713bd29c9" providerId="ADAL" clId="{8F68BD69-C6D3-4789-93EE-B710B1163C83}" dt="2025-04-16T16:54:33.810" v="0" actId="47"/>
          <pc:sldLayoutMkLst>
            <pc:docMk/>
            <pc:sldMasterMk cId="3717023295" sldId="2147483687"/>
            <pc:sldLayoutMk cId="1715678385" sldId="2147483693"/>
          </pc:sldLayoutMkLst>
        </pc:sldLayoutChg>
        <pc:sldLayoutChg chg="del">
          <pc:chgData name="Reedy, Shannon" userId="1cc8d69f-abf0-45dc-a02a-800713bd29c9" providerId="ADAL" clId="{8F68BD69-C6D3-4789-93EE-B710B1163C83}" dt="2025-04-16T16:54:33.810" v="0" actId="47"/>
          <pc:sldLayoutMkLst>
            <pc:docMk/>
            <pc:sldMasterMk cId="3717023295" sldId="2147483687"/>
            <pc:sldLayoutMk cId="4027055503" sldId="2147483694"/>
          </pc:sldLayoutMkLst>
        </pc:sldLayoutChg>
        <pc:sldLayoutChg chg="del">
          <pc:chgData name="Reedy, Shannon" userId="1cc8d69f-abf0-45dc-a02a-800713bd29c9" providerId="ADAL" clId="{8F68BD69-C6D3-4789-93EE-B710B1163C83}" dt="2025-04-16T16:54:33.810" v="0" actId="47"/>
          <pc:sldLayoutMkLst>
            <pc:docMk/>
            <pc:sldMasterMk cId="3717023295" sldId="2147483687"/>
            <pc:sldLayoutMk cId="730088599" sldId="2147483695"/>
          </pc:sldLayoutMkLst>
        </pc:sldLayoutChg>
        <pc:sldLayoutChg chg="del">
          <pc:chgData name="Reedy, Shannon" userId="1cc8d69f-abf0-45dc-a02a-800713bd29c9" providerId="ADAL" clId="{8F68BD69-C6D3-4789-93EE-B710B1163C83}" dt="2025-04-16T16:54:33.810" v="0" actId="47"/>
          <pc:sldLayoutMkLst>
            <pc:docMk/>
            <pc:sldMasterMk cId="3717023295" sldId="2147483687"/>
            <pc:sldLayoutMk cId="1536986192" sldId="2147483696"/>
          </pc:sldLayoutMkLst>
        </pc:sldLayoutChg>
        <pc:sldLayoutChg chg="del">
          <pc:chgData name="Reedy, Shannon" userId="1cc8d69f-abf0-45dc-a02a-800713bd29c9" providerId="ADAL" clId="{8F68BD69-C6D3-4789-93EE-B710B1163C83}" dt="2025-04-16T16:54:33.810" v="0" actId="47"/>
          <pc:sldLayoutMkLst>
            <pc:docMk/>
            <pc:sldMasterMk cId="3717023295" sldId="2147483687"/>
            <pc:sldLayoutMk cId="2539298600" sldId="2147483697"/>
          </pc:sldLayoutMkLst>
        </pc:sldLayoutChg>
        <pc:sldLayoutChg chg="del">
          <pc:chgData name="Reedy, Shannon" userId="1cc8d69f-abf0-45dc-a02a-800713bd29c9" providerId="ADAL" clId="{8F68BD69-C6D3-4789-93EE-B710B1163C83}" dt="2025-04-16T16:54:33.810" v="0" actId="47"/>
          <pc:sldLayoutMkLst>
            <pc:docMk/>
            <pc:sldMasterMk cId="3717023295" sldId="2147483687"/>
            <pc:sldLayoutMk cId="2432248104" sldId="2147483698"/>
          </pc:sldLayoutMkLst>
        </pc:sldLayoutChg>
        <pc:sldLayoutChg chg="del">
          <pc:chgData name="Reedy, Shannon" userId="1cc8d69f-abf0-45dc-a02a-800713bd29c9" providerId="ADAL" clId="{8F68BD69-C6D3-4789-93EE-B710B1163C83}" dt="2025-04-16T16:54:33.810" v="0" actId="47"/>
          <pc:sldLayoutMkLst>
            <pc:docMk/>
            <pc:sldMasterMk cId="3717023295" sldId="2147483687"/>
            <pc:sldLayoutMk cId="3751697742" sldId="2147483699"/>
          </pc:sldLayoutMkLst>
        </pc:sldLayoutChg>
        <pc:sldLayoutChg chg="del">
          <pc:chgData name="Reedy, Shannon" userId="1cc8d69f-abf0-45dc-a02a-800713bd29c9" providerId="ADAL" clId="{8F68BD69-C6D3-4789-93EE-B710B1163C83}" dt="2025-04-16T16:54:33.810" v="0" actId="47"/>
          <pc:sldLayoutMkLst>
            <pc:docMk/>
            <pc:sldMasterMk cId="3717023295" sldId="2147483687"/>
            <pc:sldLayoutMk cId="375679946" sldId="2147483700"/>
          </pc:sldLayoutMkLst>
        </pc:sldLayoutChg>
      </pc:sldMasterChg>
    </pc:docChg>
  </pc:docChgLst>
  <pc:docChgLst>
    <pc:chgData name="Morse, Jesse" userId="a790ef34-f419-48b6-8ded-1123099b184b" providerId="ADAL" clId="{538B53BC-C353-4869-9812-E2EB90583A02}"/>
    <pc:docChg chg="custSel modSld">
      <pc:chgData name="Morse, Jesse" userId="a790ef34-f419-48b6-8ded-1123099b184b" providerId="ADAL" clId="{538B53BC-C353-4869-9812-E2EB90583A02}" dt="2025-03-25T15:49:47.572" v="0" actId="478"/>
      <pc:docMkLst>
        <pc:docMk/>
      </pc:docMkLst>
      <pc:sldChg chg="delSp mod">
        <pc:chgData name="Morse, Jesse" userId="a790ef34-f419-48b6-8ded-1123099b184b" providerId="ADAL" clId="{538B53BC-C353-4869-9812-E2EB90583A02}" dt="2025-03-25T15:49:47.572" v="0" actId="478"/>
        <pc:sldMkLst>
          <pc:docMk/>
          <pc:sldMk cId="2809361122" sldId="214747162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3AD5F1-B189-0A9A-B452-407CC4BCA6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93051B-CD32-D9D4-8B02-385BE0AE7D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E9EF5-B455-431A-BA03-9DD0D3086422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31E144-5EC6-683C-38B4-943270FD65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ADF46-F3D6-7C57-4B27-C46E2EE41A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4DCD2-D3EF-46D3-8D1D-A28128231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2FD55-D9E5-4F4F-9868-DBA1AE0E3D9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0ADA6-68C7-48B7-96E1-AA333A56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29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1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1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56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- 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36459-6500-F74A-A031-3A47510D7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49FC-EE39-194E-AD0E-8E6921FEDA7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747A9-2438-954B-B26D-E4257248C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0D4EC-D5FA-934A-97A0-7995AB970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3B56-ECA4-F246-9394-58426C04E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57ABE5-AF3B-EF4F-BB11-B79EA884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55380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DB7C6F-7F97-0B43-9321-8B71A45E3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84" y="1825625"/>
            <a:ext cx="1042851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16DFFC-4F22-D043-9E29-352B0592A660}"/>
              </a:ext>
            </a:extLst>
          </p:cNvPr>
          <p:cNvCxnSpPr/>
          <p:nvPr userDrawn="1"/>
        </p:nvCxnSpPr>
        <p:spPr>
          <a:xfrm>
            <a:off x="1051820" y="730975"/>
            <a:ext cx="943117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851AEF5-A346-6793-4998-820F6D48D3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04750" y="368683"/>
            <a:ext cx="30480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5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al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ACC69-DA2A-8840-971A-1F680F22B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55380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23172-C1A0-DC48-B902-8F7AAF045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84" y="1825625"/>
            <a:ext cx="498203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FFE13-7953-BA4A-B4C4-38A81D2C5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49FC-EE39-194E-AD0E-8E6921FEDA7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D94D6-8847-1340-BECF-95006B88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7DEF0-D404-3C45-A592-9BFC70C0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3B56-ECA4-F246-9394-58426C04E9F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CCF8E5-BCB7-3743-BFF2-24F9E6F08237}"/>
              </a:ext>
            </a:extLst>
          </p:cNvPr>
          <p:cNvCxnSpPr/>
          <p:nvPr userDrawn="1"/>
        </p:nvCxnSpPr>
        <p:spPr>
          <a:xfrm>
            <a:off x="1051820" y="730975"/>
            <a:ext cx="943117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B0E9315-9A3F-BD4C-B9B2-BAFDF7F9EC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4686" y="1825625"/>
            <a:ext cx="498203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33074A-82F4-1DE1-B5A1-96239D485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04750" y="368683"/>
            <a:ext cx="30480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8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5C0783-18D0-0349-AB71-670B289DCBD0}"/>
              </a:ext>
            </a:extLst>
          </p:cNvPr>
          <p:cNvSpPr/>
          <p:nvPr userDrawn="1"/>
        </p:nvSpPr>
        <p:spPr>
          <a:xfrm>
            <a:off x="0" y="2286000"/>
            <a:ext cx="12192000" cy="45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C069062-4F71-0944-826C-6E856E4F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0AB49FC-EE39-194E-AD0E-8E6921FEDA7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49805C7-FCDD-7548-8E48-2AB7AFF39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D81746B-23B1-6D45-BAF7-8D61830D1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CA3B56-ECA4-F246-9394-58426C04E9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A3D7EA-A29D-E561-221B-504D2E32E4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04750" y="368683"/>
            <a:ext cx="30480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74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EF02B22-4D38-294A-8E24-C8E34B8A74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36459-6500-F74A-A031-3A47510D7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49FC-EE39-194E-AD0E-8E6921FEDA7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747A9-2438-954B-B26D-E4257248C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0D4EC-D5FA-934A-97A0-7995AB970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3B56-ECA4-F246-9394-58426C04E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57ABE5-AF3B-EF4F-BB11-B79EA884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55380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DB7C6F-7F97-0B43-9321-8B71A45E3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84" y="1825625"/>
            <a:ext cx="10428516" cy="435133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16DFFC-4F22-D043-9E29-352B0592A660}"/>
              </a:ext>
            </a:extLst>
          </p:cNvPr>
          <p:cNvCxnSpPr/>
          <p:nvPr userDrawn="1"/>
        </p:nvCxnSpPr>
        <p:spPr>
          <a:xfrm>
            <a:off x="1051820" y="730975"/>
            <a:ext cx="943117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D759CA3-A970-C2D5-E449-9661783E63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2884" y="384861"/>
            <a:ext cx="30480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3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19B52B-89C0-9749-9A91-96441FB384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ACC69-DA2A-8840-971A-1F680F22B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55380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23172-C1A0-DC48-B902-8F7AAF045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84" y="1825625"/>
            <a:ext cx="4982030" cy="435133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FFE13-7953-BA4A-B4C4-38A81D2C5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49FC-EE39-194E-AD0E-8E6921FEDA7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D94D6-8847-1340-BECF-95006B88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7DEF0-D404-3C45-A592-9BFC70C0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3B56-ECA4-F246-9394-58426C04E9F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CCF8E5-BCB7-3743-BFF2-24F9E6F08237}"/>
              </a:ext>
            </a:extLst>
          </p:cNvPr>
          <p:cNvCxnSpPr/>
          <p:nvPr userDrawn="1"/>
        </p:nvCxnSpPr>
        <p:spPr>
          <a:xfrm>
            <a:off x="1051820" y="730975"/>
            <a:ext cx="943117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B0E9315-9A3F-BD4C-B9B2-BAFDF7F9EC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4686" y="1825625"/>
            <a:ext cx="4982030" cy="435133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23FA97-641E-205C-8FDD-5B79BAC185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2884" y="384861"/>
            <a:ext cx="30480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0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al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71B4D-05CF-8744-B3E4-AD937A363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49FC-EE39-194E-AD0E-8E6921FEDA7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F04DF0-417E-9940-838B-373E25472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E1335-9E89-6940-A650-7A2852AC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3B56-ECA4-F246-9394-58426C04E9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84A53D-E383-BAFC-799E-CD9FD1913C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04750" y="368683"/>
            <a:ext cx="30480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00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F2531E-2543-FE44-9E3D-ECDC6E1E5B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71B4D-05CF-8744-B3E4-AD937A363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49FC-EE39-194E-AD0E-8E6921FEDA7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F04DF0-417E-9940-838B-373E25472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E1335-9E89-6940-A650-7A2852AC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3B56-ECA4-F246-9394-58426C04E9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BB6BE6-D2C3-B62D-40FA-E75E2D628A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2884" y="384861"/>
            <a:ext cx="30480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45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Only - Teal 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986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52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- White 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89E746-CA58-7241-B348-299A8B8094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375A3-6754-A643-BE7D-1492105DD2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05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FF32D7-1D5C-9144-8C4D-CDCFE914D02C}"/>
              </a:ext>
            </a:extLst>
          </p:cNvPr>
          <p:cNvSpPr/>
          <p:nvPr userDrawn="1"/>
        </p:nvSpPr>
        <p:spPr>
          <a:xfrm>
            <a:off x="9595556" y="248356"/>
            <a:ext cx="2257777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61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89E746-CA58-7241-B348-299A8B8094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81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2228163"/>
            <a:ext cx="6092191" cy="29911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23AE77-EA66-3F0C-429D-AA752EE69C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04750" y="368683"/>
            <a:ext cx="30480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8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6001" y="3"/>
            <a:ext cx="6096000" cy="55919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561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Aqua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83662-6133-214E-92B0-A2B0DACAB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8F589-FAB8-C14F-9A1C-2E565ADDF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1D0C1-97DE-5146-AFEA-4A3CD93F3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80B-7AFD-D246-A084-B2BEEA80D15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F37A4-3008-A942-A8E4-2C561E3FD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C5FB7-2E83-0C45-A64B-6E70C862A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C670-201D-FA4B-BEC0-7CBBEEA418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C0BABE-F715-B68F-3859-F39A6B06FB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04750" y="368683"/>
            <a:ext cx="30480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3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0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49FC-EE39-194E-AD0E-8E6921FEDA7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3B56-ECA4-F246-9394-58426C04E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74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7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0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2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6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49FC-EE39-194E-AD0E-8E6921FEDA7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3B56-ECA4-F246-9394-58426C04E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5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AB49FC-EE39-194E-AD0E-8E6921FEDA7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CA3B56-ECA4-F246-9394-58426C04E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8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F33515-0D52-DE4A-8DEC-EE5C7E123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2" y="365125"/>
            <a:ext cx="103958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EEAE7-999B-454D-A099-6A62C9521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942" y="1825625"/>
            <a:ext cx="103958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4EA12-ED44-C241-BB32-611F1AB5C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B49FC-EE39-194E-AD0E-8E6921FEDA7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90AB7-7E0B-C946-825C-51442F4C01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58575-E8B4-944D-A323-71CA59F57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A3B56-ECA4-F246-9394-58426C04E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077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ec.synnex.com/ecx/part/techNote.html?skuNo=9706527&amp;_source=ProductSearchResult&amp;index=1&amp;advID=-1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ec.synnex.com/ecx/part/techNote.html?skuNo=9569243&amp;_source=ProductSearchResult&amp;index=1&amp;advID=-1" TargetMode="Externa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hyperlink" Target="https://ec.synnex.com/ecx/part/techNote.html?skuNo=14461171&amp;_source=ProductSearchResult&amp;index=1&amp;advID=-1" TargetMode="Externa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c.synnex.com/ecx/part/techNote.html?skuNo=9706478&amp;_source=ProductSearchResult&amp;index=1&amp;advID=-1" TargetMode="External"/><Relationship Id="rId13" Type="http://schemas.openxmlformats.org/officeDocument/2006/relationships/image" Target="../media/image9.png"/><Relationship Id="rId18" Type="http://schemas.openxmlformats.org/officeDocument/2006/relationships/hyperlink" Target="https://ec.synnex.com/ecx/part/techNote.html?skuNo=9569260&amp;_source=ProductSearchResult&amp;index=1&amp;advID=-1" TargetMode="External"/><Relationship Id="rId26" Type="http://schemas.openxmlformats.org/officeDocument/2006/relationships/hyperlink" Target="https://ec.synnex.com/ecx/part/techNote.html?skuNo=9706480&amp;_source=ProductSearchResult&amp;index=1&amp;advID=-1" TargetMode="External"/><Relationship Id="rId3" Type="http://schemas.openxmlformats.org/officeDocument/2006/relationships/hyperlink" Target="https://ec.synnex.com/ecx/part/techNote.html?skuNo=9569245&amp;_source=ProductSearchResult&amp;index=1&amp;advID=-1" TargetMode="External"/><Relationship Id="rId21" Type="http://schemas.openxmlformats.org/officeDocument/2006/relationships/hyperlink" Target="https://ec.synnex.com/ecx/part/techNote.html?skuNo=9706427&amp;_source=ProductSearchResult&amp;index=1&amp;advID=-1" TargetMode="External"/><Relationship Id="rId7" Type="http://schemas.openxmlformats.org/officeDocument/2006/relationships/hyperlink" Target="https://ec.synnex.com/ecx/part/techNote.html?skuNo=9569237&amp;_source=ProductSearchResult&amp;index=1&amp;advID=-1" TargetMode="External"/><Relationship Id="rId12" Type="http://schemas.openxmlformats.org/officeDocument/2006/relationships/hyperlink" Target="https://ec.synnex.com/ecx/part/techNote.html?skuNo=9706452&amp;_source=ProductSearchResult&amp;index=1&amp;advID=-1" TargetMode="External"/><Relationship Id="rId17" Type="http://schemas.openxmlformats.org/officeDocument/2006/relationships/hyperlink" Target="https://www.intel.com/content/www/us/en/architecture-and-technology/vpro/overview.html" TargetMode="External"/><Relationship Id="rId25" Type="http://schemas.openxmlformats.org/officeDocument/2006/relationships/hyperlink" Target="https://ec.synnex.com/ecx/part/techNote.html?skuNo=9706513&amp;_source=ProductSearchResult&amp;index=1&amp;advID=-1" TargetMode="External"/><Relationship Id="rId2" Type="http://schemas.openxmlformats.org/officeDocument/2006/relationships/hyperlink" Target="https://www.intel.com/content/www/us/en/partner-alliance/overview.html" TargetMode="External"/><Relationship Id="rId16" Type="http://schemas.openxmlformats.org/officeDocument/2006/relationships/hyperlink" Target="mailto:TDMicrosoft@tdsynnex.com" TargetMode="External"/><Relationship Id="rId20" Type="http://schemas.openxmlformats.org/officeDocument/2006/relationships/hyperlink" Target="https://ec.synnex.com/ecx/part/techNote.html?skuNo=9745231&amp;_source=ProductSearchResult&amp;index=1&amp;advID=-1" TargetMode="External"/><Relationship Id="rId29" Type="http://schemas.openxmlformats.org/officeDocument/2006/relationships/hyperlink" Target="https://ec.synnex.com/ecx/part/techNote.html?skuNo=14461155&amp;_source=ProductSearchResult&amp;index=1&amp;advID=-1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c.synnex.com/ecx/part/techNote.html?skuNo=9569242&amp;_source=ProductSearchResult&amp;index=1&amp;advID=-1" TargetMode="External"/><Relationship Id="rId11" Type="http://schemas.openxmlformats.org/officeDocument/2006/relationships/hyperlink" Target="https://ec.synnex.com/ecx/part/techNote.html?skuNo=9706500&amp;_source=ProductSearchResult&amp;index=1&amp;advID=-1" TargetMode="External"/><Relationship Id="rId24" Type="http://schemas.openxmlformats.org/officeDocument/2006/relationships/hyperlink" Target="https://ec.synnex.com/ecx/part/techNote.html?skuNo=9706507&amp;_source=ProductSearchResult&amp;index=1&amp;advID=-1" TargetMode="External"/><Relationship Id="rId32" Type="http://schemas.openxmlformats.org/officeDocument/2006/relationships/image" Target="../media/image11.png"/><Relationship Id="rId5" Type="http://schemas.openxmlformats.org/officeDocument/2006/relationships/hyperlink" Target="https://ec.synnex.com/ecx/part/techNote.html?skuNo=9706479&amp;_source=ProductSearchResult&amp;index=1&amp;advID=-1" TargetMode="External"/><Relationship Id="rId15" Type="http://schemas.openxmlformats.org/officeDocument/2006/relationships/hyperlink" Target="mailto:IntelBranded@tdsynnex.com" TargetMode="External"/><Relationship Id="rId23" Type="http://schemas.openxmlformats.org/officeDocument/2006/relationships/hyperlink" Target="https://ec.synnex.com/ecx/part/techNote.html?skuNo=9706490&amp;_source=ProductSearchResult&amp;index=1&amp;advID=-1" TargetMode="External"/><Relationship Id="rId28" Type="http://schemas.openxmlformats.org/officeDocument/2006/relationships/hyperlink" Target="https://ec.synnex.com/ecx/part/techNote.html?skuNo=14476935&amp;_source=ProductSearchResult&amp;index=1&amp;advID=-1" TargetMode="External"/><Relationship Id="rId10" Type="http://schemas.openxmlformats.org/officeDocument/2006/relationships/hyperlink" Target="https://ec.synnex.com/ecx/part/techNote.html?skuNo=9706456&amp;_source=ProductSearchResult&amp;index=1&amp;advID=-1" TargetMode="External"/><Relationship Id="rId19" Type="http://schemas.openxmlformats.org/officeDocument/2006/relationships/hyperlink" Target="https://ec.synnex.com/ecx/part/techNote.html?skuNo=9569238&amp;_source=ProductSearchResult&amp;index=1&amp;advID=-1" TargetMode="External"/><Relationship Id="rId31" Type="http://schemas.openxmlformats.org/officeDocument/2006/relationships/hyperlink" Target="https://ec.synnex.com/ecx/part/techNote.html?skuNo=14476934&amp;_source=ProductSearchResult&amp;index=1&amp;advID=-1" TargetMode="External"/><Relationship Id="rId4" Type="http://schemas.openxmlformats.org/officeDocument/2006/relationships/hyperlink" Target="https://ec.synnex.com/ecx/part/techNote.html?skuNo=9768460&amp;_source=ProductSearchResult&amp;index=1&amp;advID=-1" TargetMode="External"/><Relationship Id="rId9" Type="http://schemas.openxmlformats.org/officeDocument/2006/relationships/hyperlink" Target="https://ec.synnex.com/ecx/part/techNote.html?skuNo=9706483&amp;_source=ProductSearchResult&amp;index=1&amp;advID=-1" TargetMode="External"/><Relationship Id="rId14" Type="http://schemas.openxmlformats.org/officeDocument/2006/relationships/hyperlink" Target="mailto:HPPSG@tdsynnex.com" TargetMode="External"/><Relationship Id="rId22" Type="http://schemas.openxmlformats.org/officeDocument/2006/relationships/hyperlink" Target="https://ec.synnex.com/ecx/part/techNote.html?skuNo=9706530&amp;_source=ProductSearchResult&amp;index=1&amp;advID=-1" TargetMode="External"/><Relationship Id="rId27" Type="http://schemas.openxmlformats.org/officeDocument/2006/relationships/hyperlink" Target="https://ec.synnex.com/ecx/part/techNote.html?skuNo=9706502&amp;_source=ProductSearchResult&amp;index=1&amp;advID=-1" TargetMode="External"/><Relationship Id="rId30" Type="http://schemas.openxmlformats.org/officeDocument/2006/relationships/hyperlink" Target="https://ec.synnex.com/ecx/part/techNote.html?skuNo=14461166&amp;_source=ProductSearchResult&amp;index=1&amp;advID=-1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s://ec.synnex.com/ecx/part/techNote.html?skuNo=9504897&amp;_source=ProductSearchResult&amp;index=1&amp;advID=-1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ec.synnex.com/ecx/part/techNote.html?skuNo=7310355&amp;_source=ProductSearchResult&amp;index=1&amp;advID=-1" TargetMode="Externa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7.jpeg"/><Relationship Id="rId4" Type="http://schemas.openxmlformats.org/officeDocument/2006/relationships/hyperlink" Target="https://ec.synnex.com/ecx/part/techNote.html?skuNo=14454337&amp;_source=ProductSearchResult&amp;index=1&amp;advID=-1" TargetMode="External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hyperlink" Target="mailto:Lenovo@tdsynnex.com" TargetMode="External"/><Relationship Id="rId18" Type="http://schemas.openxmlformats.org/officeDocument/2006/relationships/hyperlink" Target="https://ec.synnex.com/ecx/part/techNote.html?skuNo=9127842&amp;_source=ProductSearchResult&amp;index=1&amp;advID=-1" TargetMode="External"/><Relationship Id="rId26" Type="http://schemas.openxmlformats.org/officeDocument/2006/relationships/hyperlink" Target="https://ec.synnex.com/ecx/part/techNote.html?skuNo=14454336&amp;_source=ProductSearchResult&amp;index=1&amp;advID=-1" TargetMode="External"/><Relationship Id="rId3" Type="http://schemas.openxmlformats.org/officeDocument/2006/relationships/hyperlink" Target="https://ec.synnex.com/ecx/part/techNote.html?skuNo=7310351&amp;_source=ProductSearchResult&amp;index=1&amp;advID=-1" TargetMode="External"/><Relationship Id="rId21" Type="http://schemas.openxmlformats.org/officeDocument/2006/relationships/hyperlink" Target="https://ec.synnex.com/ecx/part/techNote.html?skuNo=9697838&amp;_source=ProductSearchResult&amp;index=1&amp;advID=-1" TargetMode="External"/><Relationship Id="rId34" Type="http://schemas.openxmlformats.org/officeDocument/2006/relationships/image" Target="../media/image14.png"/><Relationship Id="rId7" Type="http://schemas.openxmlformats.org/officeDocument/2006/relationships/hyperlink" Target="https://ec.synnex.com/ecx/part/techNote.html?skuNo=7484268&amp;_source=ProductSearchResult&amp;index=1&amp;advID=-1" TargetMode="External"/><Relationship Id="rId12" Type="http://schemas.openxmlformats.org/officeDocument/2006/relationships/hyperlink" Target="https://ec.synnex.com/ecx/part/techNote.html?skuNo=7451804&amp;_source=ProductSearchResult&amp;index=1&amp;advID=-1" TargetMode="External"/><Relationship Id="rId17" Type="http://schemas.openxmlformats.org/officeDocument/2006/relationships/hyperlink" Target="https://ec.synnex.com/ecx/part/techNote.html?skuNo=9670099&amp;_source=ProductSearchResult&amp;index=1&amp;advID=-1" TargetMode="External"/><Relationship Id="rId25" Type="http://schemas.openxmlformats.org/officeDocument/2006/relationships/hyperlink" Target="https://ec.synnex.com/ecx/part/techNote.html?skuNo=9697836&amp;_source=ProductSearchResult&amp;index=1&amp;advID=-1" TargetMode="External"/><Relationship Id="rId33" Type="http://schemas.openxmlformats.org/officeDocument/2006/relationships/image" Target="../media/image11.png"/><Relationship Id="rId2" Type="http://schemas.openxmlformats.org/officeDocument/2006/relationships/hyperlink" Target="https://www.intel.com/content/www/us/en/partner-alliance/overview.html" TargetMode="External"/><Relationship Id="rId16" Type="http://schemas.openxmlformats.org/officeDocument/2006/relationships/hyperlink" Target="https://ec.synnex.com/ecx/part/techNote.html?skuNo=9441053&amp;_source=ProductSearchResult&amp;index=1&amp;advID=-1" TargetMode="External"/><Relationship Id="rId20" Type="http://schemas.openxmlformats.org/officeDocument/2006/relationships/hyperlink" Target="https://ec.synnex.com/ecx/part/techNote.html?skuNo=9577238&amp;_source=ProductSearchResult&amp;index=1&amp;advID=-1" TargetMode="External"/><Relationship Id="rId29" Type="http://schemas.openxmlformats.org/officeDocument/2006/relationships/hyperlink" Target="https://ec.synnex.com/ecx/part/techNote.html?skuNo=14459252&amp;_source=ProductSearchResult&amp;index=1&amp;advID=-1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c.synnex.com/ecx/part/techNote.html?skuNo=7489795&amp;_source=ProductSearchResult&amp;index=1&amp;advID=-1" TargetMode="External"/><Relationship Id="rId11" Type="http://schemas.openxmlformats.org/officeDocument/2006/relationships/hyperlink" Target="https://ec.synnex.com/ecx/part/techNote.html?skuNo=7479096&amp;_source=ProductSearchResult&amp;index=1&amp;advID=-1" TargetMode="External"/><Relationship Id="rId24" Type="http://schemas.openxmlformats.org/officeDocument/2006/relationships/hyperlink" Target="https://ec.synnex.com/ecx/part/techNote.html?skuNo=9577268&amp;_source=ProductSearchResult&amp;index=1&amp;advID=-1" TargetMode="External"/><Relationship Id="rId32" Type="http://schemas.openxmlformats.org/officeDocument/2006/relationships/hyperlink" Target="https://ec.synnex.com/ecx/part/techNote.html?skuNo=14459027&amp;_source=ProductSearchResult&amp;index=1&amp;advID=-1" TargetMode="External"/><Relationship Id="rId5" Type="http://schemas.openxmlformats.org/officeDocument/2006/relationships/hyperlink" Target="https://ec.synnex.com/ecx/part/techNote.html?skuNo=7825552&amp;_source=ProductSearchResult&amp;index=1&amp;advID=-1" TargetMode="External"/><Relationship Id="rId15" Type="http://schemas.openxmlformats.org/officeDocument/2006/relationships/hyperlink" Target="mailto:TDMicrosoft@tdsynnex.com" TargetMode="External"/><Relationship Id="rId23" Type="http://schemas.openxmlformats.org/officeDocument/2006/relationships/hyperlink" Target="https://ec.synnex.com/ecx/part/techNote.html?skuNo=14220158&amp;_source=ProductSearchResult&amp;index=1&amp;advID=-1" TargetMode="External"/><Relationship Id="rId28" Type="http://schemas.openxmlformats.org/officeDocument/2006/relationships/hyperlink" Target="https://ec.synnex.com/ecx/part/techNote.html?skuNo=14454334&amp;_source=ProductSearchResult&amp;index=1&amp;advID=-1" TargetMode="External"/><Relationship Id="rId10" Type="http://schemas.openxmlformats.org/officeDocument/2006/relationships/hyperlink" Target="https://ec.synnex.com/ecx/part/techNote.html?skuNo=7826238&amp;_source=ProductSearchResult&amp;index=1&amp;advID=-1" TargetMode="External"/><Relationship Id="rId19" Type="http://schemas.openxmlformats.org/officeDocument/2006/relationships/hyperlink" Target="https://ec.synnex.com/ecx/part/techNote.html?skuNo=9670098&amp;_source=ProductSearchResult&amp;index=1&amp;advID=-1" TargetMode="External"/><Relationship Id="rId31" Type="http://schemas.openxmlformats.org/officeDocument/2006/relationships/hyperlink" Target="https://ec.synnex.com/ecx/part/techNote.html?skuNo=14220115&amp;_source=ProductSearchResult&amp;index=1&amp;advID=-1" TargetMode="External"/><Relationship Id="rId4" Type="http://schemas.openxmlformats.org/officeDocument/2006/relationships/hyperlink" Target="https://ec.synnex.com/ecx/part/techNote.html?skuNo=7310352&amp;_source=ProductSearchResult&amp;index=1&amp;advID=-1" TargetMode="External"/><Relationship Id="rId9" Type="http://schemas.openxmlformats.org/officeDocument/2006/relationships/hyperlink" Target="https://ec.synnex.com/ecx/part/techNote.html?skuNo=7310353&amp;_source=ProductSearchResult&amp;index=1&amp;advID=-1" TargetMode="External"/><Relationship Id="rId14" Type="http://schemas.openxmlformats.org/officeDocument/2006/relationships/hyperlink" Target="mailto:IntelBranded@tdsynnex.com" TargetMode="External"/><Relationship Id="rId22" Type="http://schemas.openxmlformats.org/officeDocument/2006/relationships/hyperlink" Target="https://ec.synnex.com/ecx/part/techNote.html?skuNo=9697835&amp;_source=ProductSearchResult&amp;index=1&amp;advID=-1" TargetMode="External"/><Relationship Id="rId27" Type="http://schemas.openxmlformats.org/officeDocument/2006/relationships/hyperlink" Target="https://ec.synnex.com/ecx/part/techNote.html?skuNo=14458934&amp;_source=ProductSearchResult&amp;index=1&amp;advID=-1" TargetMode="External"/><Relationship Id="rId30" Type="http://schemas.openxmlformats.org/officeDocument/2006/relationships/hyperlink" Target="https://ec.synnex.com/ecx/part/techNote.html?skuNo=14454335&amp;_source=ProductSearchResult&amp;index=1&amp;advID=-1" TargetMode="External"/><Relationship Id="rId35" Type="http://schemas.openxmlformats.org/officeDocument/2006/relationships/hyperlink" Target="https://www.intel.com/content/www/us/en/architecture-and-technology/vpro/overview.html" TargetMode="External"/><Relationship Id="rId8" Type="http://schemas.openxmlformats.org/officeDocument/2006/relationships/hyperlink" Target="https://ec.synnex.com/ecx/part/techNote.html?skuNo=7310356&amp;_source=ProductSearchResult&amp;index=1&amp;advID=-1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s://ec.synnex.com/ecx/part/techNote.html?skuNo=9506563&amp;_source=ProductSearchResult&amp;index=1&amp;advID=-1" TargetMode="External"/><Relationship Id="rId7" Type="http://schemas.openxmlformats.org/officeDocument/2006/relationships/image" Target="../media/image18.jpg"/><Relationship Id="rId2" Type="http://schemas.openxmlformats.org/officeDocument/2006/relationships/hyperlink" Target="https://ec.synnex.com/ecx/part/techNote.html?skuNo=9569996&amp;_source=ProductSearchResult&amp;index=1&amp;advID=-1" TargetMode="Externa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21.jpeg"/><Relationship Id="rId4" Type="http://schemas.openxmlformats.org/officeDocument/2006/relationships/hyperlink" Target="https://ec.synnex.com/ecx/part/techNote.html?skuNo=14469103&amp;_source=ProductSearchResult&amp;index=1&amp;advID=-1" TargetMode="Externa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hyperlink" Target="mailto:DellClient@tdsynnex.com" TargetMode="External"/><Relationship Id="rId18" Type="http://schemas.openxmlformats.org/officeDocument/2006/relationships/hyperlink" Target="https://ec.synnex.com/ecx/part/techNote.html?skuNo=9506548&amp;_source=ProductSearchResult&amp;index=1&amp;advID=-1" TargetMode="External"/><Relationship Id="rId26" Type="http://schemas.openxmlformats.org/officeDocument/2006/relationships/hyperlink" Target="https://ec.synnex.com/ecx/part/techNote.html?skuNo=14458632&amp;_source=ProductSearchResult&amp;index=1&amp;advID=-1" TargetMode="External"/><Relationship Id="rId3" Type="http://schemas.openxmlformats.org/officeDocument/2006/relationships/hyperlink" Target="https://ec.synnex.com/ecx/part/techNote.html?skuNo=9569967&amp;_source=ProductSearchResult&amp;index=1&amp;advID=-1" TargetMode="External"/><Relationship Id="rId21" Type="http://schemas.openxmlformats.org/officeDocument/2006/relationships/hyperlink" Target="https://ec.synnex.com/ecx/part/techNote.html?skuNo=9569970&amp;_source=ProductSearchResult&amp;index=1&amp;advID=-1" TargetMode="External"/><Relationship Id="rId34" Type="http://schemas.openxmlformats.org/officeDocument/2006/relationships/hyperlink" Target="https://www.intel.com/content/www/us/en/architecture-and-technology/vpro/overview.html" TargetMode="External"/><Relationship Id="rId7" Type="http://schemas.openxmlformats.org/officeDocument/2006/relationships/hyperlink" Target="https://ec.synnex.com/ecx/part/techNote.html?skuNo=9570003&amp;_source=ProductSearchResult&amp;index=1&amp;advID=-1" TargetMode="External"/><Relationship Id="rId12" Type="http://schemas.openxmlformats.org/officeDocument/2006/relationships/hyperlink" Target="https://ec.synnex.com/ecx/part/techNote.html?skuNo=7305967&amp;_source=ProductSearchResult&amp;index=1&amp;advID=-1" TargetMode="External"/><Relationship Id="rId17" Type="http://schemas.openxmlformats.org/officeDocument/2006/relationships/hyperlink" Target="https://ec.synnex.com/ecx/part/techNote.html?skuNo=9506540&amp;_source=ProductSearchResult&amp;index=1&amp;advID=-1" TargetMode="External"/><Relationship Id="rId25" Type="http://schemas.openxmlformats.org/officeDocument/2006/relationships/hyperlink" Target="https://ec.synnex.com/ecx/part/techNote.html?skuNo=9506550&amp;_source=ProductSearchResult&amp;index=1&amp;advID=-1" TargetMode="External"/><Relationship Id="rId33" Type="http://schemas.openxmlformats.org/officeDocument/2006/relationships/image" Target="../media/image18.jpg"/><Relationship Id="rId2" Type="http://schemas.openxmlformats.org/officeDocument/2006/relationships/hyperlink" Target="https://www.intel.com/content/www/us/en/partner-alliance/overview.html" TargetMode="External"/><Relationship Id="rId16" Type="http://schemas.openxmlformats.org/officeDocument/2006/relationships/hyperlink" Target="https://ec.synnex.com/ecx/part/techNote.html?skuNo=9506556&amp;_source=ProductSearchResult&amp;index=1&amp;advID=-1" TargetMode="External"/><Relationship Id="rId20" Type="http://schemas.openxmlformats.org/officeDocument/2006/relationships/hyperlink" Target="https://ec.synnex.com/ecx/part/techNote.html?skuNo=9506554&amp;_source=ProductSearchResult&amp;index=1&amp;advID=-1" TargetMode="External"/><Relationship Id="rId29" Type="http://schemas.openxmlformats.org/officeDocument/2006/relationships/hyperlink" Target="https://ec.synnex.com/ecx/part/techNote.html?skuNo=14544107&amp;_source=ProductSearchResult&amp;index=1&amp;advID=-1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c.synnex.com/ecx/part/techNote.html?skuNo=9569995&amp;_source=ProductSearchResult&amp;index=1&amp;advID=-1" TargetMode="External"/><Relationship Id="rId11" Type="http://schemas.openxmlformats.org/officeDocument/2006/relationships/hyperlink" Target="https://ec.synnex.com/ecx/part/techNote.html?skuNo=7305965&amp;_source=ProductSearchResult&amp;index=1&amp;advID=-1" TargetMode="External"/><Relationship Id="rId24" Type="http://schemas.openxmlformats.org/officeDocument/2006/relationships/hyperlink" Target="https://ec.synnex.com/ecx/part/techNote.html?skuNo=9506566&amp;_source=ProductSearchResult&amp;index=1&amp;advID=-1" TargetMode="External"/><Relationship Id="rId32" Type="http://schemas.openxmlformats.org/officeDocument/2006/relationships/image" Target="../media/image11.png"/><Relationship Id="rId5" Type="http://schemas.openxmlformats.org/officeDocument/2006/relationships/hyperlink" Target="https://ec.synnex.com/ecx/part/techNote.html?skuNo=9569969&amp;_source=ProductSearchResult&amp;index=1&amp;advID=-1" TargetMode="External"/><Relationship Id="rId15" Type="http://schemas.openxmlformats.org/officeDocument/2006/relationships/hyperlink" Target="mailto:TDMicrosoft@tdsynnex.com" TargetMode="External"/><Relationship Id="rId23" Type="http://schemas.openxmlformats.org/officeDocument/2006/relationships/hyperlink" Target="https://ec.synnex.com/ecx/part/techNote.html?skuNo=9717680&amp;_source=ProductSearchResult&amp;index=1&amp;advID=-1" TargetMode="External"/><Relationship Id="rId28" Type="http://schemas.openxmlformats.org/officeDocument/2006/relationships/hyperlink" Target="https://ec.synnex.com/ecx/part/techNote.html?skuNo=14469104&amp;_source=ProductSearchResult&amp;index=1&amp;advID=-1" TargetMode="External"/><Relationship Id="rId10" Type="http://schemas.openxmlformats.org/officeDocument/2006/relationships/hyperlink" Target="https://ec.synnex.com/ecx/part/techNote.html?skuNo=7305959&amp;_source=ProductSearchResult&amp;index=1&amp;advID=-1" TargetMode="External"/><Relationship Id="rId19" Type="http://schemas.openxmlformats.org/officeDocument/2006/relationships/hyperlink" Target="https://ec.synnex.com/ecx/part/techNote.html?skuNo=9506562&amp;_source=ProductSearchResult&amp;index=1&amp;advID=-1" TargetMode="External"/><Relationship Id="rId31" Type="http://schemas.openxmlformats.org/officeDocument/2006/relationships/hyperlink" Target="https://ec.synnex.com/ecx/part/techNote.html?skuNo=14469106&amp;_source=ProductSearchResult&amp;index=1&amp;advID=-1" TargetMode="External"/><Relationship Id="rId4" Type="http://schemas.openxmlformats.org/officeDocument/2006/relationships/hyperlink" Target="https://ec.synnex.com/ecx/part/techNote.html?skuNo=9570006&amp;_source=ProductSearchResult&amp;index=1&amp;advID=-1" TargetMode="External"/><Relationship Id="rId9" Type="http://schemas.openxmlformats.org/officeDocument/2006/relationships/hyperlink" Target="https://ec.synnex.com/ecx/part/techNote.html?skuNo=7305962&amp;_source=ProductSearchResult&amp;index=1&amp;advID=-1" TargetMode="External"/><Relationship Id="rId14" Type="http://schemas.openxmlformats.org/officeDocument/2006/relationships/hyperlink" Target="mailto:IntelBranded@tdsynnex.com" TargetMode="External"/><Relationship Id="rId22" Type="http://schemas.openxmlformats.org/officeDocument/2006/relationships/hyperlink" Target="https://ec.synnex.com/ecx/part/techNote.html?skuNo=9569988&amp;_source=ProductSearchResult&amp;index=1&amp;advID=-1" TargetMode="External"/><Relationship Id="rId27" Type="http://schemas.openxmlformats.org/officeDocument/2006/relationships/hyperlink" Target="https://ec.synnex.com/ecx/part/techNote.html?skuNo=14469105&amp;_source=ProductSearchResult&amp;index=1&amp;advID=-1" TargetMode="External"/><Relationship Id="rId30" Type="http://schemas.openxmlformats.org/officeDocument/2006/relationships/hyperlink" Target="https://ec.synnex.com/ecx/part/techNote.html?skuNo=14544108&amp;_source=ProductSearchResult&amp;index=1&amp;advID=-1" TargetMode="External"/><Relationship Id="rId8" Type="http://schemas.openxmlformats.org/officeDocument/2006/relationships/hyperlink" Target="https://ec.synnex.com/ecx/part/techNote.html?skuNo=7305961&amp;_source=ProductSearchResult&amp;index=1&amp;advID=-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Navigating the PC Market: </a:t>
            </a:r>
            <a:b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Comprehensive Guide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979587"/>
              </p:ext>
            </p:extLst>
          </p:nvPr>
        </p:nvGraphicFramePr>
        <p:xfrm>
          <a:off x="1084082" y="1909732"/>
          <a:ext cx="9919229" cy="3669588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207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7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6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6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2574">
                <a:tc>
                  <a:txBody>
                    <a:bodyPr/>
                    <a:lstStyle/>
                    <a:p>
                      <a:endParaRPr lang="en-US" sz="1700" b="1" cap="all" spc="6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86879" marR="94847" marT="93438" marB="93438" anchor="b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i="1" cap="all" spc="6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Good</a:t>
                      </a:r>
                    </a:p>
                    <a:p>
                      <a:pPr algn="ctr"/>
                      <a:r>
                        <a:rPr lang="en-US" sz="1700" b="1" cap="all" spc="6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Modern PC</a:t>
                      </a:r>
                    </a:p>
                  </a:txBody>
                  <a:tcPr marL="186879" marR="94847" marT="93438" marB="93438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i="1" cap="all" spc="6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Better</a:t>
                      </a:r>
                    </a:p>
                    <a:p>
                      <a:pPr algn="ctr"/>
                      <a:r>
                        <a:rPr lang="en-US" sz="1700" b="1" cap="all" spc="6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AI PC</a:t>
                      </a:r>
                    </a:p>
                  </a:txBody>
                  <a:tcPr marL="186879" marR="94847" marT="93438" marB="93438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i="1" cap="all" spc="6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Best</a:t>
                      </a:r>
                    </a:p>
                    <a:p>
                      <a:pPr algn="ctr"/>
                      <a:r>
                        <a:rPr lang="en-US" sz="1700" b="1" cap="all" spc="6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Copilot+ PC</a:t>
                      </a:r>
                    </a:p>
                  </a:txBody>
                  <a:tcPr marL="186879" marR="94847" marT="93438" marB="93438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2397">
                <a:tc>
                  <a:txBody>
                    <a:bodyPr/>
                    <a:lstStyle/>
                    <a:p>
                      <a:r>
                        <a:rPr lang="en-US" sz="17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Platform</a:t>
                      </a:r>
                    </a:p>
                  </a:txBody>
                  <a:tcPr marL="186879" marR="17032" marT="93438" marB="934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Intel® Core™ Processors with Windows 11 Pro.</a:t>
                      </a:r>
                    </a:p>
                  </a:txBody>
                  <a:tcPr marL="186879" marR="17032" marT="93438" marB="934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Intel® Core™ Ultra processors with an NPU, increased battery life and Windows 11 Pro.</a:t>
                      </a:r>
                    </a:p>
                  </a:txBody>
                  <a:tcPr marL="186879" marR="17032" marT="93438" marB="934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Intel® Core™ Ultra processors with Windows 11 Pro, offering all-day battery life and top performance in a thin, light form factor.</a:t>
                      </a:r>
                    </a:p>
                  </a:txBody>
                  <a:tcPr marL="186879" marR="17032" marT="93438" marB="934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2397">
                <a:tc>
                  <a:txBody>
                    <a:bodyPr/>
                    <a:lstStyle/>
                    <a:p>
                      <a:r>
                        <a:rPr lang="en-US" sz="1700" b="1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Features</a:t>
                      </a:r>
                    </a:p>
                  </a:txBody>
                  <a:tcPr marL="186879" marR="17032" marT="93438" marB="9343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Fast startup, enhanced security with the power to run standard office applications cost effectively.</a:t>
                      </a:r>
                    </a:p>
                  </a:txBody>
                  <a:tcPr marL="186879" marR="17032" marT="93438" marB="93438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Ability to run and develop local AI applications.  Enhanced AI features in M365, Copilot and most optimized applications.</a:t>
                      </a:r>
                    </a:p>
                  </a:txBody>
                  <a:tcPr marL="186879" marR="17032" marT="93438" marB="93438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Enhanced AI PC capabilities with increased NPU, GPU, and CPU performance, and the ability to run all Copilot+ features and applications.</a:t>
                      </a:r>
                    </a:p>
                  </a:txBody>
                  <a:tcPr marL="186879" marR="17032" marT="93438" marB="93438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4ABA307A-58B9-3DAC-B40C-779EC92B4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082" y="1152964"/>
            <a:ext cx="582311" cy="236224"/>
          </a:xfrm>
          <a:prstGeom prst="rect">
            <a:avLst/>
          </a:prstGeom>
        </p:spPr>
      </p:pic>
      <p:pic>
        <p:nvPicPr>
          <p:cNvPr id="7" name="Picture 6" descr="A black and white sign with white letters&#10;&#10;AI-generated content may be incorrect.">
            <a:extLst>
              <a:ext uri="{FF2B5EF4-FFF2-40B4-BE49-F238E27FC236}">
                <a16:creationId xmlns:a16="http://schemas.microsoft.com/office/drawing/2014/main" id="{6BCFD8AF-53AB-B642-9F06-19F240422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679" y="155532"/>
            <a:ext cx="1225232" cy="236224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5FF493FA-907D-FB9B-B63A-71C532D23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406F99C-F8AA-F8A3-1253-CBBD541C1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660" y="890076"/>
            <a:ext cx="18859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4860E8-89A6-BE12-8076-949DA6D44D5E}"/>
              </a:ext>
            </a:extLst>
          </p:cNvPr>
          <p:cNvCxnSpPr>
            <a:cxnSpLocks/>
          </p:cNvCxnSpPr>
          <p:nvPr/>
        </p:nvCxnSpPr>
        <p:spPr>
          <a:xfrm>
            <a:off x="10168128" y="1060764"/>
            <a:ext cx="0" cy="390684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587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E41BA-65E8-B3E7-FD19-F103AA029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4918C41-11A1-13AF-765A-A8C1BBB1507A}"/>
              </a:ext>
            </a:extLst>
          </p:cNvPr>
          <p:cNvSpPr/>
          <p:nvPr/>
        </p:nvSpPr>
        <p:spPr>
          <a:xfrm>
            <a:off x="4813013" y="4766489"/>
            <a:ext cx="2629347" cy="152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Intel</a:t>
            </a:r>
            <a:r>
              <a:rPr lang="en-US" sz="900" dirty="0">
                <a:solidFill>
                  <a:srgbClr val="005758">
                    <a:lumMod val="65000"/>
                  </a:srgbClr>
                </a:solidFill>
                <a:latin typeface="Georgia Pro" panose="02040502050405020303" pitchFamily="18" charset="0"/>
              </a:rPr>
              <a:t>®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 Core</a:t>
            </a:r>
            <a:r>
              <a:rPr lang="en-US" sz="900" dirty="0">
                <a:solidFill>
                  <a:srgbClr val="005758">
                    <a:lumMod val="65000"/>
                  </a:srgbClr>
                </a:solidFill>
                <a:latin typeface="Georgia Pro" panose="02040502050405020303" pitchFamily="18" charset="0"/>
              </a:rPr>
              <a:t>™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 Ultra 7 vPro</a:t>
            </a:r>
            <a:r>
              <a:rPr lang="en-US" sz="900" dirty="0">
                <a:solidFill>
                  <a:srgbClr val="005758">
                    <a:lumMod val="65000"/>
                  </a:srgbClr>
                </a:solidFill>
                <a:latin typeface="Georgia Pro" panose="02040502050405020303" pitchFamily="18" charset="0"/>
              </a:rPr>
              <a:t>®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 Edition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LED Anti-Glare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16 GB of DDR5 RAM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512 GB SSD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Intel Wi-Fi 6e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Windows 11 Professional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005758">
                  <a:lumMod val="65000"/>
                </a:srgbClr>
              </a:solidFill>
              <a:effectLst/>
              <a:uLnTx/>
              <a:uFillTx/>
              <a:latin typeface="Georgia Pro" panose="02040502050405020303" pitchFamily="18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E57FCC-8A1D-D011-934F-4119269C2D42}"/>
              </a:ext>
            </a:extLst>
          </p:cNvPr>
          <p:cNvSpPr/>
          <p:nvPr/>
        </p:nvSpPr>
        <p:spPr>
          <a:xfrm>
            <a:off x="1051820" y="4766489"/>
            <a:ext cx="2629349" cy="13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Intel</a:t>
            </a:r>
            <a:r>
              <a:rPr lang="en-US" sz="900" dirty="0">
                <a:solidFill>
                  <a:srgbClr val="005758">
                    <a:lumMod val="65000"/>
                  </a:srgbClr>
                </a:solidFill>
                <a:latin typeface="Georgia Pro" panose="02040502050405020303" pitchFamily="18" charset="0"/>
              </a:rPr>
              <a:t>®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 Core</a:t>
            </a:r>
            <a:r>
              <a:rPr lang="en-US" sz="900" dirty="0">
                <a:solidFill>
                  <a:srgbClr val="005758">
                    <a:lumMod val="65000"/>
                  </a:srgbClr>
                </a:solidFill>
                <a:latin typeface="Georgia Pro" panose="02040502050405020303" pitchFamily="18" charset="0"/>
              </a:rPr>
              <a:t>™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 Ultra 5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LED Anti-Glare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16 GB of DDR5 RAM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256 GB SSD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Intel Wi-Fi 6e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Windows 11 Professional</a:t>
            </a: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005758">
                  <a:lumMod val="65000"/>
                </a:srgbClr>
              </a:solidFill>
              <a:effectLst/>
              <a:uLnTx/>
              <a:uFillTx/>
              <a:latin typeface="Georgia Pro" panose="02040502050405020303" pitchFamily="18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861651-A4EA-AF7A-2B97-A96F82E191B4}"/>
              </a:ext>
            </a:extLst>
          </p:cNvPr>
          <p:cNvSpPr/>
          <p:nvPr/>
        </p:nvSpPr>
        <p:spPr>
          <a:xfrm>
            <a:off x="8574204" y="4766488"/>
            <a:ext cx="2766896" cy="2148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Intel</a:t>
            </a:r>
            <a:r>
              <a:rPr lang="en-US" sz="900" dirty="0">
                <a:solidFill>
                  <a:srgbClr val="005758">
                    <a:lumMod val="65000"/>
                  </a:srgbClr>
                </a:solidFill>
                <a:latin typeface="Georgia Pro" panose="02040502050405020303" pitchFamily="18" charset="0"/>
              </a:rPr>
              <a:t>®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 Core</a:t>
            </a:r>
            <a:r>
              <a:rPr lang="en-US" sz="900" dirty="0">
                <a:solidFill>
                  <a:srgbClr val="005758">
                    <a:lumMod val="65000"/>
                  </a:srgbClr>
                </a:solidFill>
                <a:latin typeface="Georgia Pro" panose="02040502050405020303" pitchFamily="18" charset="0"/>
              </a:rPr>
              <a:t>™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 Ultra 7 (Series 2) vPro</a:t>
            </a:r>
            <a:r>
              <a:rPr lang="en-US" sz="900" dirty="0">
                <a:solidFill>
                  <a:srgbClr val="005758">
                    <a:lumMod val="65000"/>
                  </a:srgbClr>
                </a:solidFill>
                <a:latin typeface="Georgia Pro" panose="02040502050405020303" pitchFamily="18" charset="0"/>
              </a:rPr>
              <a:t>®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/EVO</a:t>
            </a:r>
            <a:r>
              <a:rPr lang="en-US" sz="900" dirty="0">
                <a:solidFill>
                  <a:srgbClr val="005758">
                    <a:lumMod val="65000"/>
                  </a:srgbClr>
                </a:solidFill>
                <a:latin typeface="Georgia Pro" panose="02040502050405020303" pitchFamily="18" charset="0"/>
              </a:rPr>
              <a:t>™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 Edition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Intel</a:t>
            </a:r>
            <a:r>
              <a:rPr lang="en-US" sz="900" dirty="0">
                <a:solidFill>
                  <a:srgbClr val="005758">
                    <a:lumMod val="65000"/>
                  </a:srgbClr>
                </a:solidFill>
                <a:latin typeface="Georgia Pro" panose="02040502050405020303" pitchFamily="18" charset="0"/>
              </a:rPr>
              <a:t>®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 ARC</a:t>
            </a:r>
            <a:r>
              <a:rPr lang="en-US" sz="900" dirty="0">
                <a:solidFill>
                  <a:srgbClr val="005758">
                    <a:lumMod val="65000"/>
                  </a:srgbClr>
                </a:solidFill>
                <a:latin typeface="Georgia Pro" panose="02040502050405020303" pitchFamily="18" charset="0"/>
              </a:rPr>
              <a:t>™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 Graphics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Copilot+ Certified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LED Anti-Glare / Touchscreen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16 GB of DDR5 RAM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512 GB SSD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Intel Wi-Fi 7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Windows 11 Professional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005758">
                  <a:lumMod val="65000"/>
                </a:srgbClr>
              </a:solidFill>
              <a:effectLst/>
              <a:uLnTx/>
              <a:uFillTx/>
              <a:latin typeface="Georgia Pro" panose="02040502050405020303" pitchFamily="18" charset="0"/>
              <a:ea typeface="+mn-ea"/>
              <a:cs typeface="+mn-cs"/>
            </a:endParaRPr>
          </a:p>
        </p:txBody>
      </p:sp>
      <p:sp>
        <p:nvSpPr>
          <p:cNvPr id="29" name="Shape 5182">
            <a:extLst>
              <a:ext uri="{FF2B5EF4-FFF2-40B4-BE49-F238E27FC236}">
                <a16:creationId xmlns:a16="http://schemas.microsoft.com/office/drawing/2014/main" id="{326BC51F-E66E-BF64-2B60-766A45B3DD47}"/>
              </a:ext>
            </a:extLst>
          </p:cNvPr>
          <p:cNvSpPr/>
          <p:nvPr/>
        </p:nvSpPr>
        <p:spPr>
          <a:xfrm>
            <a:off x="968513" y="2674268"/>
            <a:ext cx="4642064" cy="95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575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FFFA06E-3F70-E8A5-10B8-D3D62CF53802}"/>
              </a:ext>
            </a:extLst>
          </p:cNvPr>
          <p:cNvSpPr txBox="1"/>
          <p:nvPr/>
        </p:nvSpPr>
        <p:spPr>
          <a:xfrm>
            <a:off x="734740" y="1017648"/>
            <a:ext cx="11165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Arial" panose="020B0604020202020204" pitchFamily="34" charset="0"/>
              </a:rPr>
              <a:t>          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Arial" panose="020B0604020202020204" pitchFamily="34" charset="0"/>
              </a:rPr>
              <a:t>Good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Arial" panose="020B0604020202020204" pitchFamily="34" charset="0"/>
              </a:rPr>
              <a:t>          			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Arial" panose="020B0604020202020204" pitchFamily="34" charset="0"/>
              </a:rPr>
              <a:t>Better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Arial" panose="020B0604020202020204" pitchFamily="34" charset="0"/>
              </a:rPr>
              <a:t>                                    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Arial" panose="020B0604020202020204" pitchFamily="34" charset="0"/>
              </a:rPr>
              <a:t>Best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5758"/>
                </a:solidFill>
                <a:latin typeface="Arial" panose="020B0604020202020204" pitchFamily="34" charset="0"/>
              </a:rPr>
              <a:t>           AI PC                                  AI PC                                Copilot+ PC </a:t>
            </a:r>
            <a:endParaRPr kumimoji="0" lang="id-ID" sz="1100" b="1" i="0" u="none" strike="noStrike" kern="1200" cap="none" spc="0" normalizeH="0" baseline="0" noProof="0" dirty="0">
              <a:ln>
                <a:noFill/>
              </a:ln>
              <a:solidFill>
                <a:srgbClr val="0057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3CF3D3B-84E9-A942-3AF5-94FE680BA83E}"/>
              </a:ext>
            </a:extLst>
          </p:cNvPr>
          <p:cNvSpPr txBox="1"/>
          <p:nvPr/>
        </p:nvSpPr>
        <p:spPr>
          <a:xfrm>
            <a:off x="841330" y="4274962"/>
            <a:ext cx="25246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HP ProBook 460 G11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A1LD5UT#ABA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 SKU# 9569243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6BA838C-100E-C1DB-8A14-A32AE8EBF30A}"/>
              </a:ext>
            </a:extLst>
          </p:cNvPr>
          <p:cNvSpPr txBox="1"/>
          <p:nvPr/>
        </p:nvSpPr>
        <p:spPr>
          <a:xfrm>
            <a:off x="4813013" y="4274046"/>
            <a:ext cx="25043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HP EliteBook 660 G11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A6UC4UT#ABA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 SKU# 9706527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rgbClr val="00575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E3EBCFB-2373-44FC-55AB-CA3FC872FFDF}"/>
              </a:ext>
            </a:extLst>
          </p:cNvPr>
          <p:cNvSpPr txBox="1"/>
          <p:nvPr/>
        </p:nvSpPr>
        <p:spPr>
          <a:xfrm>
            <a:off x="8459505" y="4274045"/>
            <a:ext cx="29369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HP EliteBook X Flip G1i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B86CGUT#ABA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 SKU# 14461171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rgbClr val="00575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A7DD4B-C695-A3FC-C4C8-A113D538D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30" y="1855791"/>
            <a:ext cx="2800350" cy="210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7863A1-6F1E-2494-8A74-8794F1E6FA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8291" y="126461"/>
            <a:ext cx="5144218" cy="619211"/>
          </a:xfrm>
          <a:prstGeom prst="rect">
            <a:avLst/>
          </a:prstGeom>
        </p:spPr>
      </p:pic>
      <p:pic>
        <p:nvPicPr>
          <p:cNvPr id="2" name="Picture 1" descr="Shape&#10;&#10;Description automatically generated with low confidence">
            <a:extLst>
              <a:ext uri="{FF2B5EF4-FFF2-40B4-BE49-F238E27FC236}">
                <a16:creationId xmlns:a16="http://schemas.microsoft.com/office/drawing/2014/main" id="{56FCB97A-C417-4A82-2968-9BF78EE434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3" y="6084222"/>
            <a:ext cx="640027" cy="640027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CC0C014-704E-E22F-A4B0-9E763B0AE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728" y="1741216"/>
            <a:ext cx="3240000" cy="232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27C61314-1909-9B3B-114B-CE70E6679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745" y="9059"/>
            <a:ext cx="3846255" cy="9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P EliteBook X Flip G1i 14 inch Notebook Next Gen AI PC Wolf Pro Security Edition">
            <a:extLst>
              <a:ext uri="{FF2B5EF4-FFF2-40B4-BE49-F238E27FC236}">
                <a16:creationId xmlns:a16="http://schemas.microsoft.com/office/drawing/2014/main" id="{DAF679D7-90EB-D71D-F641-4C1A84E75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505" y="1939046"/>
            <a:ext cx="2528892" cy="189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74C954D-EA03-606B-99AC-607DA272FE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625" y="2081514"/>
            <a:ext cx="617273" cy="170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5662D3-12E7-A7FE-8056-83D0D0A01259}"/>
              </a:ext>
            </a:extLst>
          </p:cNvPr>
          <p:cNvSpPr txBox="1"/>
          <p:nvPr/>
        </p:nvSpPr>
        <p:spPr>
          <a:xfrm>
            <a:off x="124944" y="218345"/>
            <a:ext cx="448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Featured Products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7E8B7F-96B9-4E48-74D4-4600AE074F5F}"/>
              </a:ext>
            </a:extLst>
          </p:cNvPr>
          <p:cNvSpPr txBox="1"/>
          <p:nvPr/>
        </p:nvSpPr>
        <p:spPr>
          <a:xfrm>
            <a:off x="1051820" y="6506499"/>
            <a:ext cx="4071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5758"/>
                </a:solidFill>
              </a:rPr>
              <a:t>Click on any highlighted sku to see pricing in ECExpress</a:t>
            </a:r>
          </a:p>
        </p:txBody>
      </p:sp>
    </p:spTree>
    <p:extLst>
      <p:ext uri="{BB962C8B-B14F-4D97-AF65-F5344CB8AC3E}">
        <p14:creationId xmlns:p14="http://schemas.microsoft.com/office/powerpoint/2010/main" val="38957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9" grpId="0"/>
      <p:bldP spid="33" grpId="0"/>
      <p:bldP spid="54" grpId="0"/>
      <p:bldP spid="55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450D393-6783-CB81-196E-AE9AAC2E7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73" y="864729"/>
            <a:ext cx="6039427" cy="86451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5758"/>
                </a:solidFill>
              </a:rPr>
              <a:t>Top Selling Skus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F200BB-59D8-C7EB-E508-B6257C1B2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73" y="2038349"/>
            <a:ext cx="11932227" cy="466725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005758"/>
                </a:solidFill>
              </a:rPr>
              <a:t>   Good / AI PC / Core™ Ultra 5                     Better / AI PC / Core™ Ultra 7                          Best / Copilot+ PC</a:t>
            </a:r>
          </a:p>
        </p:txBody>
      </p:sp>
      <p:graphicFrame>
        <p:nvGraphicFramePr>
          <p:cNvPr id="20" name="Content Placeholder 16">
            <a:extLst>
              <a:ext uri="{FF2B5EF4-FFF2-40B4-BE49-F238E27FC236}">
                <a16:creationId xmlns:a16="http://schemas.microsoft.com/office/drawing/2014/main" id="{FA08E1E9-E956-9D2A-6094-7DC5C13C6D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274505"/>
              </p:ext>
            </p:extLst>
          </p:nvPr>
        </p:nvGraphicFramePr>
        <p:xfrm>
          <a:off x="56573" y="2593975"/>
          <a:ext cx="3783912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068">
                  <a:extLst>
                    <a:ext uri="{9D8B030D-6E8A-4147-A177-3AD203B41FA5}">
                      <a16:colId xmlns:a16="http://schemas.microsoft.com/office/drawing/2014/main" val="4195279857"/>
                    </a:ext>
                  </a:extLst>
                </a:gridCol>
                <a:gridCol w="985281">
                  <a:extLst>
                    <a:ext uri="{9D8B030D-6E8A-4147-A177-3AD203B41FA5}">
                      <a16:colId xmlns:a16="http://schemas.microsoft.com/office/drawing/2014/main" val="4262178337"/>
                    </a:ext>
                  </a:extLst>
                </a:gridCol>
                <a:gridCol w="1009396">
                  <a:extLst>
                    <a:ext uri="{9D8B030D-6E8A-4147-A177-3AD203B41FA5}">
                      <a16:colId xmlns:a16="http://schemas.microsoft.com/office/drawing/2014/main" val="3026672894"/>
                    </a:ext>
                  </a:extLst>
                </a:gridCol>
                <a:gridCol w="614167">
                  <a:extLst>
                    <a:ext uri="{9D8B030D-6E8A-4147-A177-3AD203B41FA5}">
                      <a16:colId xmlns:a16="http://schemas.microsoft.com/office/drawing/2014/main" val="12384619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ECExpress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hlinkClick r:id="rId2"/>
                        </a:rPr>
                        <a:t>IPA Points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vPro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18169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ProBook 460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3"/>
                        </a:rPr>
                        <a:t>A1LD7UT#ABA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44627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ProBook 460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4"/>
                        </a:rPr>
                        <a:t>A6VH3UT#ABA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368466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ZBook Firefly 14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5"/>
                        </a:rPr>
                        <a:t>A6TE1UT#ABA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57369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EliteBook 860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6"/>
                        </a:rPr>
                        <a:t>A1LD3UT#ABA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20666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ProBook 460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7"/>
                        </a:rPr>
                        <a:t>A1LC2UT#ABA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957424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EliteBook 860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8"/>
                        </a:rPr>
                        <a:t>A6TD9UT#ABA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49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ZBook Firefly 14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9"/>
                        </a:rPr>
                        <a:t>A6UJ7UT#ABA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90337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EliteBook 840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10"/>
                        </a:rPr>
                        <a:t>A6SZ8UT#ABA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01167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EliteBook 640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11"/>
                        </a:rPr>
                        <a:t>A6TN7UT#ABA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299028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EliteBook 840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12"/>
                        </a:rPr>
                        <a:t>A6SZ3UT#ABA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5630530"/>
                  </a:ext>
                </a:extLst>
              </a:tr>
            </a:tbl>
          </a:graphicData>
        </a:graphic>
      </p:graphicFrame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F2317A4B-8D98-29D2-2C27-41D412647A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6081450"/>
            <a:ext cx="640027" cy="640027"/>
          </a:xfrm>
          <a:prstGeom prst="rect">
            <a:avLst/>
          </a:prstGeom>
        </p:spPr>
      </p:pic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EA84108E-8CE5-FA53-5C3D-C65A517AA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740" y="6172884"/>
            <a:ext cx="11254060" cy="548593"/>
          </a:xfrm>
        </p:spPr>
        <p:txBody>
          <a:bodyPr/>
          <a:lstStyle/>
          <a:p>
            <a:r>
              <a:rPr lang="nn-NO" sz="1700" dirty="0">
                <a:solidFill>
                  <a:srgbClr val="005758"/>
                </a:solidFill>
              </a:rPr>
              <a:t>HP:</a:t>
            </a:r>
            <a:r>
              <a:rPr lang="nn-NO" sz="1700" dirty="0"/>
              <a:t> </a:t>
            </a:r>
            <a:r>
              <a:rPr lang="nn-NO" sz="1700" dirty="0">
                <a:hlinkClick r:id="rId14"/>
              </a:rPr>
              <a:t>HPPSG@tdsynnex.com</a:t>
            </a:r>
            <a:r>
              <a:rPr lang="nn-NO" sz="1700" dirty="0"/>
              <a:t>   |   </a:t>
            </a:r>
            <a:r>
              <a:rPr lang="nn-NO" sz="1700" dirty="0">
                <a:solidFill>
                  <a:srgbClr val="005758"/>
                </a:solidFill>
              </a:rPr>
              <a:t>Intel:</a:t>
            </a:r>
            <a:r>
              <a:rPr lang="nn-NO" sz="1700" dirty="0"/>
              <a:t> </a:t>
            </a:r>
            <a:r>
              <a:rPr lang="nn-NO" sz="1700" dirty="0">
                <a:hlinkClick r:id="rId15"/>
              </a:rPr>
              <a:t>IntelBranded@tdsynnex.com</a:t>
            </a:r>
            <a:r>
              <a:rPr lang="nn-NO" sz="1700" dirty="0"/>
              <a:t>   |   </a:t>
            </a:r>
            <a:r>
              <a:rPr lang="nn-NO" sz="1700" dirty="0">
                <a:solidFill>
                  <a:srgbClr val="005758"/>
                </a:solidFill>
              </a:rPr>
              <a:t>Microsoft:</a:t>
            </a:r>
            <a:r>
              <a:rPr lang="nn-NO" sz="1700" dirty="0"/>
              <a:t> </a:t>
            </a:r>
            <a:r>
              <a:rPr lang="nn-NO" sz="1700" dirty="0">
                <a:hlinkClick r:id="rId16"/>
              </a:rPr>
              <a:t>TDMicrosoft@tdsynnex.com</a:t>
            </a:r>
            <a:r>
              <a:rPr lang="nn-NO" sz="1700" dirty="0"/>
              <a:t> </a:t>
            </a:r>
            <a:endParaRPr lang="en-US" sz="17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AA1C9F-BB47-219D-AF1D-298ABA742574}"/>
              </a:ext>
            </a:extLst>
          </p:cNvPr>
          <p:cNvSpPr txBox="1"/>
          <p:nvPr/>
        </p:nvSpPr>
        <p:spPr>
          <a:xfrm>
            <a:off x="6022686" y="908369"/>
            <a:ext cx="6112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Intel vPro® can help protect your business with the best security and remote management capabilities. Learn more </a:t>
            </a:r>
            <a:r>
              <a:rPr lang="en-US" sz="2000" dirty="0">
                <a:hlinkClick r:id="rId17"/>
              </a:rPr>
              <a:t>here</a:t>
            </a:r>
            <a:r>
              <a:rPr lang="en-US" sz="2000" dirty="0"/>
              <a:t>.</a:t>
            </a:r>
          </a:p>
        </p:txBody>
      </p:sp>
      <p:graphicFrame>
        <p:nvGraphicFramePr>
          <p:cNvPr id="3" name="Content Placeholder 16">
            <a:extLst>
              <a:ext uri="{FF2B5EF4-FFF2-40B4-BE49-F238E27FC236}">
                <a16:creationId xmlns:a16="http://schemas.microsoft.com/office/drawing/2014/main" id="{F989EE1C-B6A2-D8CA-8171-BD947A7FE0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299177"/>
              </p:ext>
            </p:extLst>
          </p:nvPr>
        </p:nvGraphicFramePr>
        <p:xfrm>
          <a:off x="4070928" y="2593975"/>
          <a:ext cx="3783912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068">
                  <a:extLst>
                    <a:ext uri="{9D8B030D-6E8A-4147-A177-3AD203B41FA5}">
                      <a16:colId xmlns:a16="http://schemas.microsoft.com/office/drawing/2014/main" val="4195279857"/>
                    </a:ext>
                  </a:extLst>
                </a:gridCol>
                <a:gridCol w="985281">
                  <a:extLst>
                    <a:ext uri="{9D8B030D-6E8A-4147-A177-3AD203B41FA5}">
                      <a16:colId xmlns:a16="http://schemas.microsoft.com/office/drawing/2014/main" val="4262178337"/>
                    </a:ext>
                  </a:extLst>
                </a:gridCol>
                <a:gridCol w="1009396">
                  <a:extLst>
                    <a:ext uri="{9D8B030D-6E8A-4147-A177-3AD203B41FA5}">
                      <a16:colId xmlns:a16="http://schemas.microsoft.com/office/drawing/2014/main" val="3026672894"/>
                    </a:ext>
                  </a:extLst>
                </a:gridCol>
                <a:gridCol w="614167">
                  <a:extLst>
                    <a:ext uri="{9D8B030D-6E8A-4147-A177-3AD203B41FA5}">
                      <a16:colId xmlns:a16="http://schemas.microsoft.com/office/drawing/2014/main" val="12384619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ECExpress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hlinkClick r:id="rId2"/>
                        </a:rPr>
                        <a:t>IPA Points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vPro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18169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ProBook 460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18"/>
                        </a:rPr>
                        <a:t>A1LH5UT#ABA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44627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ProBook 440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19"/>
                        </a:rPr>
                        <a:t>A1LC3UT#ABA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368466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ZBook Firefly 16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20"/>
                        </a:rPr>
                        <a:t>A6UF5UT#ABA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57369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EliteBook 840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21"/>
                        </a:rPr>
                        <a:t>A6SY8UT#ABA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20666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EliteBook 660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22"/>
                        </a:rPr>
                        <a:t>A6UC8UT#ABA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957424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ZBook Firefly 14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23"/>
                        </a:rPr>
                        <a:t>A6UK7UT#ABA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49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ZBook Firefly 14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24"/>
                        </a:rPr>
                        <a:t>A6VJ5UT#ABA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90337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EliteBook 640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25"/>
                        </a:rPr>
                        <a:t>A6TP0UT#ABA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01167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EliteBook 860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26"/>
                        </a:rPr>
                        <a:t>A6TE2UT#ABA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299028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ZBook Firefly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27"/>
                        </a:rPr>
                        <a:t>A6UK9UT#ABA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5630530"/>
                  </a:ext>
                </a:extLst>
              </a:tr>
            </a:tbl>
          </a:graphicData>
        </a:graphic>
      </p:graphicFrame>
      <p:graphicFrame>
        <p:nvGraphicFramePr>
          <p:cNvPr id="4" name="Content Placeholder 16">
            <a:extLst>
              <a:ext uri="{FF2B5EF4-FFF2-40B4-BE49-F238E27FC236}">
                <a16:creationId xmlns:a16="http://schemas.microsoft.com/office/drawing/2014/main" id="{9ECDF45B-27D1-25F3-2DED-143959B107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505132"/>
              </p:ext>
            </p:extLst>
          </p:nvPr>
        </p:nvGraphicFramePr>
        <p:xfrm>
          <a:off x="8085283" y="2593975"/>
          <a:ext cx="4012512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668">
                  <a:extLst>
                    <a:ext uri="{9D8B030D-6E8A-4147-A177-3AD203B41FA5}">
                      <a16:colId xmlns:a16="http://schemas.microsoft.com/office/drawing/2014/main" val="4195279857"/>
                    </a:ext>
                  </a:extLst>
                </a:gridCol>
                <a:gridCol w="985281">
                  <a:extLst>
                    <a:ext uri="{9D8B030D-6E8A-4147-A177-3AD203B41FA5}">
                      <a16:colId xmlns:a16="http://schemas.microsoft.com/office/drawing/2014/main" val="4262178337"/>
                    </a:ext>
                  </a:extLst>
                </a:gridCol>
                <a:gridCol w="892268">
                  <a:extLst>
                    <a:ext uri="{9D8B030D-6E8A-4147-A177-3AD203B41FA5}">
                      <a16:colId xmlns:a16="http://schemas.microsoft.com/office/drawing/2014/main" val="3026672894"/>
                    </a:ext>
                  </a:extLst>
                </a:gridCol>
                <a:gridCol w="731295">
                  <a:extLst>
                    <a:ext uri="{9D8B030D-6E8A-4147-A177-3AD203B41FA5}">
                      <a16:colId xmlns:a16="http://schemas.microsoft.com/office/drawing/2014/main" val="12384619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ECExpress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hlinkClick r:id="rId2"/>
                        </a:rPr>
                        <a:t>IPA Points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vPro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18169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 EliteBook X Flip G1i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28"/>
                        </a:rPr>
                        <a:t>B8GE7UT#ABA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44627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 EliteBook X Flip G1i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29"/>
                        </a:rPr>
                        <a:t>B85MSUT#ABA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368466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 EliteBook X Flip G1i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30"/>
                        </a:rPr>
                        <a:t>B85MWUT#ABA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57369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 EliteBook X Flip G1i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31"/>
                        </a:rPr>
                        <a:t>B8GE6UT#ABA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20666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957424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49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90337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01167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299028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5630530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ABD3C18C-682C-B61A-7C75-52E241E85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745" y="9059"/>
            <a:ext cx="3846255" cy="9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70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D122E-F44D-9DDF-281F-20BC8B1AE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8042BC-CB5B-ED8E-9B31-11E8E9AF8255}"/>
              </a:ext>
            </a:extLst>
          </p:cNvPr>
          <p:cNvSpPr/>
          <p:nvPr/>
        </p:nvSpPr>
        <p:spPr>
          <a:xfrm>
            <a:off x="4813013" y="4766489"/>
            <a:ext cx="2629347" cy="152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Intel</a:t>
            </a:r>
            <a:r>
              <a:rPr lang="en-US" sz="900" dirty="0">
                <a:solidFill>
                  <a:srgbClr val="005758">
                    <a:lumMod val="65000"/>
                  </a:srgbClr>
                </a:solidFill>
                <a:latin typeface="Georgia Pro" panose="02040502050405020303" pitchFamily="18" charset="0"/>
              </a:rPr>
              <a:t>®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 Core</a:t>
            </a:r>
            <a:r>
              <a:rPr lang="en-US" sz="900" dirty="0">
                <a:solidFill>
                  <a:srgbClr val="005758">
                    <a:lumMod val="65000"/>
                  </a:srgbClr>
                </a:solidFill>
                <a:latin typeface="Georgia Pro" panose="02040502050405020303" pitchFamily="18" charset="0"/>
              </a:rPr>
              <a:t>™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 Ultra 7 / EVO</a:t>
            </a:r>
            <a:r>
              <a:rPr lang="en-US" sz="900" dirty="0">
                <a:solidFill>
                  <a:srgbClr val="005758">
                    <a:lumMod val="65000"/>
                  </a:srgbClr>
                </a:solidFill>
                <a:latin typeface="Georgia Pro" panose="02040502050405020303" pitchFamily="18" charset="0"/>
              </a:rPr>
              <a:t>™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 Edition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LCD Anti-Glare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16 GB of DDR5 RAM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512 GB SSD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Intel Wi-Fi 6e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Windows 11 Professional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005758">
                  <a:lumMod val="65000"/>
                </a:srgbClr>
              </a:solidFill>
              <a:effectLst/>
              <a:uLnTx/>
              <a:uFillTx/>
              <a:latin typeface="Georgia Pro" panose="02040502050405020303" pitchFamily="18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16F729-FAEF-7A58-D583-1289285A3F75}"/>
              </a:ext>
            </a:extLst>
          </p:cNvPr>
          <p:cNvSpPr/>
          <p:nvPr/>
        </p:nvSpPr>
        <p:spPr>
          <a:xfrm>
            <a:off x="1051820" y="4766489"/>
            <a:ext cx="2629349" cy="13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Intel</a:t>
            </a:r>
            <a:r>
              <a:rPr lang="en-US" sz="900" dirty="0">
                <a:solidFill>
                  <a:srgbClr val="005758">
                    <a:lumMod val="65000"/>
                  </a:srgbClr>
                </a:solidFill>
                <a:latin typeface="Georgia Pro" panose="02040502050405020303" pitchFamily="18" charset="0"/>
              </a:rPr>
              <a:t>®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 Core</a:t>
            </a:r>
            <a:r>
              <a:rPr lang="en-US" sz="900" dirty="0">
                <a:solidFill>
                  <a:srgbClr val="005758">
                    <a:lumMod val="65000"/>
                  </a:srgbClr>
                </a:solidFill>
                <a:latin typeface="Georgia Pro" panose="02040502050405020303" pitchFamily="18" charset="0"/>
              </a:rPr>
              <a:t>™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 i5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LCD Anti-Glare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16 GB of DDR4 RAM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900" dirty="0">
                <a:solidFill>
                  <a:srgbClr val="005758">
                    <a:lumMod val="65000"/>
                  </a:srgbClr>
                </a:solidFill>
                <a:latin typeface="Georgia Pro" panose="02040502050405020303" pitchFamily="18" charset="0"/>
              </a:rPr>
              <a:t>512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 GB SSD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Intel Wi-Fi 6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Windows 11 Professional</a:t>
            </a: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005758">
                  <a:lumMod val="65000"/>
                </a:srgbClr>
              </a:solidFill>
              <a:effectLst/>
              <a:uLnTx/>
              <a:uFillTx/>
              <a:latin typeface="Georgia Pro" panose="02040502050405020303" pitchFamily="18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D5DBB3-8792-223D-B6B2-80DC4CA7C5B7}"/>
              </a:ext>
            </a:extLst>
          </p:cNvPr>
          <p:cNvSpPr/>
          <p:nvPr/>
        </p:nvSpPr>
        <p:spPr>
          <a:xfrm>
            <a:off x="8574204" y="4766488"/>
            <a:ext cx="2766896" cy="2148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rgbClr val="005758">
                    <a:lumMod val="65000"/>
                  </a:srgbClr>
                </a:solidFill>
                <a:latin typeface="Georgia Pro" panose="02040502050405020303" pitchFamily="18" charset="0"/>
              </a:rPr>
              <a:t>Intel® Core™ Ultra 7 (Series 2) vPro®/EVO™ Edition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rgbClr val="005758">
                    <a:lumMod val="65000"/>
                  </a:srgbClr>
                </a:solidFill>
                <a:latin typeface="Georgia Pro" panose="02040502050405020303" pitchFamily="18" charset="0"/>
              </a:rPr>
              <a:t>Intel ARC™ Graphics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rgbClr val="005758">
                    <a:lumMod val="65000"/>
                  </a:srgbClr>
                </a:solidFill>
                <a:latin typeface="Georgia Pro" panose="02040502050405020303" pitchFamily="18" charset="0"/>
              </a:rPr>
              <a:t>Copilot+ Certified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rgbClr val="005758">
                    <a:lumMod val="65000"/>
                  </a:srgbClr>
                </a:solidFill>
                <a:latin typeface="Georgia Pro" panose="02040502050405020303" pitchFamily="18" charset="0"/>
              </a:rPr>
              <a:t>OLED Anti-Glare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rgbClr val="005758">
                    <a:lumMod val="65000"/>
                  </a:srgbClr>
                </a:solidFill>
                <a:latin typeface="Georgia Pro" panose="02040502050405020303" pitchFamily="18" charset="0"/>
              </a:rPr>
              <a:t>32 GB of DDR5 RAM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rgbClr val="005758">
                    <a:lumMod val="65000"/>
                  </a:srgbClr>
                </a:solidFill>
                <a:latin typeface="Georgia Pro" panose="02040502050405020303" pitchFamily="18" charset="0"/>
              </a:rPr>
              <a:t>1 TB SSD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rgbClr val="005758">
                    <a:lumMod val="65000"/>
                  </a:srgbClr>
                </a:solidFill>
                <a:latin typeface="Georgia Pro" panose="02040502050405020303" pitchFamily="18" charset="0"/>
              </a:rPr>
              <a:t>Intel Wi-Fi 7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rgbClr val="005758">
                    <a:lumMod val="65000"/>
                  </a:srgbClr>
                </a:solidFill>
                <a:latin typeface="Georgia Pro" panose="02040502050405020303" pitchFamily="18" charset="0"/>
              </a:rPr>
              <a:t>Windows 11 Professional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005758">
                  <a:lumMod val="65000"/>
                </a:srgbClr>
              </a:solidFill>
              <a:effectLst/>
              <a:uLnTx/>
              <a:uFillTx/>
              <a:latin typeface="Georgia Pro" panose="02040502050405020303" pitchFamily="18" charset="0"/>
              <a:ea typeface="+mn-ea"/>
              <a:cs typeface="+mn-cs"/>
            </a:endParaRPr>
          </a:p>
        </p:txBody>
      </p:sp>
      <p:sp>
        <p:nvSpPr>
          <p:cNvPr id="29" name="Shape 5182">
            <a:extLst>
              <a:ext uri="{FF2B5EF4-FFF2-40B4-BE49-F238E27FC236}">
                <a16:creationId xmlns:a16="http://schemas.microsoft.com/office/drawing/2014/main" id="{51A92905-A79C-1032-880C-C1D35EB17005}"/>
              </a:ext>
            </a:extLst>
          </p:cNvPr>
          <p:cNvSpPr/>
          <p:nvPr/>
        </p:nvSpPr>
        <p:spPr>
          <a:xfrm>
            <a:off x="968513" y="2674268"/>
            <a:ext cx="4642064" cy="95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575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5D8EE95-9F76-B01D-3C74-D8F8B7FE37F2}"/>
              </a:ext>
            </a:extLst>
          </p:cNvPr>
          <p:cNvSpPr txBox="1"/>
          <p:nvPr/>
        </p:nvSpPr>
        <p:spPr>
          <a:xfrm>
            <a:off x="841330" y="4274962"/>
            <a:ext cx="25246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b="1" dirty="0">
                <a:solidFill>
                  <a:srgbClr val="005758"/>
                </a:solidFill>
              </a:rPr>
              <a:t>Lenovo ThinkPad E14 G5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575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1200" b="1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21JK0052US</a:t>
            </a:r>
            <a:r>
              <a:rPr lang="en-US" sz="1200" b="1" dirty="0">
                <a:solidFill>
                  <a:srgbClr val="005758"/>
                </a:solidFill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 SKU# </a:t>
            </a:r>
            <a:r>
              <a:rPr lang="en-US" sz="1200" b="1" dirty="0">
                <a:solidFill>
                  <a:srgbClr val="005758"/>
                </a:solidFill>
              </a:rPr>
              <a:t>7310355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575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39BCFEF-875F-BBBA-1C50-29539F1897EB}"/>
              </a:ext>
            </a:extLst>
          </p:cNvPr>
          <p:cNvSpPr txBox="1"/>
          <p:nvPr/>
        </p:nvSpPr>
        <p:spPr>
          <a:xfrm>
            <a:off x="4451510" y="4274962"/>
            <a:ext cx="29908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b="1" dirty="0">
                <a:solidFill>
                  <a:srgbClr val="005758"/>
                </a:solidFill>
              </a:rPr>
              <a:t>Lenovo ThinkPad X1 Carbon G12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575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1200" b="1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21KC00A8US</a:t>
            </a:r>
            <a:r>
              <a:rPr lang="en-US" sz="1200" b="1" dirty="0">
                <a:solidFill>
                  <a:srgbClr val="005758"/>
                </a:solidFill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 SKU# </a:t>
            </a:r>
            <a:r>
              <a:rPr lang="en-US" sz="1200" b="1" dirty="0">
                <a:solidFill>
                  <a:srgbClr val="005758"/>
                </a:solidFill>
              </a:rPr>
              <a:t>9504897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rgbClr val="00575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8DCFB9B-F1F0-FA9F-D68A-B05E7A30713D}"/>
              </a:ext>
            </a:extLst>
          </p:cNvPr>
          <p:cNvSpPr txBox="1"/>
          <p:nvPr/>
        </p:nvSpPr>
        <p:spPr>
          <a:xfrm>
            <a:off x="8186002" y="4243268"/>
            <a:ext cx="354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b="1" dirty="0">
                <a:solidFill>
                  <a:srgbClr val="005758"/>
                </a:solidFill>
              </a:rPr>
              <a:t>Lenovo ThinkPad X9 14 G1</a:t>
            </a:r>
          </a:p>
          <a:p>
            <a:pPr lvl="0" algn="ctr">
              <a:defRPr/>
            </a:pPr>
            <a:r>
              <a:rPr lang="en-US" sz="1200" b="1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21QA0006US</a:t>
            </a:r>
            <a:r>
              <a:rPr lang="en-US" sz="1400" b="1" dirty="0">
                <a:solidFill>
                  <a:srgbClr val="005758"/>
                </a:solidFill>
              </a:rPr>
              <a:t> / </a:t>
            </a:r>
            <a:r>
              <a:rPr lang="en-US" sz="1200" b="1" dirty="0">
                <a:solidFill>
                  <a:srgbClr val="005758"/>
                </a:solidFill>
              </a:rPr>
              <a:t>SKU# 14454337</a:t>
            </a:r>
            <a:endParaRPr lang="id-ID" sz="1400" b="1" dirty="0">
              <a:solidFill>
                <a:srgbClr val="00575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6E97D1-877A-1ED1-B706-AF7E62FA2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8291" y="126461"/>
            <a:ext cx="5144218" cy="619211"/>
          </a:xfrm>
          <a:prstGeom prst="rect">
            <a:avLst/>
          </a:prstGeom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E37944AC-3D69-99FD-32C2-3175EA98C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745" y="9059"/>
            <a:ext cx="3846255" cy="9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A3C16C-3823-DA76-108E-64A0D5CDA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35" y="6291970"/>
            <a:ext cx="1319786" cy="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23DF7B9-8776-2A36-682D-15921B819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69" y="1702172"/>
            <a:ext cx="317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E3AF52B2-B068-87DA-D137-605448145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138" y="1645041"/>
            <a:ext cx="3257550" cy="24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9246F97-9451-DD0F-16C8-150B3B0C7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194" y="1702172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8C8C1D-E1F8-D072-ED3D-0485A3D7B803}"/>
              </a:ext>
            </a:extLst>
          </p:cNvPr>
          <p:cNvSpPr txBox="1"/>
          <p:nvPr/>
        </p:nvSpPr>
        <p:spPr>
          <a:xfrm>
            <a:off x="1538628" y="6490290"/>
            <a:ext cx="4071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5758"/>
                </a:solidFill>
              </a:rPr>
              <a:t>Click on any highlighted sku to see pricing in ECExpress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287076-A765-E795-A5E5-5245C425394A}"/>
              </a:ext>
            </a:extLst>
          </p:cNvPr>
          <p:cNvSpPr txBox="1"/>
          <p:nvPr/>
        </p:nvSpPr>
        <p:spPr>
          <a:xfrm>
            <a:off x="734740" y="1017648"/>
            <a:ext cx="11165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Arial" panose="020B0604020202020204" pitchFamily="34" charset="0"/>
              </a:rPr>
              <a:t>          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Arial" panose="020B0604020202020204" pitchFamily="34" charset="0"/>
              </a:rPr>
              <a:t>Good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Arial" panose="020B0604020202020204" pitchFamily="34" charset="0"/>
              </a:rPr>
              <a:t>          			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Arial" panose="020B0604020202020204" pitchFamily="34" charset="0"/>
              </a:rPr>
              <a:t>Better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Arial" panose="020B0604020202020204" pitchFamily="34" charset="0"/>
              </a:rPr>
              <a:t>                                       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Arial" panose="020B0604020202020204" pitchFamily="34" charset="0"/>
              </a:rPr>
              <a:t>Best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5758"/>
                </a:solidFill>
                <a:latin typeface="Arial" panose="020B0604020202020204" pitchFamily="34" charset="0"/>
              </a:rPr>
              <a:t>      Modern PC                              AI PC                                   Copilot+ PC </a:t>
            </a:r>
            <a:endParaRPr kumimoji="0" lang="id-ID" sz="1100" b="1" i="0" u="none" strike="noStrike" kern="1200" cap="none" spc="0" normalizeH="0" baseline="0" noProof="0" dirty="0">
              <a:ln>
                <a:noFill/>
              </a:ln>
              <a:solidFill>
                <a:srgbClr val="0057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8ABDD-BE81-0C96-B095-65EC42B42F9A}"/>
              </a:ext>
            </a:extLst>
          </p:cNvPr>
          <p:cNvSpPr txBox="1"/>
          <p:nvPr/>
        </p:nvSpPr>
        <p:spPr>
          <a:xfrm>
            <a:off x="124944" y="218345"/>
            <a:ext cx="448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Featured Products</a:t>
            </a:r>
          </a:p>
        </p:txBody>
      </p:sp>
    </p:spTree>
    <p:extLst>
      <p:ext uri="{BB962C8B-B14F-4D97-AF65-F5344CB8AC3E}">
        <p14:creationId xmlns:p14="http://schemas.microsoft.com/office/powerpoint/2010/main" val="28304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9" grpId="0"/>
      <p:bldP spid="54" grpId="0"/>
      <p:bldP spid="55" grpId="0"/>
      <p:bldP spid="5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22FF5-69E3-027C-F717-F9B8F88AE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8DBDA40-89D7-9ABC-7588-F314134BE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73" y="864729"/>
            <a:ext cx="6039427" cy="86451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5758"/>
                </a:solidFill>
              </a:rPr>
              <a:t>Top Selling Skus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CC7FE0B-608A-45C8-78F5-8C8DAA28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73" y="2038349"/>
            <a:ext cx="11932227" cy="4667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5758"/>
                </a:solidFill>
              </a:rPr>
              <a:t>        Good / Modern PC                              Better / AI PC                               Best / Copilot+ PC</a:t>
            </a:r>
          </a:p>
        </p:txBody>
      </p:sp>
      <p:graphicFrame>
        <p:nvGraphicFramePr>
          <p:cNvPr id="20" name="Content Placeholder 16">
            <a:extLst>
              <a:ext uri="{FF2B5EF4-FFF2-40B4-BE49-F238E27FC236}">
                <a16:creationId xmlns:a16="http://schemas.microsoft.com/office/drawing/2014/main" id="{126D60DD-26C9-BBDD-F1DE-8975E6B005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898174"/>
              </p:ext>
            </p:extLst>
          </p:nvPr>
        </p:nvGraphicFramePr>
        <p:xfrm>
          <a:off x="56573" y="2593975"/>
          <a:ext cx="3738311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980">
                  <a:extLst>
                    <a:ext uri="{9D8B030D-6E8A-4147-A177-3AD203B41FA5}">
                      <a16:colId xmlns:a16="http://schemas.microsoft.com/office/drawing/2014/main" val="4195279857"/>
                    </a:ext>
                  </a:extLst>
                </a:gridCol>
                <a:gridCol w="985281">
                  <a:extLst>
                    <a:ext uri="{9D8B030D-6E8A-4147-A177-3AD203B41FA5}">
                      <a16:colId xmlns:a16="http://schemas.microsoft.com/office/drawing/2014/main" val="4262178337"/>
                    </a:ext>
                  </a:extLst>
                </a:gridCol>
                <a:gridCol w="892093">
                  <a:extLst>
                    <a:ext uri="{9D8B030D-6E8A-4147-A177-3AD203B41FA5}">
                      <a16:colId xmlns:a16="http://schemas.microsoft.com/office/drawing/2014/main" val="3026672894"/>
                    </a:ext>
                  </a:extLst>
                </a:gridCol>
                <a:gridCol w="496957">
                  <a:extLst>
                    <a:ext uri="{9D8B030D-6E8A-4147-A177-3AD203B41FA5}">
                      <a16:colId xmlns:a16="http://schemas.microsoft.com/office/drawing/2014/main" val="12384619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ECExpress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hlinkClick r:id="rId2"/>
                        </a:rPr>
                        <a:t>IPA Points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vPro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18169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ThinkPad E16 </a:t>
                      </a:r>
                      <a:r>
                        <a:rPr lang="en-US" sz="1100" b="1" dirty="0"/>
                        <a:t>i5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3"/>
                        </a:rPr>
                        <a:t>21JN003YUS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44627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ThinkPad E16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i5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4"/>
                        </a:rPr>
                        <a:t>21JN0040US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368466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ThinkBook 16 G6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i5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5"/>
                        </a:rPr>
                        <a:t>21KH000AUS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57369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ThinkPad E16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i7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6"/>
                        </a:rPr>
                        <a:t>21JN0073US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20666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ThinkPad E1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i5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7"/>
                        </a:rPr>
                        <a:t>21JK0084US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957424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ThinkPad E14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i7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8"/>
                        </a:rPr>
                        <a:t>21JK0053US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49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ThinkPad E16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i7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9"/>
                        </a:rPr>
                        <a:t>21JN003XUS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90337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ThinkBook 16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i7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10"/>
                        </a:rPr>
                        <a:t>21KH000FUS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01167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V15 G4 IRU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i3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11"/>
                        </a:rPr>
                        <a:t>83A10028US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299028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ThinkPad P16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i9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12"/>
                        </a:rPr>
                        <a:t>21FA002NUS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5630530"/>
                  </a:ext>
                </a:extLst>
              </a:tr>
            </a:tbl>
          </a:graphicData>
        </a:graphic>
      </p:graphicFrame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830185A9-2AA1-97D4-B680-FDAB015F3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0297" y="6133127"/>
            <a:ext cx="11151703" cy="548593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700" dirty="0">
                <a:solidFill>
                  <a:srgbClr val="005758"/>
                </a:solidFill>
                <a:latin typeface="Aptos" panose="02110004020202020204"/>
              </a:rPr>
              <a:t>Lenovo</a:t>
            </a:r>
            <a:r>
              <a:rPr kumimoji="0" lang="nn-NO" sz="1700" b="0" i="0" u="none" strike="noStrike" kern="120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  <a:r>
              <a:rPr kumimoji="0" lang="nn-N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nn-N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13"/>
              </a:rPr>
              <a:t>Lenovo@tdsynnex.com</a:t>
            </a:r>
            <a:r>
              <a:rPr kumimoji="0" lang="nn-N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| </a:t>
            </a:r>
            <a:r>
              <a:rPr kumimoji="0" lang="nn-NO" sz="1700" b="0" i="0" u="none" strike="noStrike" kern="120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Intel:</a:t>
            </a:r>
            <a:r>
              <a:rPr kumimoji="0" lang="nn-N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nn-N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14"/>
              </a:rPr>
              <a:t>IntelBranded@tdsynnex.com</a:t>
            </a:r>
            <a:r>
              <a:rPr kumimoji="0" lang="nn-N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| </a:t>
            </a:r>
            <a:r>
              <a:rPr kumimoji="0" lang="nn-NO" sz="1700" b="0" i="0" u="none" strike="noStrike" kern="120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Microsoft:</a:t>
            </a:r>
            <a:r>
              <a:rPr kumimoji="0" lang="nn-N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nn-N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15"/>
              </a:rPr>
              <a:t>TDMicrosoft@tdsynnex.com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3" name="Content Placeholder 16">
            <a:extLst>
              <a:ext uri="{FF2B5EF4-FFF2-40B4-BE49-F238E27FC236}">
                <a16:creationId xmlns:a16="http://schemas.microsoft.com/office/drawing/2014/main" id="{E9E4A527-36E9-1F76-6EA9-5B83C50BA3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461262"/>
              </p:ext>
            </p:extLst>
          </p:nvPr>
        </p:nvGraphicFramePr>
        <p:xfrm>
          <a:off x="3921127" y="2593975"/>
          <a:ext cx="4037912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068">
                  <a:extLst>
                    <a:ext uri="{9D8B030D-6E8A-4147-A177-3AD203B41FA5}">
                      <a16:colId xmlns:a16="http://schemas.microsoft.com/office/drawing/2014/main" val="4195279857"/>
                    </a:ext>
                  </a:extLst>
                </a:gridCol>
                <a:gridCol w="985281">
                  <a:extLst>
                    <a:ext uri="{9D8B030D-6E8A-4147-A177-3AD203B41FA5}">
                      <a16:colId xmlns:a16="http://schemas.microsoft.com/office/drawing/2014/main" val="4262178337"/>
                    </a:ext>
                  </a:extLst>
                </a:gridCol>
                <a:gridCol w="1009396">
                  <a:extLst>
                    <a:ext uri="{9D8B030D-6E8A-4147-A177-3AD203B41FA5}">
                      <a16:colId xmlns:a16="http://schemas.microsoft.com/office/drawing/2014/main" val="3026672894"/>
                    </a:ext>
                  </a:extLst>
                </a:gridCol>
                <a:gridCol w="614167">
                  <a:extLst>
                    <a:ext uri="{9D8B030D-6E8A-4147-A177-3AD203B41FA5}">
                      <a16:colId xmlns:a16="http://schemas.microsoft.com/office/drawing/2014/main" val="12384619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ECExpress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hlinkClick r:id="rId2"/>
                        </a:rPr>
                        <a:t>IPA Points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vPro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18169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ThinkPad T16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16"/>
                        </a:rPr>
                        <a:t>21MN005MUS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44627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ThinkPad T1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17"/>
                        </a:rPr>
                        <a:t>21ML0089US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368466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ThinkBook 16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18"/>
                        </a:rPr>
                        <a:t>21MS0067US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57369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ThinkPad T16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19"/>
                        </a:rPr>
                        <a:t>21MN00AHUS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20666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ThinkPad P14s 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20"/>
                        </a:rPr>
                        <a:t>21G2001VUS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957424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ThinkPad X1 Carbon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21"/>
                        </a:rPr>
                        <a:t>21KC00B1US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49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ThinkPad X13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22"/>
                        </a:rPr>
                        <a:t>21LU0066US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90337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ThinkPad P16s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23"/>
                        </a:rPr>
                        <a:t>21KS0043US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01167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ThinkPad P14s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24"/>
                        </a:rPr>
                        <a:t>21G2001PUS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299028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ThinkPad T14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25"/>
                        </a:rPr>
                        <a:t>21ML008NUS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5630530"/>
                  </a:ext>
                </a:extLst>
              </a:tr>
            </a:tbl>
          </a:graphicData>
        </a:graphic>
      </p:graphicFrame>
      <p:graphicFrame>
        <p:nvGraphicFramePr>
          <p:cNvPr id="4" name="Content Placeholder 16">
            <a:extLst>
              <a:ext uri="{FF2B5EF4-FFF2-40B4-BE49-F238E27FC236}">
                <a16:creationId xmlns:a16="http://schemas.microsoft.com/office/drawing/2014/main" id="{0AF2EE32-364E-8476-3FE3-6AE6EF6CB1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327734"/>
              </p:ext>
            </p:extLst>
          </p:nvPr>
        </p:nvGraphicFramePr>
        <p:xfrm>
          <a:off x="8085282" y="2593975"/>
          <a:ext cx="4075597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292">
                  <a:extLst>
                    <a:ext uri="{9D8B030D-6E8A-4147-A177-3AD203B41FA5}">
                      <a16:colId xmlns:a16="http://schemas.microsoft.com/office/drawing/2014/main" val="4195279857"/>
                    </a:ext>
                  </a:extLst>
                </a:gridCol>
                <a:gridCol w="985281">
                  <a:extLst>
                    <a:ext uri="{9D8B030D-6E8A-4147-A177-3AD203B41FA5}">
                      <a16:colId xmlns:a16="http://schemas.microsoft.com/office/drawing/2014/main" val="4262178337"/>
                    </a:ext>
                  </a:extLst>
                </a:gridCol>
                <a:gridCol w="892268">
                  <a:extLst>
                    <a:ext uri="{9D8B030D-6E8A-4147-A177-3AD203B41FA5}">
                      <a16:colId xmlns:a16="http://schemas.microsoft.com/office/drawing/2014/main" val="3026672894"/>
                    </a:ext>
                  </a:extLst>
                </a:gridCol>
                <a:gridCol w="492756">
                  <a:extLst>
                    <a:ext uri="{9D8B030D-6E8A-4147-A177-3AD203B41FA5}">
                      <a16:colId xmlns:a16="http://schemas.microsoft.com/office/drawing/2014/main" val="12384619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ECExpress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hlinkClick r:id="rId2"/>
                        </a:rPr>
                        <a:t>IPA Points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vPro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18169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ThinkPad X9-14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26"/>
                        </a:rPr>
                        <a:t>21QA0004US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44627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ThinkPad X9-15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27"/>
                        </a:rPr>
                        <a:t>21Q60026US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368466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ThinkPad X9-15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28"/>
                        </a:rPr>
                        <a:t>21Q60027US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57369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ThinkPad X9-14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29"/>
                        </a:rPr>
                        <a:t>21QA0005US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20666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ThinkPad X9-14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30"/>
                        </a:rPr>
                        <a:t>21QA0000US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957424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ThinkPad X1 Carbon G13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31"/>
                        </a:rPr>
                        <a:t>21NS0014US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49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ThinkPad X1 Carbon G13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32"/>
                        </a:rPr>
                        <a:t>21Q60025US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90337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01167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299028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5630530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2539DE98-5CC4-E71D-00B5-190FE06EC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745" y="9059"/>
            <a:ext cx="3846255" cy="9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E6408A-9ACC-C9EE-327A-867ADBBF7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35" y="6291970"/>
            <a:ext cx="1319786" cy="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41DA0F-CEFF-5716-50BA-CA17B4DC8EA0}"/>
              </a:ext>
            </a:extLst>
          </p:cNvPr>
          <p:cNvSpPr txBox="1"/>
          <p:nvPr/>
        </p:nvSpPr>
        <p:spPr>
          <a:xfrm>
            <a:off x="6022686" y="908369"/>
            <a:ext cx="6112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Intel vPro® can help protect your business with the best security and remote management capabilities. Learn more </a:t>
            </a:r>
            <a:r>
              <a:rPr lang="en-US" sz="2000" dirty="0">
                <a:hlinkClick r:id="rId35"/>
              </a:rPr>
              <a:t>here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2242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09B58-FC1C-9CEF-7956-35D50FF6A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A388C33-5AB1-3CCB-961F-00B51E80BCD5}"/>
              </a:ext>
            </a:extLst>
          </p:cNvPr>
          <p:cNvSpPr/>
          <p:nvPr/>
        </p:nvSpPr>
        <p:spPr>
          <a:xfrm>
            <a:off x="4813013" y="4766489"/>
            <a:ext cx="2629347" cy="152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Intel</a:t>
            </a:r>
            <a:r>
              <a:rPr lang="en-US" sz="900" dirty="0">
                <a:solidFill>
                  <a:srgbClr val="005758">
                    <a:lumMod val="65000"/>
                  </a:srgbClr>
                </a:solidFill>
                <a:latin typeface="Georgia Pro" panose="02040502050405020303" pitchFamily="18" charset="0"/>
              </a:rPr>
              <a:t>®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 Core</a:t>
            </a:r>
            <a:r>
              <a:rPr lang="en-US" sz="900" dirty="0">
                <a:solidFill>
                  <a:srgbClr val="005758">
                    <a:lumMod val="65000"/>
                  </a:srgbClr>
                </a:solidFill>
                <a:latin typeface="Georgia Pro" panose="02040502050405020303" pitchFamily="18" charset="0"/>
              </a:rPr>
              <a:t>™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 Ultra 7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LCD Anti-Glare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16 GB of DDR5 RAM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512 GB SSD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Intel Wi-Fi 6e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Windows 11 Professional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005758">
                  <a:lumMod val="65000"/>
                </a:srgbClr>
              </a:solidFill>
              <a:effectLst/>
              <a:uLnTx/>
              <a:uFillTx/>
              <a:latin typeface="Georgia Pro" panose="02040502050405020303" pitchFamily="18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7CAC45-3AD8-93EF-3359-B58B0091841C}"/>
              </a:ext>
            </a:extLst>
          </p:cNvPr>
          <p:cNvSpPr/>
          <p:nvPr/>
        </p:nvSpPr>
        <p:spPr>
          <a:xfrm>
            <a:off x="850900" y="4766488"/>
            <a:ext cx="2629349" cy="13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Intel</a:t>
            </a:r>
            <a:r>
              <a:rPr lang="en-US" sz="900" dirty="0">
                <a:solidFill>
                  <a:srgbClr val="005758">
                    <a:lumMod val="65000"/>
                  </a:srgbClr>
                </a:solidFill>
                <a:latin typeface="Georgia Pro" panose="02040502050405020303" pitchFamily="18" charset="0"/>
              </a:rPr>
              <a:t>®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 Core</a:t>
            </a:r>
            <a:r>
              <a:rPr lang="en-US" sz="900" dirty="0">
                <a:solidFill>
                  <a:srgbClr val="005758">
                    <a:lumMod val="65000"/>
                  </a:srgbClr>
                </a:solidFill>
                <a:latin typeface="Georgia Pro" panose="02040502050405020303" pitchFamily="18" charset="0"/>
              </a:rPr>
              <a:t>™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 i7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LCD Anti-Glare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16 GB of DDR5 RAM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900" dirty="0">
                <a:solidFill>
                  <a:srgbClr val="005758">
                    <a:lumMod val="65000"/>
                  </a:srgbClr>
                </a:solidFill>
                <a:latin typeface="Georgia Pro" panose="02040502050405020303" pitchFamily="18" charset="0"/>
              </a:rPr>
              <a:t>256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 GB SSD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Intel Wi-Fi 6e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Windows 11 Professional</a:t>
            </a: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005758">
                  <a:lumMod val="65000"/>
                </a:srgbClr>
              </a:solidFill>
              <a:effectLst/>
              <a:uLnTx/>
              <a:uFillTx/>
              <a:latin typeface="Georgia Pro" panose="02040502050405020303" pitchFamily="18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CDDC25-81A6-32F7-46F2-FD1709EE637C}"/>
              </a:ext>
            </a:extLst>
          </p:cNvPr>
          <p:cNvSpPr/>
          <p:nvPr/>
        </p:nvSpPr>
        <p:spPr>
          <a:xfrm>
            <a:off x="8574204" y="4766488"/>
            <a:ext cx="2766896" cy="2148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Intel</a:t>
            </a:r>
            <a:r>
              <a:rPr lang="en-US" sz="900" dirty="0">
                <a:solidFill>
                  <a:srgbClr val="005758">
                    <a:lumMod val="65000"/>
                  </a:srgbClr>
                </a:solidFill>
                <a:latin typeface="Georgia Pro" panose="02040502050405020303" pitchFamily="18" charset="0"/>
              </a:rPr>
              <a:t>®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 Core</a:t>
            </a:r>
            <a:r>
              <a:rPr lang="en-US" sz="900" dirty="0">
                <a:solidFill>
                  <a:srgbClr val="005758">
                    <a:lumMod val="65000"/>
                  </a:srgbClr>
                </a:solidFill>
                <a:latin typeface="Georgia Pro" panose="02040502050405020303" pitchFamily="18" charset="0"/>
              </a:rPr>
              <a:t>™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 Ultra 7 (Series 2) vPro</a:t>
            </a:r>
            <a:r>
              <a:rPr lang="en-US" sz="900" dirty="0">
                <a:solidFill>
                  <a:srgbClr val="005758">
                    <a:lumMod val="65000"/>
                  </a:srgbClr>
                </a:solidFill>
                <a:latin typeface="Georgia Pro" panose="02040502050405020303" pitchFamily="18" charset="0"/>
              </a:rPr>
              <a:t>®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/EVO</a:t>
            </a:r>
            <a:r>
              <a:rPr lang="en-US" sz="900" dirty="0">
                <a:solidFill>
                  <a:srgbClr val="005758">
                    <a:lumMod val="65000"/>
                  </a:srgbClr>
                </a:solidFill>
                <a:latin typeface="Georgia Pro" panose="02040502050405020303" pitchFamily="18" charset="0"/>
              </a:rPr>
              <a:t>™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 Edition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Intel</a:t>
            </a:r>
            <a:r>
              <a:rPr lang="en-US" sz="900" dirty="0">
                <a:solidFill>
                  <a:srgbClr val="005758">
                    <a:lumMod val="65000"/>
                  </a:srgbClr>
                </a:solidFill>
                <a:latin typeface="Georgia Pro" panose="02040502050405020303" pitchFamily="18" charset="0"/>
              </a:rPr>
              <a:t>®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 ARC</a:t>
            </a:r>
            <a:r>
              <a:rPr lang="en-US" sz="900" dirty="0">
                <a:solidFill>
                  <a:srgbClr val="005758">
                    <a:lumMod val="65000"/>
                  </a:srgbClr>
                </a:solidFill>
                <a:latin typeface="Georgia Pro" panose="02040502050405020303" pitchFamily="18" charset="0"/>
              </a:rPr>
              <a:t>™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 Graphics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Copilot+ Certified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900" dirty="0">
                <a:solidFill>
                  <a:srgbClr val="005758">
                    <a:lumMod val="65000"/>
                  </a:srgbClr>
                </a:solidFill>
                <a:latin typeface="Georgia Pro" panose="02040502050405020303" pitchFamily="18" charset="0"/>
              </a:rPr>
              <a:t>LCD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Anti-Glare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32 GB of DDR5 RAM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900" dirty="0">
                <a:solidFill>
                  <a:srgbClr val="005758">
                    <a:lumMod val="65000"/>
                  </a:srgbClr>
                </a:solidFill>
                <a:latin typeface="Georgia Pro" panose="02040502050405020303" pitchFamily="18" charset="0"/>
              </a:rPr>
              <a:t>512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 GB SSD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Intel Wi-Fi 7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5758">
                    <a:lumMod val="6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Windows 11 Professional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005758">
                  <a:lumMod val="65000"/>
                </a:srgbClr>
              </a:solidFill>
              <a:effectLst/>
              <a:uLnTx/>
              <a:uFillTx/>
              <a:latin typeface="Georgia Pro" panose="02040502050405020303" pitchFamily="18" charset="0"/>
              <a:ea typeface="+mn-ea"/>
              <a:cs typeface="+mn-cs"/>
            </a:endParaRPr>
          </a:p>
        </p:txBody>
      </p:sp>
      <p:sp>
        <p:nvSpPr>
          <p:cNvPr id="29" name="Shape 5182">
            <a:extLst>
              <a:ext uri="{FF2B5EF4-FFF2-40B4-BE49-F238E27FC236}">
                <a16:creationId xmlns:a16="http://schemas.microsoft.com/office/drawing/2014/main" id="{624E0348-B395-7358-1B0D-BD26D816BCED}"/>
              </a:ext>
            </a:extLst>
          </p:cNvPr>
          <p:cNvSpPr/>
          <p:nvPr/>
        </p:nvSpPr>
        <p:spPr>
          <a:xfrm>
            <a:off x="968513" y="2674268"/>
            <a:ext cx="4642064" cy="95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575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C775850-574A-40F1-4E66-D1D1E7A448F1}"/>
              </a:ext>
            </a:extLst>
          </p:cNvPr>
          <p:cNvSpPr txBox="1"/>
          <p:nvPr/>
        </p:nvSpPr>
        <p:spPr>
          <a:xfrm>
            <a:off x="654144" y="4274962"/>
            <a:ext cx="25246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b="1" dirty="0">
                <a:solidFill>
                  <a:srgbClr val="005758"/>
                </a:solidFill>
              </a:rPr>
              <a:t>Dell Latitude 3550</a:t>
            </a:r>
          </a:p>
          <a:p>
            <a:pPr lvl="0" algn="ctr">
              <a:defRPr/>
            </a:pPr>
            <a:r>
              <a:rPr lang="en-US" sz="1200" b="1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XF12R</a:t>
            </a:r>
            <a:r>
              <a:rPr lang="en-US" sz="1200" b="1" dirty="0">
                <a:solidFill>
                  <a:srgbClr val="005758"/>
                </a:solidFill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 SKU# </a:t>
            </a:r>
            <a:r>
              <a:rPr lang="en-US" sz="1200" b="1" dirty="0">
                <a:solidFill>
                  <a:srgbClr val="005758"/>
                </a:solidFill>
              </a:rPr>
              <a:t>9569996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575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19AC46B-CEA5-AD01-7077-E826308A227A}"/>
              </a:ext>
            </a:extLst>
          </p:cNvPr>
          <p:cNvSpPr txBox="1"/>
          <p:nvPr/>
        </p:nvSpPr>
        <p:spPr>
          <a:xfrm>
            <a:off x="4451510" y="4274962"/>
            <a:ext cx="29908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b="1" dirty="0">
                <a:solidFill>
                  <a:srgbClr val="005758"/>
                </a:solidFill>
              </a:rPr>
              <a:t>Dell Latitude 5550</a:t>
            </a:r>
          </a:p>
          <a:p>
            <a:pPr lvl="0" algn="ctr">
              <a:defRPr/>
            </a:pPr>
            <a:r>
              <a:rPr lang="en-US" sz="1200" b="1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VFR3R</a:t>
            </a:r>
            <a:r>
              <a:rPr lang="en-US" sz="1200" b="1" dirty="0">
                <a:solidFill>
                  <a:srgbClr val="005758"/>
                </a:solidFill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 SKU# </a:t>
            </a:r>
            <a:r>
              <a:rPr lang="en-US" sz="1200" b="1" dirty="0">
                <a:solidFill>
                  <a:srgbClr val="005758"/>
                </a:solidFill>
              </a:rPr>
              <a:t>9506563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rgbClr val="00575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26A6700-8721-47A6-8997-F77E1C7ACDFC}"/>
              </a:ext>
            </a:extLst>
          </p:cNvPr>
          <p:cNvSpPr txBox="1"/>
          <p:nvPr/>
        </p:nvSpPr>
        <p:spPr>
          <a:xfrm>
            <a:off x="8186002" y="4243268"/>
            <a:ext cx="354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b="1" dirty="0">
                <a:solidFill>
                  <a:srgbClr val="005758"/>
                </a:solidFill>
              </a:rPr>
              <a:t>Dell Pro 13 Premium </a:t>
            </a:r>
          </a:p>
          <a:p>
            <a:pPr lvl="0" algn="ctr">
              <a:defRPr/>
            </a:pPr>
            <a:r>
              <a:rPr lang="en-US" sz="1200" b="1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JWP67</a:t>
            </a:r>
            <a:r>
              <a:rPr lang="en-US" sz="1400" b="1" dirty="0">
                <a:solidFill>
                  <a:srgbClr val="005758"/>
                </a:solidFill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SKU# </a:t>
            </a:r>
            <a:r>
              <a:rPr lang="en-US" sz="1200" b="1" dirty="0">
                <a:solidFill>
                  <a:srgbClr val="005758"/>
                </a:solidFill>
              </a:rPr>
              <a:t>14469103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rgbClr val="00575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AD0B15-03FF-CB86-ED4C-F33EBE093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8291" y="126461"/>
            <a:ext cx="5144218" cy="619211"/>
          </a:xfrm>
          <a:prstGeom prst="rect">
            <a:avLst/>
          </a:prstGeom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46F6EAB9-3A44-9ABB-01A7-3977FB01D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745" y="9059"/>
            <a:ext cx="3846255" cy="9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3D5DE3CD-8DD5-7798-7951-B2C5ABB170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5" y="6291971"/>
            <a:ext cx="1741475" cy="50520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0AC7082-8BD6-2830-8548-3053696AB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95" y="1951163"/>
            <a:ext cx="2724150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FD6FA3B-E3E0-5D50-3716-4E1B9733F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69" y="1743199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2C4AFD5-7C74-16B0-343D-5DA10AB0F6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2" t="9121" r="7114" b="14080"/>
          <a:stretch/>
        </p:blipFill>
        <p:spPr bwMode="auto">
          <a:xfrm>
            <a:off x="8279193" y="1743199"/>
            <a:ext cx="3169945" cy="21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681AA0-857C-353A-3953-419DDCAB924D}"/>
              </a:ext>
            </a:extLst>
          </p:cNvPr>
          <p:cNvSpPr txBox="1"/>
          <p:nvPr/>
        </p:nvSpPr>
        <p:spPr>
          <a:xfrm>
            <a:off x="1900359" y="6520178"/>
            <a:ext cx="4071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5758"/>
                </a:solidFill>
              </a:rPr>
              <a:t>Click on any highlighted sku to see pricing in ECExpress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A3D9A9-B8AF-E91D-0883-5760FDA4E653}"/>
              </a:ext>
            </a:extLst>
          </p:cNvPr>
          <p:cNvSpPr txBox="1"/>
          <p:nvPr/>
        </p:nvSpPr>
        <p:spPr>
          <a:xfrm>
            <a:off x="734740" y="1017648"/>
            <a:ext cx="11165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Arial" panose="020B0604020202020204" pitchFamily="34" charset="0"/>
              </a:rPr>
              <a:t>       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Arial" panose="020B0604020202020204" pitchFamily="34" charset="0"/>
              </a:rPr>
              <a:t>Good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Arial" panose="020B0604020202020204" pitchFamily="34" charset="0"/>
              </a:rPr>
              <a:t>          		</a:t>
            </a:r>
            <a:r>
              <a:rPr lang="en-US" sz="2400" b="1" dirty="0">
                <a:solidFill>
                  <a:srgbClr val="005758"/>
                </a:solidFill>
                <a:latin typeface="Arial" panose="020B0604020202020204" pitchFamily="34" charset="0"/>
              </a:rPr>
              <a:t>        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Arial" panose="020B0604020202020204" pitchFamily="34" charset="0"/>
              </a:rPr>
              <a:t>Better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Arial" panose="020B0604020202020204" pitchFamily="34" charset="0"/>
              </a:rPr>
              <a:t>                                       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Arial" panose="020B0604020202020204" pitchFamily="34" charset="0"/>
              </a:rPr>
              <a:t>Best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5758"/>
                </a:solidFill>
                <a:latin typeface="Arial" panose="020B0604020202020204" pitchFamily="34" charset="0"/>
              </a:rPr>
              <a:t>    Modern PC                              AI PC                                   Copilot+ PC </a:t>
            </a:r>
            <a:endParaRPr kumimoji="0" lang="id-ID" sz="1100" b="1" i="0" u="none" strike="noStrike" kern="1200" cap="none" spc="0" normalizeH="0" baseline="0" noProof="0" dirty="0">
              <a:ln>
                <a:noFill/>
              </a:ln>
              <a:solidFill>
                <a:srgbClr val="0057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F71644-EAB0-7395-2312-79BC376E48E3}"/>
              </a:ext>
            </a:extLst>
          </p:cNvPr>
          <p:cNvSpPr txBox="1"/>
          <p:nvPr/>
        </p:nvSpPr>
        <p:spPr>
          <a:xfrm>
            <a:off x="124944" y="218345"/>
            <a:ext cx="448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Featured Products</a:t>
            </a:r>
          </a:p>
        </p:txBody>
      </p:sp>
    </p:spTree>
    <p:extLst>
      <p:ext uri="{BB962C8B-B14F-4D97-AF65-F5344CB8AC3E}">
        <p14:creationId xmlns:p14="http://schemas.microsoft.com/office/powerpoint/2010/main" val="317049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9" grpId="0"/>
      <p:bldP spid="54" grpId="0"/>
      <p:bldP spid="55" grpId="0"/>
      <p:bldP spid="5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22178-745F-4662-387D-B361F759B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E40D09F-8369-E72D-4792-EB14AD6A1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73" y="864729"/>
            <a:ext cx="6039427" cy="86451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5758"/>
                </a:solidFill>
              </a:rPr>
              <a:t>Top Selling Skus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E8678F-8DF3-9C37-FCE2-8277A69C6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73" y="2038349"/>
            <a:ext cx="11932227" cy="4667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5758"/>
                </a:solidFill>
              </a:rPr>
              <a:t>          Good / Modern PC                               Better / AI PC                             Best / Copilot+ PC</a:t>
            </a:r>
          </a:p>
        </p:txBody>
      </p:sp>
      <p:graphicFrame>
        <p:nvGraphicFramePr>
          <p:cNvPr id="20" name="Content Placeholder 16">
            <a:extLst>
              <a:ext uri="{FF2B5EF4-FFF2-40B4-BE49-F238E27FC236}">
                <a16:creationId xmlns:a16="http://schemas.microsoft.com/office/drawing/2014/main" id="{9F1A6826-C528-7EEF-E2F0-8B6BF694B6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66827"/>
              </p:ext>
            </p:extLst>
          </p:nvPr>
        </p:nvGraphicFramePr>
        <p:xfrm>
          <a:off x="203200" y="2593975"/>
          <a:ext cx="3728786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455">
                  <a:extLst>
                    <a:ext uri="{9D8B030D-6E8A-4147-A177-3AD203B41FA5}">
                      <a16:colId xmlns:a16="http://schemas.microsoft.com/office/drawing/2014/main" val="4195279857"/>
                    </a:ext>
                  </a:extLst>
                </a:gridCol>
                <a:gridCol w="985281">
                  <a:extLst>
                    <a:ext uri="{9D8B030D-6E8A-4147-A177-3AD203B41FA5}">
                      <a16:colId xmlns:a16="http://schemas.microsoft.com/office/drawing/2014/main" val="4262178337"/>
                    </a:ext>
                  </a:extLst>
                </a:gridCol>
                <a:gridCol w="892093">
                  <a:extLst>
                    <a:ext uri="{9D8B030D-6E8A-4147-A177-3AD203B41FA5}">
                      <a16:colId xmlns:a16="http://schemas.microsoft.com/office/drawing/2014/main" val="3026672894"/>
                    </a:ext>
                  </a:extLst>
                </a:gridCol>
                <a:gridCol w="496957">
                  <a:extLst>
                    <a:ext uri="{9D8B030D-6E8A-4147-A177-3AD203B41FA5}">
                      <a16:colId xmlns:a16="http://schemas.microsoft.com/office/drawing/2014/main" val="12384619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ECExpress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hlinkClick r:id="rId2"/>
                        </a:rPr>
                        <a:t>IPA Points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vPro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18169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Latitude 3550 </a:t>
                      </a:r>
                      <a:r>
                        <a:rPr lang="en-US" sz="1100" b="1" dirty="0"/>
                        <a:t>i5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3"/>
                        </a:rPr>
                        <a:t>F51GH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44627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Latitude 3450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i5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4"/>
                        </a:rPr>
                        <a:t>T7NMH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368466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Latitude 3550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i5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5"/>
                        </a:rPr>
                        <a:t>GCW0D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57369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Latitude 3550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i7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6"/>
                        </a:rPr>
                        <a:t>7CCG9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20666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Latitude 3450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i5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7"/>
                        </a:rPr>
                        <a:t>6CT3N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957424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Precision 7680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i9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8"/>
                        </a:rPr>
                        <a:t>JCJH4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49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Mobile Precision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i9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9"/>
                        </a:rPr>
                        <a:t>PMTF1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90337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Mobile Precision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i7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10"/>
                        </a:rPr>
                        <a:t>091RP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01167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Mobile Precision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i7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11"/>
                        </a:rPr>
                        <a:t>T2M08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299028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Mobile Precision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i9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12"/>
                        </a:rPr>
                        <a:t>3GCR6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5630530"/>
                  </a:ext>
                </a:extLst>
              </a:tr>
            </a:tbl>
          </a:graphicData>
        </a:graphic>
      </p:graphicFrame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4AFC2996-A68D-AB20-D8EF-091CD0565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0297" y="6133127"/>
            <a:ext cx="11151703" cy="54859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700" b="0" i="0" u="none" strike="noStrike" kern="120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       Dell:</a:t>
            </a:r>
            <a:r>
              <a:rPr kumimoji="0" lang="nn-N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nn-N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13"/>
              </a:rPr>
              <a:t>DellClient@tdsynnex.com</a:t>
            </a:r>
            <a:r>
              <a:rPr kumimoji="0" lang="nn-N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| </a:t>
            </a:r>
            <a:r>
              <a:rPr kumimoji="0" lang="nn-NO" sz="1700" b="0" i="0" u="none" strike="noStrike" kern="120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Intel:</a:t>
            </a:r>
            <a:r>
              <a:rPr kumimoji="0" lang="nn-N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nn-N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14"/>
              </a:rPr>
              <a:t>IntelBranded@tdsynnex.com</a:t>
            </a:r>
            <a:r>
              <a:rPr kumimoji="0" lang="nn-N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| </a:t>
            </a:r>
            <a:r>
              <a:rPr kumimoji="0" lang="nn-NO" sz="1700" b="0" i="0" u="none" strike="noStrike" kern="120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Microsoft:</a:t>
            </a:r>
            <a:r>
              <a:rPr kumimoji="0" lang="nn-N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nn-N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15"/>
              </a:rPr>
              <a:t>TDMicrosoft@tdsynnex.com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3" name="Content Placeholder 16">
            <a:extLst>
              <a:ext uri="{FF2B5EF4-FFF2-40B4-BE49-F238E27FC236}">
                <a16:creationId xmlns:a16="http://schemas.microsoft.com/office/drawing/2014/main" id="{D80EC5BB-37A3-557F-5029-B1613E03BC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553472"/>
              </p:ext>
            </p:extLst>
          </p:nvPr>
        </p:nvGraphicFramePr>
        <p:xfrm>
          <a:off x="4353695" y="2593975"/>
          <a:ext cx="3671199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355">
                  <a:extLst>
                    <a:ext uri="{9D8B030D-6E8A-4147-A177-3AD203B41FA5}">
                      <a16:colId xmlns:a16="http://schemas.microsoft.com/office/drawing/2014/main" val="4195279857"/>
                    </a:ext>
                  </a:extLst>
                </a:gridCol>
                <a:gridCol w="985281">
                  <a:extLst>
                    <a:ext uri="{9D8B030D-6E8A-4147-A177-3AD203B41FA5}">
                      <a16:colId xmlns:a16="http://schemas.microsoft.com/office/drawing/2014/main" val="4262178337"/>
                    </a:ext>
                  </a:extLst>
                </a:gridCol>
                <a:gridCol w="1009396">
                  <a:extLst>
                    <a:ext uri="{9D8B030D-6E8A-4147-A177-3AD203B41FA5}">
                      <a16:colId xmlns:a16="http://schemas.microsoft.com/office/drawing/2014/main" val="3026672894"/>
                    </a:ext>
                  </a:extLst>
                </a:gridCol>
                <a:gridCol w="614167">
                  <a:extLst>
                    <a:ext uri="{9D8B030D-6E8A-4147-A177-3AD203B41FA5}">
                      <a16:colId xmlns:a16="http://schemas.microsoft.com/office/drawing/2014/main" val="12384619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ECExpress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hlinkClick r:id="rId2"/>
                        </a:rPr>
                        <a:t>IPA Points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vPro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18169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Latitude 5550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16"/>
                        </a:rPr>
                        <a:t>CN62X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44627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Latitude 5450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17"/>
                        </a:rPr>
                        <a:t>3H85P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368466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Latitude 5450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18"/>
                        </a:rPr>
                        <a:t>HK9VF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57369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Latitude 5550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19"/>
                        </a:rPr>
                        <a:t>K3CP1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20666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Latitude 5550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20"/>
                        </a:rPr>
                        <a:t>CT1GY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957424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Latitude 7450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21"/>
                        </a:rPr>
                        <a:t>VPWD0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49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Latitude 7450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22"/>
                        </a:rPr>
                        <a:t>7M9WG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90337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Latitude 5450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23"/>
                        </a:rPr>
                        <a:t>N2Y94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01167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Latitude 5550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24"/>
                        </a:rPr>
                        <a:t>F6W06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299028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Latitude 5450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25"/>
                        </a:rPr>
                        <a:t>YRT5D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5630530"/>
                  </a:ext>
                </a:extLst>
              </a:tr>
            </a:tbl>
          </a:graphicData>
        </a:graphic>
      </p:graphicFrame>
      <p:graphicFrame>
        <p:nvGraphicFramePr>
          <p:cNvPr id="4" name="Content Placeholder 16">
            <a:extLst>
              <a:ext uri="{FF2B5EF4-FFF2-40B4-BE49-F238E27FC236}">
                <a16:creationId xmlns:a16="http://schemas.microsoft.com/office/drawing/2014/main" id="{0E15CA5C-3EAF-39E4-7E9B-98BD58B8EB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854187"/>
              </p:ext>
            </p:extLst>
          </p:nvPr>
        </p:nvGraphicFramePr>
        <p:xfrm>
          <a:off x="8446603" y="2593975"/>
          <a:ext cx="3542197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892">
                  <a:extLst>
                    <a:ext uri="{9D8B030D-6E8A-4147-A177-3AD203B41FA5}">
                      <a16:colId xmlns:a16="http://schemas.microsoft.com/office/drawing/2014/main" val="4195279857"/>
                    </a:ext>
                  </a:extLst>
                </a:gridCol>
                <a:gridCol w="985281">
                  <a:extLst>
                    <a:ext uri="{9D8B030D-6E8A-4147-A177-3AD203B41FA5}">
                      <a16:colId xmlns:a16="http://schemas.microsoft.com/office/drawing/2014/main" val="4262178337"/>
                    </a:ext>
                  </a:extLst>
                </a:gridCol>
                <a:gridCol w="892268">
                  <a:extLst>
                    <a:ext uri="{9D8B030D-6E8A-4147-A177-3AD203B41FA5}">
                      <a16:colId xmlns:a16="http://schemas.microsoft.com/office/drawing/2014/main" val="3026672894"/>
                    </a:ext>
                  </a:extLst>
                </a:gridCol>
                <a:gridCol w="492756">
                  <a:extLst>
                    <a:ext uri="{9D8B030D-6E8A-4147-A177-3AD203B41FA5}">
                      <a16:colId xmlns:a16="http://schemas.microsoft.com/office/drawing/2014/main" val="12384619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ECExpress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hlinkClick r:id="rId2"/>
                        </a:rPr>
                        <a:t>IPA Points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vPro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18169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XPS 13 (9350)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26"/>
                        </a:rPr>
                        <a:t>YNK15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44627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XPS 13 (9350)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26"/>
                        </a:rPr>
                        <a:t>F487J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368466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Pro 14 Plus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27"/>
                        </a:rPr>
                        <a:t>2YM1D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57369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 14 Premium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28"/>
                        </a:rPr>
                        <a:t>FK5CT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20666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 14 Plus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29"/>
                        </a:rPr>
                        <a:t>V8Y3R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957424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 14 Plus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30"/>
                        </a:rPr>
                        <a:t>437NW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49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Pro 16 Plus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hlinkClick r:id="rId31"/>
                        </a:rPr>
                        <a:t>GCY30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90337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01167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299028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5630530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D81D2655-4241-089B-3C6B-7C756AB9C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745" y="9059"/>
            <a:ext cx="3846255" cy="9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398C1024-C949-649E-63E4-3E683364C34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5" y="6291971"/>
            <a:ext cx="1741475" cy="5052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9DE994-9184-DD85-2F20-0EAF1A7E23B8}"/>
              </a:ext>
            </a:extLst>
          </p:cNvPr>
          <p:cNvSpPr txBox="1"/>
          <p:nvPr/>
        </p:nvSpPr>
        <p:spPr>
          <a:xfrm>
            <a:off x="6022686" y="908369"/>
            <a:ext cx="6112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Intel vPro® can help protect your business with the best security and remote management capabilities. Learn more </a:t>
            </a:r>
            <a:r>
              <a:rPr lang="en-US" sz="2000" dirty="0">
                <a:hlinkClick r:id="rId34"/>
              </a:rPr>
              <a:t>here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936112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D SYNNEX Corporate Theme">
  <a:themeElements>
    <a:clrScheme name="TD SYNNEX Color Palette">
      <a:dk1>
        <a:srgbClr val="005758"/>
      </a:dk1>
      <a:lt1>
        <a:srgbClr val="FFFFFF"/>
      </a:lt1>
      <a:dk2>
        <a:srgbClr val="003030"/>
      </a:dk2>
      <a:lt2>
        <a:srgbClr val="00C1D3"/>
      </a:lt2>
      <a:accent1>
        <a:srgbClr val="005758"/>
      </a:accent1>
      <a:accent2>
        <a:srgbClr val="CCD814"/>
      </a:accent2>
      <a:accent3>
        <a:srgbClr val="00C1D3"/>
      </a:accent3>
      <a:accent4>
        <a:srgbClr val="888B8D"/>
      </a:accent4>
      <a:accent5>
        <a:srgbClr val="636669"/>
      </a:accent5>
      <a:accent6>
        <a:srgbClr val="003030"/>
      </a:accent6>
      <a:hlink>
        <a:srgbClr val="CCD814"/>
      </a:hlink>
      <a:folHlink>
        <a:srgbClr val="888B8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DSYNNEXPowerpointTemplate" id="{36894E8A-3883-8441-A1E7-E5D71D278C60}" vid="{61752F37-9637-0149-9ED0-31E719606C4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1246</Words>
  <Application>Microsoft Office PowerPoint</Application>
  <PresentationFormat>Widescreen</PresentationFormat>
  <Paragraphs>403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Aptos Narrow</vt:lpstr>
      <vt:lpstr>Arial</vt:lpstr>
      <vt:lpstr>Georgia Pro</vt:lpstr>
      <vt:lpstr>1_Office Theme</vt:lpstr>
      <vt:lpstr>TD SYNNEX Corporate Theme</vt:lpstr>
      <vt:lpstr>Navigating the PC Market:  A Comprehensive Guide</vt:lpstr>
      <vt:lpstr>PowerPoint Presentation</vt:lpstr>
      <vt:lpstr>Top Selling Skus</vt:lpstr>
      <vt:lpstr>PowerPoint Presentation</vt:lpstr>
      <vt:lpstr>Top Selling Skus</vt:lpstr>
      <vt:lpstr>PowerPoint Presentation</vt:lpstr>
      <vt:lpstr>Top Selling Skus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Morse, Jesse</dc:creator>
  <cp:lastModifiedBy>Reedy, Shannon</cp:lastModifiedBy>
  <cp:revision>3</cp:revision>
  <dcterms:created xsi:type="dcterms:W3CDTF">2025-03-19T14:23:22Z</dcterms:created>
  <dcterms:modified xsi:type="dcterms:W3CDTF">2025-04-16T16:54:36Z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a23c400-78e7-4d42-982d-273adef68ef9_Enabled">
    <vt:lpwstr>true</vt:lpwstr>
  </property>
  <property fmtid="{D5CDD505-2E9C-101B-9397-08002B2CF9AE}" pid="3" name="MSIP_Label_3a23c400-78e7-4d42-982d-273adef68ef9_SetDate">
    <vt:lpwstr>2025-03-19T15:09:17Z</vt:lpwstr>
  </property>
  <property fmtid="{D5CDD505-2E9C-101B-9397-08002B2CF9AE}" pid="4" name="MSIP_Label_3a23c400-78e7-4d42-982d-273adef68ef9_Method">
    <vt:lpwstr>Standard</vt:lpwstr>
  </property>
  <property fmtid="{D5CDD505-2E9C-101B-9397-08002B2CF9AE}" pid="5" name="MSIP_Label_3a23c400-78e7-4d42-982d-273adef68ef9_Name">
    <vt:lpwstr>3a23c400-78e7-4d42-982d-273adef68ef9</vt:lpwstr>
  </property>
  <property fmtid="{D5CDD505-2E9C-101B-9397-08002B2CF9AE}" pid="6" name="MSIP_Label_3a23c400-78e7-4d42-982d-273adef68ef9_SiteId">
    <vt:lpwstr>7fe14ab6-8f5d-4139-84bf-cd8aed0ee6b9</vt:lpwstr>
  </property>
  <property fmtid="{D5CDD505-2E9C-101B-9397-08002B2CF9AE}" pid="7" name="MSIP_Label_3a23c400-78e7-4d42-982d-273adef68ef9_ActionId">
    <vt:lpwstr>15aadf7f-2331-422c-98c2-a616b5146cae</vt:lpwstr>
  </property>
  <property fmtid="{D5CDD505-2E9C-101B-9397-08002B2CF9AE}" pid="8" name="MSIP_Label_3a23c400-78e7-4d42-982d-273adef68ef9_ContentBits">
    <vt:lpwstr>0</vt:lpwstr>
  </property>
  <property fmtid="{D5CDD505-2E9C-101B-9397-08002B2CF9AE}" pid="9" name="MSIP_Label_3a23c400-78e7-4d42-982d-273adef68ef9_Tag">
    <vt:lpwstr>10, 3, 0, 1</vt:lpwstr>
  </property>
</Properties>
</file>