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omments/modernComment_10B_7B69AEEB.xml" ContentType="application/vnd.ms-powerpoint.comment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 id="2147485999" r:id="rId5"/>
    <p:sldMasterId id="2147486201" r:id="rId6"/>
    <p:sldMasterId id="2147486275" r:id="rId7"/>
  </p:sldMasterIdLst>
  <p:notesMasterIdLst>
    <p:notesMasterId r:id="rId10"/>
  </p:notesMasterIdLst>
  <p:sldIdLst>
    <p:sldId id="267" r:id="rId8"/>
    <p:sldId id="266"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BDC305-20AB-6E51-13C1-45D78D23D28B}" name="Katherine Hidalgo Marino (Accenture International Ltd.)" initials="KL" userId="S::v-khidalgoma@microsoft.com::40ad0bbb-b87f-4a51-b739-c1e8db3001da" providerId="AD"/>
  <p188:author id="{BFE3AB28-B278-EF85-9D27-2CEDBB184E34}" name="Diana Rocha (SHE/HER)" initials="" userId="dianaro@microsoft.com" providerId="O365"/>
  <p188:author id="{BA596631-9111-0793-B4BA-1002B71A0A34}" name="Mauricio Vargas Ortiz (Accenture International Limite)" initials="MV" userId="S::v-mauriciova@microsoft.com::ba67f6af-dff6-4226-8797-1a2481e4a28e" providerId="AD"/>
  <p188:author id="{BDE9BB74-0DD6-E5B8-191A-6EDB9B3A2CC5}" name="Jose Pablo Angulo-Salas (Accenture International Limite)" initials="JL" userId="S::v-josean@microsoft.com::eb915ede-c873-4441-bd9e-04abd738d2f8" providerId="AD"/>
  <p188:author id="{3E089E81-9BB5-A9D7-313B-82F312EA3E51}" name="Diana Rocha (SHE/HER)" initials="" userId="S::dianaro@microsoft.com::2dc5286b-9646-4f81-a20a-a336621b06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34DCF3-9A58-92E1-8D01-A1BCFFAB6157}" v="9" dt="2023-03-30T22:10:05.897"/>
    <p1510:client id="{6C0F9FD8-4CF0-F956-CD56-1FE1B25BFCE3}" v="17" dt="2023-03-31T13:18:03.698"/>
    <p1510:client id="{70E12B1D-06FE-85EE-B97E-4E57A9048A40}" v="6" dt="2023-03-31T21:51:10.450"/>
    <p1510:client id="{C65CEB60-A51E-436F-BE05-83A0E6AF54D5}" v="8" dt="2023-03-30T22:13:46.754"/>
    <p1510:client id="{EF43A150-940F-FE92-150B-80D02CD32333}" v="4" dt="2023-03-31T15:03:44.3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Rocha (SHE/HER)" userId="S::dianaro@microsoft.com::2dc5286b-9646-4f81-a20a-a336621b06cc" providerId="AD" clId="Web-{6C0F9FD8-4CF0-F956-CD56-1FE1B25BFCE3}"/>
    <pc:docChg chg="addSld delSld">
      <pc:chgData name="Diana Rocha (SHE/HER)" userId="S::dianaro@microsoft.com::2dc5286b-9646-4f81-a20a-a336621b06cc" providerId="AD" clId="Web-{6C0F9FD8-4CF0-F956-CD56-1FE1B25BFCE3}" dt="2023-03-31T13:18:03.698" v="4"/>
      <pc:docMkLst>
        <pc:docMk/>
      </pc:docMkLst>
      <pc:sldChg chg="add del addCm modCm">
        <pc:chgData name="Diana Rocha (SHE/HER)" userId="S::dianaro@microsoft.com::2dc5286b-9646-4f81-a20a-a336621b06cc" providerId="AD" clId="Web-{6C0F9FD8-4CF0-F956-CD56-1FE1B25BFCE3}" dt="2023-03-31T13:18:03.698" v="4"/>
        <pc:sldMkLst>
          <pc:docMk/>
          <pc:sldMk cId="1003244983" sldId="258"/>
        </pc:sldMkLst>
        <pc:extLst>
          <p:ext xmlns:p="http://schemas.openxmlformats.org/presentationml/2006/main" uri="{D6D511B9-2390-475A-947B-AFAB55BFBCF1}">
            <pc226:cmChg xmlns:pc226="http://schemas.microsoft.com/office/powerpoint/2022/06/main/command" chg="add">
              <pc226:chgData name="Diana Rocha (SHE/HER)" userId="S::dianaro@microsoft.com::2dc5286b-9646-4f81-a20a-a336621b06cc" providerId="AD" clId="Web-{6C0F9FD8-4CF0-F956-CD56-1FE1B25BFCE3}" dt="2023-03-31T13:17:24.869" v="3"/>
              <pc2:cmMkLst xmlns:pc2="http://schemas.microsoft.com/office/powerpoint/2019/9/main/command">
                <pc:docMk/>
                <pc:sldMk cId="1003244983" sldId="258"/>
                <pc2:cmMk id="{0A6C7B1F-A9F7-40FA-8700-B35EA47489D2}"/>
              </pc2:cmMkLst>
            </pc226:cmChg>
            <pc226:cmChg xmlns:pc226="http://schemas.microsoft.com/office/powerpoint/2022/06/main/command" chg="">
              <pc226:chgData name="Diana Rocha (SHE/HER)" userId="S::dianaro@microsoft.com::2dc5286b-9646-4f81-a20a-a336621b06cc" providerId="AD" clId="Web-{6C0F9FD8-4CF0-F956-CD56-1FE1B25BFCE3}" dt="2023-03-31T13:18:03.698" v="4"/>
              <pc2:cmMkLst xmlns:pc2="http://schemas.microsoft.com/office/powerpoint/2019/9/main/command">
                <pc:docMk/>
                <pc:sldMk cId="1003244983" sldId="258"/>
                <pc2:cmMk id="{90631752-A542-444F-B80D-D8136AA8A413}"/>
              </pc2:cmMkLst>
              <pc226:cmRplyChg chg="add">
                <pc226:chgData name="Diana Rocha (SHE/HER)" userId="S::dianaro@microsoft.com::2dc5286b-9646-4f81-a20a-a336621b06cc" providerId="AD" clId="Web-{6C0F9FD8-4CF0-F956-CD56-1FE1B25BFCE3}" dt="2023-03-31T13:18:03.698" v="4"/>
                <pc2:cmRplyMkLst xmlns:pc2="http://schemas.microsoft.com/office/powerpoint/2019/9/main/command">
                  <pc:docMk/>
                  <pc:sldMk cId="1003244983" sldId="258"/>
                  <pc2:cmMk id="{90631752-A542-444F-B80D-D8136AA8A413}"/>
                  <pc2:cmRplyMk id="{3C7F490F-450D-4D5A-BFD4-E9693362524A}"/>
                </pc2:cmRplyMkLst>
              </pc226:cmRplyChg>
            </pc226:cmChg>
            <pc226:cmChg xmlns:pc226="http://schemas.microsoft.com/office/powerpoint/2022/06/main/command" chg="add">
              <pc226:chgData name="Diana Rocha (SHE/HER)" userId="S::dianaro@microsoft.com::2dc5286b-9646-4f81-a20a-a336621b06cc" providerId="AD" clId="Web-{6C0F9FD8-4CF0-F956-CD56-1FE1B25BFCE3}" dt="2023-03-31T13:16:43.571" v="2"/>
              <pc2:cmMkLst xmlns:pc2="http://schemas.microsoft.com/office/powerpoint/2019/9/main/command">
                <pc:docMk/>
                <pc:sldMk cId="1003244983" sldId="258"/>
                <pc2:cmMk id="{F99BB6CC-80A7-4EFF-A5A1-CB8665D379C3}"/>
              </pc2:cmMkLst>
            </pc226:cmChg>
          </p:ext>
        </pc:extLst>
      </pc:sldChg>
    </pc:docChg>
  </pc:docChgLst>
  <pc:docChgLst>
    <pc:chgData name="Kellie Umana Chavarria (Accenture International Ltd.)" userId="S::v-kellieu@microsoft.com::3ba5646b-060b-4986-a1a6-1fef637febdc" providerId="AD" clId="Web-{70E12B1D-06FE-85EE-B97E-4E57A9048A40}"/>
    <pc:docChg chg="addSld delSld sldOrd">
      <pc:chgData name="Kellie Umana Chavarria (Accenture International Ltd.)" userId="S::v-kellieu@microsoft.com::3ba5646b-060b-4986-a1a6-1fef637febdc" providerId="AD" clId="Web-{70E12B1D-06FE-85EE-B97E-4E57A9048A40}" dt="2023-03-31T21:51:10.450" v="5"/>
      <pc:docMkLst>
        <pc:docMk/>
      </pc:docMkLst>
      <pc:sldChg chg="del modCm">
        <pc:chgData name="Kellie Umana Chavarria (Accenture International Ltd.)" userId="S::v-kellieu@microsoft.com::3ba5646b-060b-4986-a1a6-1fef637febdc" providerId="AD" clId="Web-{70E12B1D-06FE-85EE-B97E-4E57A9048A40}" dt="2023-03-31T21:51:10.450" v="5"/>
        <pc:sldMkLst>
          <pc:docMk/>
          <pc:sldMk cId="1003244983" sldId="258"/>
        </pc:sldMkLst>
        <pc:extLst>
          <p:ext xmlns:p="http://schemas.openxmlformats.org/presentationml/2006/main" uri="{D6D511B9-2390-475A-947B-AFAB55BFBCF1}">
            <pc226:cmChg xmlns:pc226="http://schemas.microsoft.com/office/powerpoint/2022/06/main/command" chg="mod">
              <pc226:chgData name="Kellie Umana Chavarria (Accenture International Ltd.)" userId="S::v-kellieu@microsoft.com::3ba5646b-060b-4986-a1a6-1fef637febdc" providerId="AD" clId="Web-{70E12B1D-06FE-85EE-B97E-4E57A9048A40}" dt="2023-03-31T21:48:27.455" v="4"/>
              <pc2:cmMkLst xmlns:pc2="http://schemas.microsoft.com/office/powerpoint/2019/9/main/command">
                <pc:docMk/>
                <pc:sldMk cId="1003244983" sldId="258"/>
                <pc2:cmMk id="{0A6C7B1F-A9F7-40FA-8700-B35EA47489D2}"/>
              </pc2:cmMkLst>
            </pc226:cmChg>
            <pc226:cmChg xmlns:pc226="http://schemas.microsoft.com/office/powerpoint/2022/06/main/command" chg="mod">
              <pc226:chgData name="Kellie Umana Chavarria (Accenture International Ltd.)" userId="S::v-kellieu@microsoft.com::3ba5646b-060b-4986-a1a6-1fef637febdc" providerId="AD" clId="Web-{70E12B1D-06FE-85EE-B97E-4E57A9048A40}" dt="2023-03-31T21:48:24.361" v="3"/>
              <pc2:cmMkLst xmlns:pc2="http://schemas.microsoft.com/office/powerpoint/2019/9/main/command">
                <pc:docMk/>
                <pc:sldMk cId="1003244983" sldId="258"/>
                <pc2:cmMk id="{90631752-A542-444F-B80D-D8136AA8A413}"/>
              </pc2:cmMkLst>
            </pc226:cmChg>
            <pc226:cmChg xmlns:pc226="http://schemas.microsoft.com/office/powerpoint/2022/06/main/command" chg="mod">
              <pc226:chgData name="Kellie Umana Chavarria (Accenture International Ltd.)" userId="S::v-kellieu@microsoft.com::3ba5646b-060b-4986-a1a6-1fef637febdc" providerId="AD" clId="Web-{70E12B1D-06FE-85EE-B97E-4E57A9048A40}" dt="2023-03-31T21:48:19.611" v="2"/>
              <pc2:cmMkLst xmlns:pc2="http://schemas.microsoft.com/office/powerpoint/2019/9/main/command">
                <pc:docMk/>
                <pc:sldMk cId="1003244983" sldId="258"/>
                <pc2:cmMk id="{F99BB6CC-80A7-4EFF-A5A1-CB8665D379C3}"/>
              </pc2:cmMkLst>
            </pc226:cmChg>
          </p:ext>
        </pc:extLst>
      </pc:sldChg>
      <pc:sldChg chg="add ord">
        <pc:chgData name="Kellie Umana Chavarria (Accenture International Ltd.)" userId="S::v-kellieu@microsoft.com::3ba5646b-060b-4986-a1a6-1fef637febdc" providerId="AD" clId="Web-{70E12B1D-06FE-85EE-B97E-4E57A9048A40}" dt="2023-03-31T21:47:55.594" v="1"/>
        <pc:sldMkLst>
          <pc:docMk/>
          <pc:sldMk cId="2070523627" sldId="267"/>
        </pc:sldMkLst>
      </pc:sldChg>
    </pc:docChg>
  </pc:docChgLst>
  <pc:docChgLst>
    <pc:chgData name="Kellie Umana Chavarria (Accenture International Ltd.)" userId="S::v-kellieu@microsoft.com::3ba5646b-060b-4986-a1a6-1fef637febdc" providerId="AD" clId="Web-{5A34DCF3-9A58-92E1-8D01-A1BCFFAB6157}"/>
    <pc:docChg chg="delSld modSld">
      <pc:chgData name="Kellie Umana Chavarria (Accenture International Ltd.)" userId="S::v-kellieu@microsoft.com::3ba5646b-060b-4986-a1a6-1fef637febdc" providerId="AD" clId="Web-{5A34DCF3-9A58-92E1-8D01-A1BCFFAB6157}" dt="2023-03-30T22:10:05.897" v="8"/>
      <pc:docMkLst>
        <pc:docMk/>
      </pc:docMkLst>
      <pc:sldChg chg="del">
        <pc:chgData name="Kellie Umana Chavarria (Accenture International Ltd.)" userId="S::v-kellieu@microsoft.com::3ba5646b-060b-4986-a1a6-1fef637febdc" providerId="AD" clId="Web-{5A34DCF3-9A58-92E1-8D01-A1BCFFAB6157}" dt="2023-03-30T22:10:03.538" v="6"/>
        <pc:sldMkLst>
          <pc:docMk/>
          <pc:sldMk cId="3887167855" sldId="261"/>
        </pc:sldMkLst>
      </pc:sldChg>
      <pc:sldChg chg="del">
        <pc:chgData name="Kellie Umana Chavarria (Accenture International Ltd.)" userId="S::v-kellieu@microsoft.com::3ba5646b-060b-4986-a1a6-1fef637febdc" providerId="AD" clId="Web-{5A34DCF3-9A58-92E1-8D01-A1BCFFAB6157}" dt="2023-03-30T22:10:05.475" v="7"/>
        <pc:sldMkLst>
          <pc:docMk/>
          <pc:sldMk cId="582646237" sldId="263"/>
        </pc:sldMkLst>
      </pc:sldChg>
      <pc:sldChg chg="del">
        <pc:chgData name="Kellie Umana Chavarria (Accenture International Ltd.)" userId="S::v-kellieu@microsoft.com::3ba5646b-060b-4986-a1a6-1fef637febdc" providerId="AD" clId="Web-{5A34DCF3-9A58-92E1-8D01-A1BCFFAB6157}" dt="2023-03-30T22:10:05.897" v="8"/>
        <pc:sldMkLst>
          <pc:docMk/>
          <pc:sldMk cId="2777224359" sldId="265"/>
        </pc:sldMkLst>
      </pc:sldChg>
      <pc:sldChg chg="addSp delSp modSp">
        <pc:chgData name="Kellie Umana Chavarria (Accenture International Ltd.)" userId="S::v-kellieu@microsoft.com::3ba5646b-060b-4986-a1a6-1fef637febdc" providerId="AD" clId="Web-{5A34DCF3-9A58-92E1-8D01-A1BCFFAB6157}" dt="2023-03-30T22:09:52.819" v="5"/>
        <pc:sldMkLst>
          <pc:docMk/>
          <pc:sldMk cId="618661476" sldId="266"/>
        </pc:sldMkLst>
        <pc:spChg chg="add del mod">
          <ac:chgData name="Kellie Umana Chavarria (Accenture International Ltd.)" userId="S::v-kellieu@microsoft.com::3ba5646b-060b-4986-a1a6-1fef637febdc" providerId="AD" clId="Web-{5A34DCF3-9A58-92E1-8D01-A1BCFFAB6157}" dt="2023-03-30T22:09:52.819" v="5"/>
          <ac:spMkLst>
            <pc:docMk/>
            <pc:sldMk cId="618661476" sldId="266"/>
            <ac:spMk id="15" creationId="{00B78292-7D7C-EC39-70D6-C3C5ED576A46}"/>
          </ac:spMkLst>
        </pc:spChg>
        <pc:spChg chg="mod">
          <ac:chgData name="Kellie Umana Chavarria (Accenture International Ltd.)" userId="S::v-kellieu@microsoft.com::3ba5646b-060b-4986-a1a6-1fef637febdc" providerId="AD" clId="Web-{5A34DCF3-9A58-92E1-8D01-A1BCFFAB6157}" dt="2023-03-30T22:09:46.521" v="4" actId="1076"/>
          <ac:spMkLst>
            <pc:docMk/>
            <pc:sldMk cId="618661476" sldId="266"/>
            <ac:spMk id="37" creationId="{9FD2B175-7C39-2F27-08F7-D264A642566B}"/>
          </ac:spMkLst>
        </pc:spChg>
      </pc:sldChg>
    </pc:docChg>
  </pc:docChgLst>
  <pc:docChgLst>
    <pc:chgData name="Mauricio Vargas Ortiz" userId="ba67f6af-dff6-4226-8797-1a2481e4a28e" providerId="ADAL" clId="{C65CEB60-A51E-436F-BE05-83A0E6AF54D5}"/>
    <pc:docChg chg="delSld modSld delMainMaster">
      <pc:chgData name="Mauricio Vargas Ortiz" userId="ba67f6af-dff6-4226-8797-1a2481e4a28e" providerId="ADAL" clId="{C65CEB60-A51E-436F-BE05-83A0E6AF54D5}" dt="2023-03-30T22:13:46.754" v="7" actId="47"/>
      <pc:docMkLst>
        <pc:docMk/>
      </pc:docMkLst>
      <pc:sldChg chg="del">
        <pc:chgData name="Mauricio Vargas Ortiz" userId="ba67f6af-dff6-4226-8797-1a2481e4a28e" providerId="ADAL" clId="{C65CEB60-A51E-436F-BE05-83A0E6AF54D5}" dt="2023-03-30T22:13:46.754" v="7" actId="47"/>
        <pc:sldMkLst>
          <pc:docMk/>
          <pc:sldMk cId="655552286" sldId="259"/>
        </pc:sldMkLst>
      </pc:sldChg>
      <pc:sldChg chg="modSp mod">
        <pc:chgData name="Mauricio Vargas Ortiz" userId="ba67f6af-dff6-4226-8797-1a2481e4a28e" providerId="ADAL" clId="{C65CEB60-A51E-436F-BE05-83A0E6AF54D5}" dt="2023-03-30T22:13:43.527" v="6" actId="207"/>
        <pc:sldMkLst>
          <pc:docMk/>
          <pc:sldMk cId="618661476" sldId="266"/>
        </pc:sldMkLst>
        <pc:spChg chg="mod">
          <ac:chgData name="Mauricio Vargas Ortiz" userId="ba67f6af-dff6-4226-8797-1a2481e4a28e" providerId="ADAL" clId="{C65CEB60-A51E-436F-BE05-83A0E6AF54D5}" dt="2023-03-30T22:13:12.308" v="0" actId="1076"/>
          <ac:spMkLst>
            <pc:docMk/>
            <pc:sldMk cId="618661476" sldId="266"/>
            <ac:spMk id="4" creationId="{8628D9F3-52E6-43D1-A1A4-F476AC7DB58D}"/>
          </ac:spMkLst>
        </pc:spChg>
        <pc:spChg chg="mod">
          <ac:chgData name="Mauricio Vargas Ortiz" userId="ba67f6af-dff6-4226-8797-1a2481e4a28e" providerId="ADAL" clId="{C65CEB60-A51E-436F-BE05-83A0E6AF54D5}" dt="2023-03-30T22:13:43.527" v="6" actId="207"/>
          <ac:spMkLst>
            <pc:docMk/>
            <pc:sldMk cId="618661476" sldId="266"/>
            <ac:spMk id="9" creationId="{4FB057A8-1F65-4767-90AD-9E73DB6967EA}"/>
          </ac:spMkLst>
        </pc:spChg>
      </pc:sldChg>
      <pc:sldMasterChg chg="del delSldLayout">
        <pc:chgData name="Mauricio Vargas Ortiz" userId="ba67f6af-dff6-4226-8797-1a2481e4a28e" providerId="ADAL" clId="{C65CEB60-A51E-436F-BE05-83A0E6AF54D5}" dt="2023-03-30T22:13:46.754" v="7" actId="47"/>
        <pc:sldMasterMkLst>
          <pc:docMk/>
          <pc:sldMasterMk cId="3967567" sldId="2147483648"/>
        </pc:sldMasterMkLst>
        <pc:sldLayoutChg chg="del">
          <pc:chgData name="Mauricio Vargas Ortiz" userId="ba67f6af-dff6-4226-8797-1a2481e4a28e" providerId="ADAL" clId="{C65CEB60-A51E-436F-BE05-83A0E6AF54D5}" dt="2023-03-30T22:13:46.754" v="7" actId="47"/>
          <pc:sldLayoutMkLst>
            <pc:docMk/>
            <pc:sldMasterMk cId="3967567" sldId="2147483648"/>
            <pc:sldLayoutMk cId="1489544405" sldId="2147483649"/>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1190267730" sldId="2147483650"/>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2955021375" sldId="2147483651"/>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2432694595" sldId="2147483652"/>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3582112420" sldId="2147483653"/>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2062275629" sldId="2147483654"/>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1059908026" sldId="2147483655"/>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3931403689" sldId="2147483656"/>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167367906" sldId="2147483657"/>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173459657" sldId="2147483658"/>
          </pc:sldLayoutMkLst>
        </pc:sldLayoutChg>
        <pc:sldLayoutChg chg="del">
          <pc:chgData name="Mauricio Vargas Ortiz" userId="ba67f6af-dff6-4226-8797-1a2481e4a28e" providerId="ADAL" clId="{C65CEB60-A51E-436F-BE05-83A0E6AF54D5}" dt="2023-03-30T22:13:46.754" v="7" actId="47"/>
          <pc:sldLayoutMkLst>
            <pc:docMk/>
            <pc:sldMasterMk cId="3967567" sldId="2147483648"/>
            <pc:sldLayoutMk cId="4084906218" sldId="2147483659"/>
          </pc:sldLayoutMkLst>
        </pc:sldLayoutChg>
      </pc:sldMasterChg>
    </pc:docChg>
  </pc:docChgLst>
  <pc:docChgLst>
    <pc:chgData name="Jose Pablo Angulo-Salas (Accenture International Limite)" userId="S::v-josean@microsoft.com::eb915ede-c873-4441-bd9e-04abd738d2f8" providerId="AD" clId="Web-{59DB0E56-D3D8-A4B7-A51B-A1F5508A3AFD}"/>
    <pc:docChg chg="mod">
      <pc:chgData name="Jose Pablo Angulo-Salas (Accenture International Limite)" userId="S::v-josean@microsoft.com::eb915ede-c873-4441-bd9e-04abd738d2f8" providerId="AD" clId="Web-{59DB0E56-D3D8-A4B7-A51B-A1F5508A3AFD}" dt="2023-03-29T14:16:38.532" v="1"/>
      <pc:docMkLst>
        <pc:docMk/>
      </pc:docMkLst>
      <pc:sldChg chg="addCm">
        <pc:chgData name="Jose Pablo Angulo-Salas (Accenture International Limite)" userId="S::v-josean@microsoft.com::eb915ede-c873-4441-bd9e-04abd738d2f8" providerId="AD" clId="Web-{59DB0E56-D3D8-A4B7-A51B-A1F5508A3AFD}" dt="2023-03-29T14:16:38.532" v="1"/>
        <pc:sldMkLst>
          <pc:docMk/>
          <pc:sldMk cId="1003244983" sldId="258"/>
        </pc:sldMkLst>
        <pc:extLst>
          <p:ext xmlns:p="http://schemas.openxmlformats.org/presentationml/2006/main" uri="{D6D511B9-2390-475A-947B-AFAB55BFBCF1}">
            <pc226:cmChg xmlns:pc226="http://schemas.microsoft.com/office/powerpoint/2022/06/main/command" chg="add">
              <pc226:chgData name="Jose Pablo Angulo-Salas (Accenture International Limite)" userId="S::v-josean@microsoft.com::eb915ede-c873-4441-bd9e-04abd738d2f8" providerId="AD" clId="Web-{59DB0E56-D3D8-A4B7-A51B-A1F5508A3AFD}" dt="2023-03-29T14:16:38.532" v="1"/>
              <pc2:cmMkLst xmlns:pc2="http://schemas.microsoft.com/office/powerpoint/2019/9/main/command">
                <pc:docMk/>
                <pc:sldMk cId="1003244983" sldId="258"/>
                <pc2:cmMk id="{90631752-A542-444F-B80D-D8136AA8A413}"/>
              </pc2:cmMkLst>
            </pc226:cmChg>
          </p:ext>
        </pc:extLst>
      </pc:sldChg>
    </pc:docChg>
  </pc:docChgLst>
  <pc:docChgLst>
    <pc:chgData name="Jose Pablo Angulo-Salas (Accenture International Limite)" userId="S::v-josean@microsoft.com::eb915ede-c873-4441-bd9e-04abd738d2f8" providerId="AD" clId="Web-{EF43A150-940F-FE92-150B-80D02CD32333}"/>
    <pc:docChg chg="modSld">
      <pc:chgData name="Jose Pablo Angulo-Salas (Accenture International Limite)" userId="S::v-josean@microsoft.com::eb915ede-c873-4441-bd9e-04abd738d2f8" providerId="AD" clId="Web-{EF43A150-940F-FE92-150B-80D02CD32333}" dt="2023-03-31T15:03:44.324" v="3"/>
      <pc:docMkLst>
        <pc:docMk/>
      </pc:docMkLst>
      <pc:sldChg chg="delSp modSp modCm">
        <pc:chgData name="Jose Pablo Angulo-Salas (Accenture International Limite)" userId="S::v-josean@microsoft.com::eb915ede-c873-4441-bd9e-04abd738d2f8" providerId="AD" clId="Web-{EF43A150-940F-FE92-150B-80D02CD32333}" dt="2023-03-31T15:03:44.324" v="3"/>
        <pc:sldMkLst>
          <pc:docMk/>
          <pc:sldMk cId="1003244983" sldId="258"/>
        </pc:sldMkLst>
        <pc:spChg chg="del mod">
          <ac:chgData name="Jose Pablo Angulo-Salas (Accenture International Limite)" userId="S::v-josean@microsoft.com::eb915ede-c873-4441-bd9e-04abd738d2f8" providerId="AD" clId="Web-{EF43A150-940F-FE92-150B-80D02CD32333}" dt="2023-03-31T15:03:41.886" v="2"/>
          <ac:spMkLst>
            <pc:docMk/>
            <pc:sldMk cId="1003244983" sldId="258"/>
            <ac:spMk id="5" creationId="{9DABBD61-D867-D494-B962-3A613FEB223B}"/>
          </ac:spMkLst>
        </pc:spChg>
        <pc:spChg chg="del">
          <ac:chgData name="Jose Pablo Angulo-Salas (Accenture International Limite)" userId="S::v-josean@microsoft.com::eb915ede-c873-4441-bd9e-04abd738d2f8" providerId="AD" clId="Web-{EF43A150-940F-FE92-150B-80D02CD32333}" dt="2023-03-31T15:03:44.324" v="3"/>
          <ac:spMkLst>
            <pc:docMk/>
            <pc:sldMk cId="1003244983" sldId="258"/>
            <ac:spMk id="7" creationId="{B081705A-9A62-51EF-1484-FF0646450ADD}"/>
          </ac:spMkLst>
        </pc:spChg>
        <pc:extLst>
          <p:ext xmlns:p="http://schemas.openxmlformats.org/presentationml/2006/main" uri="{D6D511B9-2390-475A-947B-AFAB55BFBCF1}">
            <pc226:cmChg xmlns:pc226="http://schemas.microsoft.com/office/powerpoint/2022/06/main/command" chg="mod">
              <pc226:chgData name="Jose Pablo Angulo-Salas (Accenture International Limite)" userId="S::v-josean@microsoft.com::eb915ede-c873-4441-bd9e-04abd738d2f8" providerId="AD" clId="Web-{EF43A150-940F-FE92-150B-80D02CD32333}" dt="2023-03-31T15:03:40.323" v="0" actId="20577"/>
              <pc2:cmMkLst xmlns:pc2="http://schemas.microsoft.com/office/powerpoint/2019/9/main/command">
                <pc:docMk/>
                <pc:sldMk cId="1003244983" sldId="258"/>
                <pc2:cmMk id="{0A6C7B1F-A9F7-40FA-8700-B35EA47489D2}"/>
              </pc2:cmMkLst>
            </pc226:cmChg>
          </p:ext>
        </pc:extLst>
      </pc:sldChg>
    </pc:docChg>
  </pc:docChgLst>
</pc:chgInfo>
</file>

<file path=ppt/comments/modernComment_10B_7B69AEEB.xml><?xml version="1.0" encoding="utf-8"?>
<p188:cmLst xmlns:a="http://schemas.openxmlformats.org/drawingml/2006/main" xmlns:r="http://schemas.openxmlformats.org/officeDocument/2006/relationships" xmlns:p188="http://schemas.microsoft.com/office/powerpoint/2018/8/main">
  <p188:cm id="{64F7DA4B-4867-42D0-BA58-687F7310F80A}" authorId="{3E089E81-9BB5-A9D7-313B-82F312EA3E51}" status="resolved" created="2023-03-26T23:14:00.425" complete="100000">
    <ac:txMkLst xmlns:ac="http://schemas.microsoft.com/office/drawing/2013/main/command">
      <pc:docMk xmlns:pc="http://schemas.microsoft.com/office/powerpoint/2013/main/command"/>
      <pc:sldMk xmlns:pc="http://schemas.microsoft.com/office/powerpoint/2013/main/command" cId="2070523627" sldId="267"/>
      <ac:spMk id="34" creationId="{43634862-FB86-084B-1200-3F5102E49C2A}"/>
      <ac:txMk cp="79" len="120">
        <ac:context len="246" hash="4001758541"/>
      </ac:txMk>
    </ac:txMkLst>
    <p188:pos x="474133" y="1278466"/>
    <p188:replyLst>
      <p188:reply id="{447D7207-8188-4C20-A819-B4552F4997A5}" authorId="{BA596631-9111-0793-B4BA-1002B71A0A34}" created="2023-03-28T21:19:37.448">
        <p188:txBody>
          <a:bodyPr/>
          <a:lstStyle/>
          <a:p>
            <a:r>
              <a:rPr lang="en-US"/>
              <a:t>Done</a:t>
            </a:r>
          </a:p>
        </p188:txBody>
      </p188:reply>
    </p188:replyLst>
    <p188:txBody>
      <a:bodyPr/>
      <a:lstStyle/>
      <a:p>
        <a:r>
          <a:rPr lang="en-US"/>
          <a:t>tweak to "Microsoft Teams logo"</a:t>
        </a:r>
      </a:p>
    </p188:txBody>
  </p188:cm>
  <p188:cm id="{17E58081-8BD1-474F-AD40-65A350AB5C51}" authorId="{3E089E81-9BB5-A9D7-313B-82F312EA3E51}" status="resolved" created="2023-03-26T23:15:00.584" complete="100000">
    <ac:txMkLst xmlns:ac="http://schemas.microsoft.com/office/drawing/2013/main/command">
      <pc:docMk xmlns:pc="http://schemas.microsoft.com/office/powerpoint/2013/main/command"/>
      <pc:sldMk xmlns:pc="http://schemas.microsoft.com/office/powerpoint/2013/main/command" cId="2070523627" sldId="267"/>
      <ac:spMk id="10" creationId="{0DD2785A-C32D-4D7F-0729-366734446174}"/>
      <ac:txMk cp="21" len="87">
        <ac:context len="111" hash="1680720710"/>
      </ac:txMk>
    </ac:txMkLst>
    <p188:pos x="2319866" y="567266"/>
    <p188:replyLst>
      <p188:reply id="{0AA2385D-8776-4040-894D-4F7BE31A1081}" authorId="{BA596631-9111-0793-B4BA-1002B71A0A34}" created="2023-03-28T21:19:58.246">
        <p188:txBody>
          <a:bodyPr/>
          <a:lstStyle/>
          <a:p>
            <a:r>
              <a:rPr lang="en-US"/>
              <a:t>Done
</a:t>
            </a:r>
          </a:p>
        </p188:txBody>
      </p188:reply>
    </p188:replyLst>
    <p188:txBody>
      <a:bodyPr/>
      <a:lstStyle/>
      <a:p>
        <a:r>
          <a:rPr lang="en-US"/>
          <a:t>If we are saying they are yellow, then those pieces should be yellow, I see the partner logo on page 2 is orange, so either change this to orange or change slide 2 logo placeholder to yellow</a:t>
        </a:r>
      </a:p>
    </p188:txBody>
  </p188:cm>
  <p188:cm id="{02CB3D73-4D67-4536-88A1-F074C0F02099}" authorId="{3E089E81-9BB5-A9D7-313B-82F312EA3E51}" status="resolved" created="2023-03-30T15:35:03.893" complete="100000">
    <ac:txMkLst xmlns:ac="http://schemas.microsoft.com/office/drawing/2013/main/command">
      <pc:docMk xmlns:pc="http://schemas.microsoft.com/office/powerpoint/2013/main/command"/>
      <pc:sldMk xmlns:pc="http://schemas.microsoft.com/office/powerpoint/2013/main/command" cId="2070523627" sldId="267"/>
      <ac:spMk id="2" creationId="{72A55F01-1CED-7F2B-3FCF-465FE13B452E}"/>
      <ac:txMk cp="177">
        <ac:context len="292" hash="3318992684"/>
      </ac:txMk>
    </ac:txMkLst>
    <p188:pos x="567266" y="1388533"/>
    <p188:txBody>
      <a:bodyPr/>
      <a:lstStyle/>
      <a:p>
        <a:r>
          <a:rPr lang="en-US"/>
          <a:t>I don't believe this landing page is directed as a webinar - please remove this sentence.</a:t>
        </a:r>
      </a:p>
    </p188:txBody>
  </p188:cm>
  <p188:cm id="{D095D196-9C68-40A0-86F6-228CE8096630}" authorId="{3E089E81-9BB5-A9D7-313B-82F312EA3E51}" status="resolved" created="2023-03-30T15:35:38.878" complete="100000">
    <ac:txMkLst xmlns:ac="http://schemas.microsoft.com/office/drawing/2013/main/command">
      <pc:docMk xmlns:pc="http://schemas.microsoft.com/office/powerpoint/2013/main/command"/>
      <pc:sldMk xmlns:pc="http://schemas.microsoft.com/office/powerpoint/2013/main/command" cId="1003244983" sldId="258"/>
      <ac:spMk id="5" creationId="{9DABBD61-D867-D494-B962-3A613FEB223B}"/>
      <ac:txMk cp="1" len="414">
        <ac:context len="430" hash="2652773274"/>
      </ac:txMk>
    </ac:txMkLst>
    <p188:pos x="1871133" y="1888066"/>
    <p188:txBody>
      <a:bodyPr/>
      <a:lstStyle/>
      <a:p>
        <a:r>
          <a:rPr lang="en-US"/>
          <a:t>Do not see a lead collection form in the template - so this section should also be removed</a:t>
        </a:r>
      </a:p>
    </p188:txBody>
  </p188:cm>
  <p188:cm id="{541BE8B3-DF78-41E7-A3EA-4D9F51B83DCB}" authorId="{E9BDC305-20AB-6E51-13C1-45D78D23D28B}" status="resolved" created="2023-03-30T18:39:43.727" startDate="2023-03-30T18:39:43.727" dueDate="2023-03-30T18:39:43.727" assignedTo="{BA596631-9111-0793-B4BA-1002B71A0A34}" complete="100000" title="@Mauricio can't really remember if these were all bold or semibold, but the first one is bold... So, I don't know if it's intentional or everything should be either/or.">
    <ac:txMkLst xmlns:ac="http://schemas.microsoft.com/office/drawing/2013/main/command">
      <pc:docMk xmlns:pc="http://schemas.microsoft.com/office/powerpoint/2013/main/command"/>
      <pc:sldMk xmlns:pc="http://schemas.microsoft.com/office/powerpoint/2013/main/command" cId="2070523627" sldId="267"/>
      <ac:spMk id="44" creationId="{52E01F01-52F6-8C1F-0C75-EB8D8D5845BC}"/>
      <ac:txMk cp="0" len="163">
        <ac:context len="263" hash="15132702"/>
      </ac:txMk>
    </ac:txMkLst>
    <p188:pos x="1809750" y="895350"/>
    <p188:txBody>
      <a:bodyPr/>
      <a:lstStyle/>
      <a:p>
        <a:r>
          <a:rPr lang="en-US"/>
          <a:t>[@Mauricio] can't really remember if these were all bold or semibold, but the first one is bold... So, I don't know if it's intentional or everything should be either/or.</a:t>
        </a:r>
      </a:p>
    </p188:txBody>
    <p188:extLst>
      <p:ext xmlns:p="http://schemas.openxmlformats.org/presentationml/2006/main" uri="{5BB2D875-25FF-4072-B9AC-8F64D62656EB}">
        <p228:taskDetails xmlns:p228="http://schemas.microsoft.com/office/powerpoint/2022/08/main" xmlns="">
          <p228:history>
            <p228:event time="2023-03-30T20:45:26.074" id="{50B8263A-1DCC-4B5E-8A6B-07659B2A513E}">
              <p228:atrbtn authorId="{BA596631-9111-0793-B4BA-1002B71A0A34}"/>
              <p228:anchr>
                <p228:comment id="{00000000-0000-0000-0000-000000000000}"/>
              </p228:anchr>
              <p228:pcntCmplt val="100000"/>
            </p228:event>
            <p228:event time="2023-03-30T20:48:48.248" id="{1BAC303F-F100-4840-B99D-A8A91FE65CBD}">
              <p228:atrbtn authorId="{BA596631-9111-0793-B4BA-1002B71A0A34}"/>
              <p228:anchr>
                <p228:comment id="{00000000-0000-0000-0000-000000000000}"/>
              </p228:anchr>
              <p228:pcntCmplt val="0"/>
            </p228:event>
            <p228:event time="2023-03-30T20:49:12.025" id="{80F0FE9D-9BBB-45C8-B7F1-51997EF47A5D}">
              <p228:atrbtn authorId="{BA596631-9111-0793-B4BA-1002B71A0A34}"/>
              <p228:anchr>
                <p228:comment id="{00000000-0000-0000-0000-000000000000}"/>
              </p228:anchr>
              <p228:pcntCmplt val="100000"/>
            </p228:event>
          </p228:history>
        </p228:taskDetail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2553C0-D764-4CCE-B622-D390BD85E844}" type="datetimeFigureOut">
              <a:rPr lang="en-US" smtClean="0"/>
              <a:t>3/31/2023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71D924-C1A9-45CD-A0A4-8D23809D9BC7}" type="slidenum">
              <a:rPr lang="en-US" smtClean="0"/>
              <a:t>‹#›</a:t>
            </a:fld>
            <a:endParaRPr lang="en-US"/>
          </a:p>
        </p:txBody>
      </p:sp>
    </p:spTree>
    <p:extLst>
      <p:ext uri="{BB962C8B-B14F-4D97-AF65-F5344CB8AC3E}">
        <p14:creationId xmlns:p14="http://schemas.microsoft.com/office/powerpoint/2010/main" val="3617749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effectLst/>
              <a:latin typeface="+mn-lt"/>
              <a:ea typeface="+mn-ea"/>
              <a:cs typeface="+mn-cs"/>
            </a:endParaRPr>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Date Placeholder 5"/>
          <p:cNvSpPr>
            <a:spLocks noGrp="1"/>
          </p:cNvSpPr>
          <p:nvPr>
            <p:ph type="dt" idx="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3/31/2023 2:47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176971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572"/>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228"/>
            </a:lvl1pPr>
            <a:lvl2pPr marL="424587" indent="0" algn="ctr">
              <a:buNone/>
              <a:defRPr sz="1857"/>
            </a:lvl2pPr>
            <a:lvl3pPr marL="849175" indent="0" algn="ctr">
              <a:buNone/>
              <a:defRPr sz="1672"/>
            </a:lvl3pPr>
            <a:lvl4pPr marL="1273762" indent="0" algn="ctr">
              <a:buNone/>
              <a:defRPr sz="1486"/>
            </a:lvl4pPr>
            <a:lvl5pPr marL="1698350" indent="0" algn="ctr">
              <a:buNone/>
              <a:defRPr sz="1486"/>
            </a:lvl5pPr>
            <a:lvl6pPr marL="2122938" indent="0" algn="ctr">
              <a:buNone/>
              <a:defRPr sz="1486"/>
            </a:lvl6pPr>
            <a:lvl7pPr marL="2547525" indent="0" algn="ctr">
              <a:buNone/>
              <a:defRPr sz="1486"/>
            </a:lvl7pPr>
            <a:lvl8pPr marL="2972112" indent="0" algn="ctr">
              <a:buNone/>
              <a:defRPr sz="1486"/>
            </a:lvl8pPr>
            <a:lvl9pPr marL="3396700" indent="0" algn="ctr">
              <a:buNone/>
              <a:defRPr sz="1486"/>
            </a:lvl9pPr>
          </a:lstStyle>
          <a:p>
            <a:r>
              <a:rPr lang="en-US"/>
              <a:t>Click to edit Master subtitle style</a:t>
            </a:r>
          </a:p>
        </p:txBody>
      </p:sp>
      <p:sp>
        <p:nvSpPr>
          <p:cNvPr id="4" name="Date Placeholder 3"/>
          <p:cNvSpPr>
            <a:spLocks noGrp="1"/>
          </p:cNvSpPr>
          <p:nvPr>
            <p:ph type="dt" sz="half" idx="10"/>
          </p:nvPr>
        </p:nvSpPr>
        <p:spPr/>
        <p:txBody>
          <a:bodyPr/>
          <a:lstStyle/>
          <a:p>
            <a:fld id="{7A53B8E0-5782-9245-AE49-E328A2DCDCDE}"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899616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A53B8E0-5782-9245-AE49-E328A2DCDCDE}"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3046945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6"/>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A53B8E0-5782-9245-AE49-E328A2DCDCDE}"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24400931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848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74804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88466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pic>
        <p:nvPicPr>
          <p:cNvPr id="3" name="Picture 2">
            <a:extLst>
              <a:ext uri="{FF2B5EF4-FFF2-40B4-BE49-F238E27FC236}">
                <a16:creationId xmlns:a16="http://schemas.microsoft.com/office/drawing/2014/main" id="{E8D65BF0-FC93-A523-03A4-3B686EEB3BA6}"/>
              </a:ext>
              <a:ext uri="{C183D7F6-B498-43B3-948B-1728B52AA6E4}">
                <adec:decorative xmlns:adec="http://schemas.microsoft.com/office/drawing/2017/decorative" val="1"/>
              </a:ext>
            </a:extLst>
          </p:cNvPr>
          <p:cNvPicPr>
            <a:picLocks noChangeAspect="1"/>
          </p:cNvPicPr>
          <p:nvPr userDrawn="1"/>
        </p:nvPicPr>
        <p:blipFill rotWithShape="1">
          <a:blip r:embed="rId2"/>
          <a:srcRect l="1157" t="31309" r="10718" b="4981"/>
          <a:stretch/>
        </p:blipFill>
        <p:spPr>
          <a:xfrm>
            <a:off x="9639612" y="-1"/>
            <a:ext cx="2552388" cy="1478605"/>
          </a:xfrm>
          <a:prstGeom prst="rect">
            <a:avLst/>
          </a:prstGeom>
          <a:ln>
            <a:noFill/>
          </a:ln>
        </p:spPr>
      </p:pic>
    </p:spTree>
    <p:extLst>
      <p:ext uri="{BB962C8B-B14F-4D97-AF65-F5344CB8AC3E}">
        <p14:creationId xmlns:p14="http://schemas.microsoft.com/office/powerpoint/2010/main" val="40518590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40683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A53B8E0-5782-9245-AE49-E328A2DCDCDE}"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418289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572"/>
            </a:lvl1pPr>
          </a:lstStyle>
          <a:p>
            <a:r>
              <a:rPr lang="en-US"/>
              <a:t>Click to edit Master title style</a:t>
            </a:r>
          </a:p>
        </p:txBody>
      </p:sp>
      <p:sp>
        <p:nvSpPr>
          <p:cNvPr id="3" name="Text Placeholder 2"/>
          <p:cNvSpPr>
            <a:spLocks noGrp="1"/>
          </p:cNvSpPr>
          <p:nvPr>
            <p:ph type="body" idx="1"/>
          </p:nvPr>
        </p:nvSpPr>
        <p:spPr>
          <a:xfrm>
            <a:off x="831850" y="4589464"/>
            <a:ext cx="10515600" cy="1500187"/>
          </a:xfrm>
        </p:spPr>
        <p:txBody>
          <a:bodyPr/>
          <a:lstStyle>
            <a:lvl1pPr marL="0" indent="0">
              <a:buNone/>
              <a:defRPr sz="2228">
                <a:solidFill>
                  <a:schemeClr val="tx1">
                    <a:tint val="75000"/>
                  </a:schemeClr>
                </a:solidFill>
              </a:defRPr>
            </a:lvl1pPr>
            <a:lvl2pPr marL="424587" indent="0">
              <a:buNone/>
              <a:defRPr sz="1857">
                <a:solidFill>
                  <a:schemeClr val="tx1">
                    <a:tint val="75000"/>
                  </a:schemeClr>
                </a:solidFill>
              </a:defRPr>
            </a:lvl2pPr>
            <a:lvl3pPr marL="849175" indent="0">
              <a:buNone/>
              <a:defRPr sz="1672">
                <a:solidFill>
                  <a:schemeClr val="tx1">
                    <a:tint val="75000"/>
                  </a:schemeClr>
                </a:solidFill>
              </a:defRPr>
            </a:lvl3pPr>
            <a:lvl4pPr marL="1273762" indent="0">
              <a:buNone/>
              <a:defRPr sz="1486">
                <a:solidFill>
                  <a:schemeClr val="tx1">
                    <a:tint val="75000"/>
                  </a:schemeClr>
                </a:solidFill>
              </a:defRPr>
            </a:lvl4pPr>
            <a:lvl5pPr marL="1698350" indent="0">
              <a:buNone/>
              <a:defRPr sz="1486">
                <a:solidFill>
                  <a:schemeClr val="tx1">
                    <a:tint val="75000"/>
                  </a:schemeClr>
                </a:solidFill>
              </a:defRPr>
            </a:lvl5pPr>
            <a:lvl6pPr marL="2122938" indent="0">
              <a:buNone/>
              <a:defRPr sz="1486">
                <a:solidFill>
                  <a:schemeClr val="tx1">
                    <a:tint val="75000"/>
                  </a:schemeClr>
                </a:solidFill>
              </a:defRPr>
            </a:lvl6pPr>
            <a:lvl7pPr marL="2547525" indent="0">
              <a:buNone/>
              <a:defRPr sz="1486">
                <a:solidFill>
                  <a:schemeClr val="tx1">
                    <a:tint val="75000"/>
                  </a:schemeClr>
                </a:solidFill>
              </a:defRPr>
            </a:lvl7pPr>
            <a:lvl8pPr marL="2972112" indent="0">
              <a:buNone/>
              <a:defRPr sz="1486">
                <a:solidFill>
                  <a:schemeClr val="tx1">
                    <a:tint val="75000"/>
                  </a:schemeClr>
                </a:solidFill>
              </a:defRPr>
            </a:lvl8pPr>
            <a:lvl9pPr marL="3396700" indent="0">
              <a:buNone/>
              <a:defRPr sz="1486">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A53B8E0-5782-9245-AE49-E328A2DCDCDE}"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650757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1"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1" y="1825626"/>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A53B8E0-5782-9245-AE49-E328A2DCDCDE}" type="datetimeFigureOut">
              <a:rPr lang="en-US" smtClean="0"/>
              <a:t>3/31/2023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1562746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228" b="1"/>
            </a:lvl1pPr>
            <a:lvl2pPr marL="424587" indent="0">
              <a:buNone/>
              <a:defRPr sz="1857" b="1"/>
            </a:lvl2pPr>
            <a:lvl3pPr marL="849175" indent="0">
              <a:buNone/>
              <a:defRPr sz="1672" b="1"/>
            </a:lvl3pPr>
            <a:lvl4pPr marL="1273762" indent="0">
              <a:buNone/>
              <a:defRPr sz="1486" b="1"/>
            </a:lvl4pPr>
            <a:lvl5pPr marL="1698350" indent="0">
              <a:buNone/>
              <a:defRPr sz="1486" b="1"/>
            </a:lvl5pPr>
            <a:lvl6pPr marL="2122938" indent="0">
              <a:buNone/>
              <a:defRPr sz="1486" b="1"/>
            </a:lvl6pPr>
            <a:lvl7pPr marL="2547525" indent="0">
              <a:buNone/>
              <a:defRPr sz="1486" b="1"/>
            </a:lvl7pPr>
            <a:lvl8pPr marL="2972112" indent="0">
              <a:buNone/>
              <a:defRPr sz="1486" b="1"/>
            </a:lvl8pPr>
            <a:lvl9pPr marL="3396700" indent="0">
              <a:buNone/>
              <a:defRPr sz="1486"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4"/>
            <a:ext cx="5183188" cy="823912"/>
          </a:xfrm>
        </p:spPr>
        <p:txBody>
          <a:bodyPr anchor="b"/>
          <a:lstStyle>
            <a:lvl1pPr marL="0" indent="0">
              <a:buNone/>
              <a:defRPr sz="2228" b="1"/>
            </a:lvl1pPr>
            <a:lvl2pPr marL="424587" indent="0">
              <a:buNone/>
              <a:defRPr sz="1857" b="1"/>
            </a:lvl2pPr>
            <a:lvl3pPr marL="849175" indent="0">
              <a:buNone/>
              <a:defRPr sz="1672" b="1"/>
            </a:lvl3pPr>
            <a:lvl4pPr marL="1273762" indent="0">
              <a:buNone/>
              <a:defRPr sz="1486" b="1"/>
            </a:lvl4pPr>
            <a:lvl5pPr marL="1698350" indent="0">
              <a:buNone/>
              <a:defRPr sz="1486" b="1"/>
            </a:lvl5pPr>
            <a:lvl6pPr marL="2122938" indent="0">
              <a:buNone/>
              <a:defRPr sz="1486" b="1"/>
            </a:lvl6pPr>
            <a:lvl7pPr marL="2547525" indent="0">
              <a:buNone/>
              <a:defRPr sz="1486" b="1"/>
            </a:lvl7pPr>
            <a:lvl8pPr marL="2972112" indent="0">
              <a:buNone/>
              <a:defRPr sz="1486" b="1"/>
            </a:lvl8pPr>
            <a:lvl9pPr marL="3396700" indent="0">
              <a:buNone/>
              <a:defRPr sz="1486"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A53B8E0-5782-9245-AE49-E328A2DCDCDE}" type="datetimeFigureOut">
              <a:rPr lang="en-US" smtClean="0"/>
              <a:t>3/31/2023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2510004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53B8E0-5782-9245-AE49-E328A2DCDCDE}" type="datetimeFigureOut">
              <a:rPr lang="en-US" smtClean="0"/>
              <a:t>3/31/2023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4000196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53B8E0-5782-9245-AE49-E328A2DCDCDE}" type="datetimeFigureOut">
              <a:rPr lang="en-US" smtClean="0"/>
              <a:t>3/31/2023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554362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972"/>
            </a:lvl1pPr>
          </a:lstStyle>
          <a:p>
            <a:r>
              <a:rPr lang="en-US"/>
              <a:t>Click to edit Master title style</a:t>
            </a:r>
          </a:p>
        </p:txBody>
      </p:sp>
      <p:sp>
        <p:nvSpPr>
          <p:cNvPr id="3" name="Content Placeholder 2"/>
          <p:cNvSpPr>
            <a:spLocks noGrp="1"/>
          </p:cNvSpPr>
          <p:nvPr>
            <p:ph idx="1"/>
          </p:nvPr>
        </p:nvSpPr>
        <p:spPr>
          <a:xfrm>
            <a:off x="5183187" y="987426"/>
            <a:ext cx="6172201" cy="4873625"/>
          </a:xfrm>
        </p:spPr>
        <p:txBody>
          <a:bodyPr/>
          <a:lstStyle>
            <a:lvl1pPr>
              <a:defRPr sz="2972"/>
            </a:lvl1pPr>
            <a:lvl2pPr>
              <a:defRPr sz="2601"/>
            </a:lvl2pPr>
            <a:lvl3pPr>
              <a:defRPr sz="2228"/>
            </a:lvl3pPr>
            <a:lvl4pPr>
              <a:defRPr sz="1857"/>
            </a:lvl4pPr>
            <a:lvl5pPr>
              <a:defRPr sz="1857"/>
            </a:lvl5pPr>
            <a:lvl6pPr>
              <a:defRPr sz="1857"/>
            </a:lvl6pPr>
            <a:lvl7pPr>
              <a:defRPr sz="1857"/>
            </a:lvl7pPr>
            <a:lvl8pPr>
              <a:defRPr sz="1857"/>
            </a:lvl8pPr>
            <a:lvl9pPr>
              <a:defRPr sz="18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86"/>
            </a:lvl1pPr>
            <a:lvl2pPr marL="424587" indent="0">
              <a:buNone/>
              <a:defRPr sz="1300"/>
            </a:lvl2pPr>
            <a:lvl3pPr marL="849175" indent="0">
              <a:buNone/>
              <a:defRPr sz="1115"/>
            </a:lvl3pPr>
            <a:lvl4pPr marL="1273762" indent="0">
              <a:buNone/>
              <a:defRPr sz="929"/>
            </a:lvl4pPr>
            <a:lvl5pPr marL="1698350" indent="0">
              <a:buNone/>
              <a:defRPr sz="929"/>
            </a:lvl5pPr>
            <a:lvl6pPr marL="2122938" indent="0">
              <a:buNone/>
              <a:defRPr sz="929"/>
            </a:lvl6pPr>
            <a:lvl7pPr marL="2547525" indent="0">
              <a:buNone/>
              <a:defRPr sz="929"/>
            </a:lvl7pPr>
            <a:lvl8pPr marL="2972112" indent="0">
              <a:buNone/>
              <a:defRPr sz="929"/>
            </a:lvl8pPr>
            <a:lvl9pPr marL="3396700" indent="0">
              <a:buNone/>
              <a:defRPr sz="929"/>
            </a:lvl9pPr>
          </a:lstStyle>
          <a:p>
            <a:pPr lvl="0"/>
            <a:r>
              <a:rPr lang="en-US"/>
              <a:t>Click to edit Master text styles</a:t>
            </a:r>
          </a:p>
        </p:txBody>
      </p:sp>
      <p:sp>
        <p:nvSpPr>
          <p:cNvPr id="5" name="Date Placeholder 4"/>
          <p:cNvSpPr>
            <a:spLocks noGrp="1"/>
          </p:cNvSpPr>
          <p:nvPr>
            <p:ph type="dt" sz="half" idx="10"/>
          </p:nvPr>
        </p:nvSpPr>
        <p:spPr/>
        <p:txBody>
          <a:bodyPr/>
          <a:lstStyle/>
          <a:p>
            <a:fld id="{7A53B8E0-5782-9245-AE49-E328A2DCDCDE}" type="datetimeFigureOut">
              <a:rPr lang="en-US" smtClean="0"/>
              <a:t>3/31/2023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349538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972"/>
            </a:lvl1pPr>
          </a:lstStyle>
          <a:p>
            <a:r>
              <a:rPr lang="en-US"/>
              <a:t>Click to edit Master title style</a:t>
            </a:r>
          </a:p>
        </p:txBody>
      </p:sp>
      <p:sp>
        <p:nvSpPr>
          <p:cNvPr id="3" name="Picture Placeholder 2"/>
          <p:cNvSpPr>
            <a:spLocks noGrp="1" noChangeAspect="1"/>
          </p:cNvSpPr>
          <p:nvPr>
            <p:ph type="pic" idx="1"/>
          </p:nvPr>
        </p:nvSpPr>
        <p:spPr>
          <a:xfrm>
            <a:off x="5183187" y="987426"/>
            <a:ext cx="6172201" cy="4873625"/>
          </a:xfrm>
        </p:spPr>
        <p:txBody>
          <a:bodyPr anchor="t"/>
          <a:lstStyle>
            <a:lvl1pPr marL="0" indent="0">
              <a:buNone/>
              <a:defRPr sz="2972"/>
            </a:lvl1pPr>
            <a:lvl2pPr marL="424587" indent="0">
              <a:buNone/>
              <a:defRPr sz="2601"/>
            </a:lvl2pPr>
            <a:lvl3pPr marL="849175" indent="0">
              <a:buNone/>
              <a:defRPr sz="2228"/>
            </a:lvl3pPr>
            <a:lvl4pPr marL="1273762" indent="0">
              <a:buNone/>
              <a:defRPr sz="1857"/>
            </a:lvl4pPr>
            <a:lvl5pPr marL="1698350" indent="0">
              <a:buNone/>
              <a:defRPr sz="1857"/>
            </a:lvl5pPr>
            <a:lvl6pPr marL="2122938" indent="0">
              <a:buNone/>
              <a:defRPr sz="1857"/>
            </a:lvl6pPr>
            <a:lvl7pPr marL="2547525" indent="0">
              <a:buNone/>
              <a:defRPr sz="1857"/>
            </a:lvl7pPr>
            <a:lvl8pPr marL="2972112" indent="0">
              <a:buNone/>
              <a:defRPr sz="1857"/>
            </a:lvl8pPr>
            <a:lvl9pPr marL="3396700" indent="0">
              <a:buNone/>
              <a:defRPr sz="1857"/>
            </a:lvl9pPr>
          </a:lstStyle>
          <a:p>
            <a:r>
              <a:rPr lang="en-US"/>
              <a:t>Click icon to add picture</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86"/>
            </a:lvl1pPr>
            <a:lvl2pPr marL="424587" indent="0">
              <a:buNone/>
              <a:defRPr sz="1300"/>
            </a:lvl2pPr>
            <a:lvl3pPr marL="849175" indent="0">
              <a:buNone/>
              <a:defRPr sz="1115"/>
            </a:lvl3pPr>
            <a:lvl4pPr marL="1273762" indent="0">
              <a:buNone/>
              <a:defRPr sz="929"/>
            </a:lvl4pPr>
            <a:lvl5pPr marL="1698350" indent="0">
              <a:buNone/>
              <a:defRPr sz="929"/>
            </a:lvl5pPr>
            <a:lvl6pPr marL="2122938" indent="0">
              <a:buNone/>
              <a:defRPr sz="929"/>
            </a:lvl6pPr>
            <a:lvl7pPr marL="2547525" indent="0">
              <a:buNone/>
              <a:defRPr sz="929"/>
            </a:lvl7pPr>
            <a:lvl8pPr marL="2972112" indent="0">
              <a:buNone/>
              <a:defRPr sz="929"/>
            </a:lvl8pPr>
            <a:lvl9pPr marL="3396700" indent="0">
              <a:buNone/>
              <a:defRPr sz="929"/>
            </a:lvl9pPr>
          </a:lstStyle>
          <a:p>
            <a:pPr lvl="0"/>
            <a:r>
              <a:rPr lang="en-US"/>
              <a:t>Click to edit Master text styles</a:t>
            </a:r>
          </a:p>
        </p:txBody>
      </p:sp>
      <p:sp>
        <p:nvSpPr>
          <p:cNvPr id="5" name="Date Placeholder 4"/>
          <p:cNvSpPr>
            <a:spLocks noGrp="1"/>
          </p:cNvSpPr>
          <p:nvPr>
            <p:ph type="dt" sz="half" idx="10"/>
          </p:nvPr>
        </p:nvSpPr>
        <p:spPr/>
        <p:txBody>
          <a:bodyPr/>
          <a:lstStyle/>
          <a:p>
            <a:fld id="{7A53B8E0-5782-9245-AE49-E328A2DCDCDE}" type="datetimeFigureOut">
              <a:rPr lang="en-US" smtClean="0"/>
              <a:t>3/31/2023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56D97F-6714-3F41-8272-63FDDB308EC3}" type="slidenum">
              <a:rPr lang="en-US" smtClean="0"/>
              <a:t>‹#›</a:t>
            </a:fld>
            <a:endParaRPr lang="en-US"/>
          </a:p>
        </p:txBody>
      </p:sp>
    </p:spTree>
    <p:extLst>
      <p:ext uri="{BB962C8B-B14F-4D97-AF65-F5344CB8AC3E}">
        <p14:creationId xmlns:p14="http://schemas.microsoft.com/office/powerpoint/2010/main" val="179113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4.xml"/><Relationship Id="rId1" Type="http://schemas.openxmlformats.org/officeDocument/2006/relationships/slideLayout" Target="../slideLayouts/slideLayout16.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1" y="1825626"/>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1" y="6356351"/>
            <a:ext cx="2743200" cy="365126"/>
          </a:xfrm>
          <a:prstGeom prst="rect">
            <a:avLst/>
          </a:prstGeom>
        </p:spPr>
        <p:txBody>
          <a:bodyPr vert="horz" lIns="91440" tIns="45720" rIns="91440" bIns="45720" rtlCol="0" anchor="ctr"/>
          <a:lstStyle>
            <a:lvl1pPr algn="l">
              <a:defRPr sz="1115">
                <a:solidFill>
                  <a:schemeClr val="tx1">
                    <a:tint val="75000"/>
                  </a:schemeClr>
                </a:solidFill>
              </a:defRPr>
            </a:lvl1pPr>
          </a:lstStyle>
          <a:p>
            <a:fld id="{7A53B8E0-5782-9245-AE49-E328A2DCDCDE}" type="datetimeFigureOut">
              <a:rPr lang="en-US" smtClean="0"/>
              <a:t>3/31/2023</a:t>
            </a:fld>
            <a:endParaRPr lang="en-US"/>
          </a:p>
        </p:txBody>
      </p:sp>
      <p:sp>
        <p:nvSpPr>
          <p:cNvPr id="5" name="Footer Placeholder 4"/>
          <p:cNvSpPr>
            <a:spLocks noGrp="1"/>
          </p:cNvSpPr>
          <p:nvPr>
            <p:ph type="ftr" sz="quarter" idx="3"/>
          </p:nvPr>
        </p:nvSpPr>
        <p:spPr>
          <a:xfrm>
            <a:off x="4038601" y="6356351"/>
            <a:ext cx="4114800" cy="365126"/>
          </a:xfrm>
          <a:prstGeom prst="rect">
            <a:avLst/>
          </a:prstGeom>
        </p:spPr>
        <p:txBody>
          <a:bodyPr vert="horz" lIns="91440" tIns="45720" rIns="91440" bIns="45720" rtlCol="0" anchor="ctr"/>
          <a:lstStyle>
            <a:lvl1pPr algn="ctr">
              <a:defRPr sz="111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1"/>
            <a:ext cx="2743200" cy="365126"/>
          </a:xfrm>
          <a:prstGeom prst="rect">
            <a:avLst/>
          </a:prstGeom>
        </p:spPr>
        <p:txBody>
          <a:bodyPr vert="horz" lIns="91440" tIns="45720" rIns="91440" bIns="45720" rtlCol="0" anchor="ctr"/>
          <a:lstStyle>
            <a:lvl1pPr algn="r">
              <a:defRPr sz="1115">
                <a:solidFill>
                  <a:schemeClr val="tx1">
                    <a:tint val="75000"/>
                  </a:schemeClr>
                </a:solidFill>
              </a:defRPr>
            </a:lvl1pPr>
          </a:lstStyle>
          <a:p>
            <a:fld id="{BE56D97F-6714-3F41-8272-63FDDB308EC3}" type="slidenum">
              <a:rPr lang="en-US" smtClean="0"/>
              <a:t>‹#›</a:t>
            </a:fld>
            <a:endParaRPr lang="en-US"/>
          </a:p>
        </p:txBody>
      </p:sp>
    </p:spTree>
    <p:extLst>
      <p:ext uri="{BB962C8B-B14F-4D97-AF65-F5344CB8AC3E}">
        <p14:creationId xmlns:p14="http://schemas.microsoft.com/office/powerpoint/2010/main" val="29603220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849175" rtl="0" eaLnBrk="1" latinLnBrk="0" hangingPunct="1">
        <a:lnSpc>
          <a:spcPct val="90000"/>
        </a:lnSpc>
        <a:spcBef>
          <a:spcPct val="0"/>
        </a:spcBef>
        <a:buNone/>
        <a:defRPr sz="4087" kern="1200">
          <a:solidFill>
            <a:schemeClr val="tx1"/>
          </a:solidFill>
          <a:latin typeface="+mj-lt"/>
          <a:ea typeface="+mj-ea"/>
          <a:cs typeface="+mj-cs"/>
        </a:defRPr>
      </a:lvl1pPr>
    </p:titleStyle>
    <p:bodyStyle>
      <a:lvl1pPr marL="212294" indent="-212294" algn="l" defTabSz="849175" rtl="0" eaLnBrk="1" latinLnBrk="0" hangingPunct="1">
        <a:lnSpc>
          <a:spcPct val="90000"/>
        </a:lnSpc>
        <a:spcBef>
          <a:spcPts val="929"/>
        </a:spcBef>
        <a:buFont typeface="Arial" panose="020B0604020202020204" pitchFamily="34" charset="0"/>
        <a:buChar char="•"/>
        <a:defRPr sz="2601" kern="1200">
          <a:solidFill>
            <a:schemeClr val="tx1"/>
          </a:solidFill>
          <a:latin typeface="+mn-lt"/>
          <a:ea typeface="+mn-ea"/>
          <a:cs typeface="+mn-cs"/>
        </a:defRPr>
      </a:lvl1pPr>
      <a:lvl2pPr marL="636881" indent="-212294" algn="l" defTabSz="849175" rtl="0" eaLnBrk="1" latinLnBrk="0" hangingPunct="1">
        <a:lnSpc>
          <a:spcPct val="90000"/>
        </a:lnSpc>
        <a:spcBef>
          <a:spcPts val="464"/>
        </a:spcBef>
        <a:buFont typeface="Arial" panose="020B0604020202020204" pitchFamily="34" charset="0"/>
        <a:buChar char="•"/>
        <a:defRPr sz="2228" kern="1200">
          <a:solidFill>
            <a:schemeClr val="tx1"/>
          </a:solidFill>
          <a:latin typeface="+mn-lt"/>
          <a:ea typeface="+mn-ea"/>
          <a:cs typeface="+mn-cs"/>
        </a:defRPr>
      </a:lvl2pPr>
      <a:lvl3pPr marL="1061469" indent="-212294" algn="l" defTabSz="849175" rtl="0" eaLnBrk="1" latinLnBrk="0" hangingPunct="1">
        <a:lnSpc>
          <a:spcPct val="90000"/>
        </a:lnSpc>
        <a:spcBef>
          <a:spcPts val="464"/>
        </a:spcBef>
        <a:buFont typeface="Arial" panose="020B0604020202020204" pitchFamily="34" charset="0"/>
        <a:buChar char="•"/>
        <a:defRPr sz="1857" kern="1200">
          <a:solidFill>
            <a:schemeClr val="tx1"/>
          </a:solidFill>
          <a:latin typeface="+mn-lt"/>
          <a:ea typeface="+mn-ea"/>
          <a:cs typeface="+mn-cs"/>
        </a:defRPr>
      </a:lvl3pPr>
      <a:lvl4pPr marL="1486056" indent="-212294" algn="l" defTabSz="849175" rtl="0" eaLnBrk="1" latinLnBrk="0" hangingPunct="1">
        <a:lnSpc>
          <a:spcPct val="90000"/>
        </a:lnSpc>
        <a:spcBef>
          <a:spcPts val="464"/>
        </a:spcBef>
        <a:buFont typeface="Arial" panose="020B0604020202020204" pitchFamily="34" charset="0"/>
        <a:buChar char="•"/>
        <a:defRPr sz="1672" kern="1200">
          <a:solidFill>
            <a:schemeClr val="tx1"/>
          </a:solidFill>
          <a:latin typeface="+mn-lt"/>
          <a:ea typeface="+mn-ea"/>
          <a:cs typeface="+mn-cs"/>
        </a:defRPr>
      </a:lvl4pPr>
      <a:lvl5pPr marL="1910643" indent="-212294" algn="l" defTabSz="849175" rtl="0" eaLnBrk="1" latinLnBrk="0" hangingPunct="1">
        <a:lnSpc>
          <a:spcPct val="90000"/>
        </a:lnSpc>
        <a:spcBef>
          <a:spcPts val="464"/>
        </a:spcBef>
        <a:buFont typeface="Arial" panose="020B0604020202020204" pitchFamily="34" charset="0"/>
        <a:buChar char="•"/>
        <a:defRPr sz="1672" kern="1200">
          <a:solidFill>
            <a:schemeClr val="tx1"/>
          </a:solidFill>
          <a:latin typeface="+mn-lt"/>
          <a:ea typeface="+mn-ea"/>
          <a:cs typeface="+mn-cs"/>
        </a:defRPr>
      </a:lvl5pPr>
      <a:lvl6pPr marL="2335231" indent="-212294" algn="l" defTabSz="849175" rtl="0" eaLnBrk="1" latinLnBrk="0" hangingPunct="1">
        <a:lnSpc>
          <a:spcPct val="90000"/>
        </a:lnSpc>
        <a:spcBef>
          <a:spcPts val="464"/>
        </a:spcBef>
        <a:buFont typeface="Arial" panose="020B0604020202020204" pitchFamily="34" charset="0"/>
        <a:buChar char="•"/>
        <a:defRPr sz="1672" kern="1200">
          <a:solidFill>
            <a:schemeClr val="tx1"/>
          </a:solidFill>
          <a:latin typeface="+mn-lt"/>
          <a:ea typeface="+mn-ea"/>
          <a:cs typeface="+mn-cs"/>
        </a:defRPr>
      </a:lvl6pPr>
      <a:lvl7pPr marL="2759819" indent="-212294" algn="l" defTabSz="849175" rtl="0" eaLnBrk="1" latinLnBrk="0" hangingPunct="1">
        <a:lnSpc>
          <a:spcPct val="90000"/>
        </a:lnSpc>
        <a:spcBef>
          <a:spcPts val="464"/>
        </a:spcBef>
        <a:buFont typeface="Arial" panose="020B0604020202020204" pitchFamily="34" charset="0"/>
        <a:buChar char="•"/>
        <a:defRPr sz="1672" kern="1200">
          <a:solidFill>
            <a:schemeClr val="tx1"/>
          </a:solidFill>
          <a:latin typeface="+mn-lt"/>
          <a:ea typeface="+mn-ea"/>
          <a:cs typeface="+mn-cs"/>
        </a:defRPr>
      </a:lvl7pPr>
      <a:lvl8pPr marL="3184406" indent="-212294" algn="l" defTabSz="849175" rtl="0" eaLnBrk="1" latinLnBrk="0" hangingPunct="1">
        <a:lnSpc>
          <a:spcPct val="90000"/>
        </a:lnSpc>
        <a:spcBef>
          <a:spcPts val="464"/>
        </a:spcBef>
        <a:buFont typeface="Arial" panose="020B0604020202020204" pitchFamily="34" charset="0"/>
        <a:buChar char="•"/>
        <a:defRPr sz="1672" kern="1200">
          <a:solidFill>
            <a:schemeClr val="tx1"/>
          </a:solidFill>
          <a:latin typeface="+mn-lt"/>
          <a:ea typeface="+mn-ea"/>
          <a:cs typeface="+mn-cs"/>
        </a:defRPr>
      </a:lvl8pPr>
      <a:lvl9pPr marL="3608994" indent="-212294" algn="l" defTabSz="849175" rtl="0" eaLnBrk="1" latinLnBrk="0" hangingPunct="1">
        <a:lnSpc>
          <a:spcPct val="90000"/>
        </a:lnSpc>
        <a:spcBef>
          <a:spcPts val="464"/>
        </a:spcBef>
        <a:buFont typeface="Arial" panose="020B0604020202020204" pitchFamily="34" charset="0"/>
        <a:buChar char="•"/>
        <a:defRPr sz="1672" kern="1200">
          <a:solidFill>
            <a:schemeClr val="tx1"/>
          </a:solidFill>
          <a:latin typeface="+mn-lt"/>
          <a:ea typeface="+mn-ea"/>
          <a:cs typeface="+mn-cs"/>
        </a:defRPr>
      </a:lvl9pPr>
    </p:bodyStyle>
    <p:otherStyle>
      <a:defPPr>
        <a:defRPr lang="en-US"/>
      </a:defPPr>
      <a:lvl1pPr marL="0" algn="l" defTabSz="849175" rtl="0" eaLnBrk="1" latinLnBrk="0" hangingPunct="1">
        <a:defRPr sz="1672" kern="1200">
          <a:solidFill>
            <a:schemeClr val="tx1"/>
          </a:solidFill>
          <a:latin typeface="+mn-lt"/>
          <a:ea typeface="+mn-ea"/>
          <a:cs typeface="+mn-cs"/>
        </a:defRPr>
      </a:lvl1pPr>
      <a:lvl2pPr marL="424587" algn="l" defTabSz="849175" rtl="0" eaLnBrk="1" latinLnBrk="0" hangingPunct="1">
        <a:defRPr sz="1672" kern="1200">
          <a:solidFill>
            <a:schemeClr val="tx1"/>
          </a:solidFill>
          <a:latin typeface="+mn-lt"/>
          <a:ea typeface="+mn-ea"/>
          <a:cs typeface="+mn-cs"/>
        </a:defRPr>
      </a:lvl2pPr>
      <a:lvl3pPr marL="849175" algn="l" defTabSz="849175" rtl="0" eaLnBrk="1" latinLnBrk="0" hangingPunct="1">
        <a:defRPr sz="1672" kern="1200">
          <a:solidFill>
            <a:schemeClr val="tx1"/>
          </a:solidFill>
          <a:latin typeface="+mn-lt"/>
          <a:ea typeface="+mn-ea"/>
          <a:cs typeface="+mn-cs"/>
        </a:defRPr>
      </a:lvl3pPr>
      <a:lvl4pPr marL="1273762" algn="l" defTabSz="849175" rtl="0" eaLnBrk="1" latinLnBrk="0" hangingPunct="1">
        <a:defRPr sz="1672" kern="1200">
          <a:solidFill>
            <a:schemeClr val="tx1"/>
          </a:solidFill>
          <a:latin typeface="+mn-lt"/>
          <a:ea typeface="+mn-ea"/>
          <a:cs typeface="+mn-cs"/>
        </a:defRPr>
      </a:lvl4pPr>
      <a:lvl5pPr marL="1698350" algn="l" defTabSz="849175" rtl="0" eaLnBrk="1" latinLnBrk="0" hangingPunct="1">
        <a:defRPr sz="1672" kern="1200">
          <a:solidFill>
            <a:schemeClr val="tx1"/>
          </a:solidFill>
          <a:latin typeface="+mn-lt"/>
          <a:ea typeface="+mn-ea"/>
          <a:cs typeface="+mn-cs"/>
        </a:defRPr>
      </a:lvl5pPr>
      <a:lvl6pPr marL="2122938" algn="l" defTabSz="849175" rtl="0" eaLnBrk="1" latinLnBrk="0" hangingPunct="1">
        <a:defRPr sz="1672" kern="1200">
          <a:solidFill>
            <a:schemeClr val="tx1"/>
          </a:solidFill>
          <a:latin typeface="+mn-lt"/>
          <a:ea typeface="+mn-ea"/>
          <a:cs typeface="+mn-cs"/>
        </a:defRPr>
      </a:lvl6pPr>
      <a:lvl7pPr marL="2547525" algn="l" defTabSz="849175" rtl="0" eaLnBrk="1" latinLnBrk="0" hangingPunct="1">
        <a:defRPr sz="1672" kern="1200">
          <a:solidFill>
            <a:schemeClr val="tx1"/>
          </a:solidFill>
          <a:latin typeface="+mn-lt"/>
          <a:ea typeface="+mn-ea"/>
          <a:cs typeface="+mn-cs"/>
        </a:defRPr>
      </a:lvl7pPr>
      <a:lvl8pPr marL="2972112" algn="l" defTabSz="849175" rtl="0" eaLnBrk="1" latinLnBrk="0" hangingPunct="1">
        <a:defRPr sz="1672" kern="1200">
          <a:solidFill>
            <a:schemeClr val="tx1"/>
          </a:solidFill>
          <a:latin typeface="+mn-lt"/>
          <a:ea typeface="+mn-ea"/>
          <a:cs typeface="+mn-cs"/>
        </a:defRPr>
      </a:lvl8pPr>
      <a:lvl9pPr marL="3396700" algn="l" defTabSz="849175" rtl="0" eaLnBrk="1" latinLnBrk="0" hangingPunct="1">
        <a:defRPr sz="167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639369057"/>
      </p:ext>
    </p:extLst>
  </p:cSld>
  <p:clrMap bg1="lt1" tx1="dk1" bg2="lt2" tx2="dk2" accent1="accent1" accent2="accent2" accent3="accent3" accent4="accent4" accent5="accent5" accent6="accent6" hlink="hlink" folHlink="folHlink"/>
  <p:sldLayoutIdLst>
    <p:sldLayoutId id="2147486019"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4633679"/>
      </p:ext>
    </p:extLst>
  </p:cSld>
  <p:clrMap bg1="lt1" tx1="dk1" bg2="lt2" tx2="dk2" accent1="accent1" accent2="accent2" accent3="accent3" accent4="accent4" accent5="accent5" accent6="accent6" hlink="hlink" folHlink="folHlink"/>
  <p:sldLayoutIdLst>
    <p:sldLayoutId id="2147486184" r:id="rId1"/>
    <p:sldLayoutId id="2147486206" r:id="rId2"/>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6424" y="435824"/>
            <a:ext cx="11336039" cy="744014"/>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37319" y="1866615"/>
            <a:ext cx="11336039" cy="1293046"/>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5400000">
            <a:off x="9688817" y="3012080"/>
            <a:ext cx="6858623" cy="833218"/>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5400000">
            <a:off x="9039878" y="3221594"/>
            <a:ext cx="6858000" cy="414812"/>
          </a:xfrm>
          <a:prstGeom prst="rect">
            <a:avLst/>
          </a:prstGeom>
        </p:spPr>
      </p:pic>
    </p:spTree>
    <p:extLst>
      <p:ext uri="{BB962C8B-B14F-4D97-AF65-F5344CB8AC3E}">
        <p14:creationId xmlns:p14="http://schemas.microsoft.com/office/powerpoint/2010/main" val="2200463358"/>
      </p:ext>
    </p:extLst>
  </p:cSld>
  <p:clrMap bg1="lt1" tx1="dk1" bg2="lt2" tx2="dk2" accent1="accent1" accent2="accent2" accent3="accent3" accent4="accent4" accent5="accent5" accent6="accent6" hlink="hlink" folHlink="folHlink"/>
  <p:sldLayoutIdLst>
    <p:sldLayoutId id="2147486288" r:id="rId1"/>
  </p:sldLayoutIdLst>
  <p:transition>
    <p:fade/>
  </p:transition>
  <p:txStyles>
    <p:titleStyle>
      <a:lvl1pPr algn="l" defTabSz="914367" rtl="0" eaLnBrk="1" latinLnBrk="0" hangingPunct="1">
        <a:lnSpc>
          <a:spcPct val="90000"/>
        </a:lnSpc>
        <a:spcBef>
          <a:spcPct val="0"/>
        </a:spcBef>
        <a:buNone/>
        <a:defRPr lang="en-US" sz="3200"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44">
          <p15:clr>
            <a:srgbClr val="C35EA4"/>
          </p15:clr>
        </p15:guide>
        <p15:guide id="4" pos="1488">
          <p15:clr>
            <a:srgbClr val="C35EA4"/>
          </p15:clr>
        </p15:guide>
        <p15:guide id="5" pos="2544">
          <p15:clr>
            <a:srgbClr val="C35EA4"/>
          </p15:clr>
        </p15:guide>
        <p15:guide id="6" pos="2688">
          <p15:clr>
            <a:srgbClr val="C35EA4"/>
          </p15:clr>
        </p15:guide>
        <p15:guide id="7" pos="3768">
          <p15:clr>
            <a:srgbClr val="C35EA4"/>
          </p15:clr>
        </p15:guide>
        <p15:guide id="8" pos="3912">
          <p15:clr>
            <a:srgbClr val="C35EA4"/>
          </p15:clr>
        </p15:guide>
        <p15:guide id="9" pos="4992">
          <p15:clr>
            <a:srgbClr val="C35EA4"/>
          </p15:clr>
        </p15:guide>
        <p15:guide id="10" pos="5136">
          <p15:clr>
            <a:srgbClr val="C35EA4"/>
          </p15:clr>
        </p15:guide>
        <p15:guide id="11" pos="6192">
          <p15:clr>
            <a:srgbClr val="C35EA4"/>
          </p15:clr>
        </p15:guide>
        <p15:guide id="12" pos="6336">
          <p15:clr>
            <a:srgbClr val="C35EA4"/>
          </p15:clr>
        </p15:guide>
        <p15:guide id="16" pos="274">
          <p15:clr>
            <a:srgbClr val="F26B43"/>
          </p15:clr>
        </p15:guide>
        <p15:guide id="17" pos="7404">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2">
          <p15:clr>
            <a:srgbClr val="5ACBF0"/>
          </p15:clr>
        </p15:guide>
        <p15:guide id="22" orient="horz" pos="2127">
          <p15:clr>
            <a:srgbClr val="5ACBF0"/>
          </p15:clr>
        </p15:guide>
        <p15:guide id="23" orient="horz" pos="2275">
          <p15:clr>
            <a:srgbClr val="5ACBF0"/>
          </p15:clr>
        </p15:guide>
        <p15:guide id="25" orient="horz" pos="275">
          <p15:clr>
            <a:srgbClr val="F26B43"/>
          </p15:clr>
        </p15:guide>
        <p15:guide id="26" orient="horz" pos="4045">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aka.ms/partnerled-marketing-guidelines" TargetMode="External"/><Relationship Id="rId2" Type="http://schemas.microsoft.com/office/2018/10/relationships/comments" Target="../comments/modernComment_10B_7B69AEEB.xml"/><Relationship Id="rId1" Type="http://schemas.openxmlformats.org/officeDocument/2006/relationships/slideLayout" Target="../slideLayouts/slideLayout12.xml"/><Relationship Id="rId5" Type="http://schemas.openxmlformats.org/officeDocument/2006/relationships/image" Target="../media/image6.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0.jpeg"/><Relationship Id="rId11" Type="http://schemas.openxmlformats.org/officeDocument/2006/relationships/image" Target="../media/image13.png"/><Relationship Id="rId5" Type="http://schemas.openxmlformats.org/officeDocument/2006/relationships/image" Target="../media/image9.jpeg"/><Relationship Id="rId10" Type="http://schemas.openxmlformats.org/officeDocument/2006/relationships/hyperlink" Target="http://www.successwithteams.com/" TargetMode="External"/><Relationship Id="rId4" Type="http://schemas.openxmlformats.org/officeDocument/2006/relationships/image" Target="../media/image8.jpeg"/><Relationship Id="rId9" Type="http://schemas.openxmlformats.org/officeDocument/2006/relationships/hyperlink" Target="http://www.aka.ms/MicrosoftTeamsPhon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A55F01-1CED-7F2B-3FCF-465FE13B452E}"/>
              </a:ext>
            </a:extLst>
          </p:cNvPr>
          <p:cNvSpPr txBox="1"/>
          <p:nvPr/>
        </p:nvSpPr>
        <p:spPr>
          <a:xfrm>
            <a:off x="478364" y="1617328"/>
            <a:ext cx="2937783" cy="1887696"/>
          </a:xfrm>
          <a:prstGeom prst="rect">
            <a:avLst/>
          </a:prstGeom>
          <a:noFill/>
        </p:spPr>
        <p:txBody>
          <a:bodyPr wrap="square" lIns="91440" tIns="45720" rIns="91440" bIns="45720" rtlCol="0" anchor="t">
            <a:spAutoFit/>
          </a:bodyPr>
          <a:lstStyle/>
          <a:p>
            <a:pPr defTabSz="848982"/>
            <a:r>
              <a:rPr lang="en-US" sz="1100">
                <a:highlight>
                  <a:srgbClr val="FFFFFF"/>
                </a:highlight>
                <a:latin typeface="Segoe UI"/>
                <a:cs typeface="Segoe UI"/>
              </a:rPr>
              <a:t>This </a:t>
            </a:r>
            <a:r>
              <a:rPr lang="en-US" sz="1100">
                <a:highlight>
                  <a:srgbClr val="FFFFFF"/>
                </a:highlight>
                <a:latin typeface="+mj-lt"/>
                <a:cs typeface="Segoe UI"/>
              </a:rPr>
              <a:t>template provides an </a:t>
            </a:r>
            <a:r>
              <a:rPr lang="en-US" sz="1100" i="1">
                <a:highlight>
                  <a:srgbClr val="FFFFFF"/>
                </a:highlight>
                <a:latin typeface="+mj-lt"/>
                <a:cs typeface="Segoe UI"/>
              </a:rPr>
              <a:t>example</a:t>
            </a:r>
            <a:r>
              <a:rPr lang="en-US" sz="1100">
                <a:highlight>
                  <a:srgbClr val="FFFFFF"/>
                </a:highlight>
                <a:latin typeface="+mj-lt"/>
                <a:cs typeface="Segoe UI"/>
              </a:rPr>
              <a:t> </a:t>
            </a:r>
            <a:endParaRPr lang="en-US">
              <a:latin typeface="+mj-lt"/>
            </a:endParaRPr>
          </a:p>
          <a:p>
            <a:pPr defTabSz="848982"/>
            <a:r>
              <a:rPr lang="en-US" sz="1100">
                <a:highlight>
                  <a:srgbClr val="FFFFFF"/>
                </a:highlight>
                <a:latin typeface="Segoe UI"/>
                <a:cs typeface="Segoe UI"/>
              </a:rPr>
              <a:t>that you can customize for your brand </a:t>
            </a:r>
            <a:endParaRPr lang="en-US">
              <a:latin typeface="Segoe UI"/>
              <a:cs typeface="Segoe UI"/>
            </a:endParaRPr>
          </a:p>
          <a:p>
            <a:pPr defTabSz="848982"/>
            <a:r>
              <a:rPr lang="en-US" sz="1100">
                <a:highlight>
                  <a:srgbClr val="FFFFFF"/>
                </a:highlight>
                <a:latin typeface="Segoe UI"/>
                <a:cs typeface="Segoe UI"/>
              </a:rPr>
              <a:t>and leverage as a starting point to create </a:t>
            </a:r>
            <a:endParaRPr lang="en-US">
              <a:latin typeface="Segoe UI"/>
              <a:cs typeface="Segoe UI"/>
            </a:endParaRPr>
          </a:p>
          <a:p>
            <a:pPr defTabSz="848982"/>
            <a:r>
              <a:rPr lang="en-US" sz="1100">
                <a:highlight>
                  <a:srgbClr val="FFFFFF"/>
                </a:highlight>
                <a:latin typeface="Segoe UI"/>
                <a:cs typeface="Segoe UI"/>
              </a:rPr>
              <a:t>a gated landing page hosted on your website or elsewhere.</a:t>
            </a:r>
            <a:endParaRPr lang="en-US">
              <a:cs typeface="Segoe UI"/>
            </a:endParaRPr>
          </a:p>
          <a:p>
            <a:pPr defTabSz="848982"/>
            <a:endParaRPr lang="en-US" sz="1100">
              <a:highlight>
                <a:srgbClr val="FFFFFF"/>
              </a:highlight>
              <a:cs typeface="Segoe UI"/>
            </a:endParaRPr>
          </a:p>
          <a:p>
            <a:pPr defTabSz="848982"/>
            <a:r>
              <a:rPr lang="en-US" sz="1100">
                <a:highlight>
                  <a:srgbClr val="FFFFFF"/>
                </a:highlight>
                <a:latin typeface="Segoe UI"/>
                <a:cs typeface="Segoe UI Semibold"/>
              </a:rPr>
              <a:t>(</a:t>
            </a:r>
            <a:r>
              <a:rPr lang="en-US" sz="1100">
                <a:highlight>
                  <a:srgbClr val="FFFFFF"/>
                </a:highlight>
                <a:latin typeface="+mj-lt"/>
                <a:cs typeface="Segoe UI"/>
              </a:rPr>
              <a:t>See the example to the right </a:t>
            </a:r>
            <a:r>
              <a:rPr lang="en-US" sz="1100">
                <a:highlight>
                  <a:srgbClr val="FFFFFF"/>
                </a:highlight>
                <a:latin typeface="Segoe UI"/>
                <a:cs typeface="Segoe UI"/>
              </a:rPr>
              <a:t>for how the original template colors, logos, and other sections can be customized.)</a:t>
            </a:r>
          </a:p>
          <a:p>
            <a:pPr defTabSz="848982">
              <a:spcBef>
                <a:spcPts val="759"/>
              </a:spcBef>
            </a:pPr>
            <a:endParaRPr lang="en-US" sz="1100">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0DD2785A-C32D-4D7F-0729-366734446174}"/>
              </a:ext>
            </a:extLst>
          </p:cNvPr>
          <p:cNvSpPr txBox="1"/>
          <p:nvPr/>
        </p:nvSpPr>
        <p:spPr>
          <a:xfrm>
            <a:off x="584106" y="3534776"/>
            <a:ext cx="2726447" cy="607089"/>
          </a:xfrm>
          <a:prstGeom prst="rect">
            <a:avLst/>
          </a:prstGeom>
          <a:solidFill>
            <a:srgbClr val="FFFF00"/>
          </a:solidFill>
        </p:spPr>
        <p:txBody>
          <a:bodyPr wrap="square" lIns="91440" tIns="45720" rIns="91440" bIns="45720" rtlCol="0" anchor="t">
            <a:spAutoFit/>
          </a:bodyPr>
          <a:lstStyle/>
          <a:p>
            <a:pPr defTabSz="848982"/>
            <a:r>
              <a:rPr lang="en-US" sz="1100">
                <a:highlight>
                  <a:srgbClr val="FFFF00"/>
                </a:highlight>
                <a:latin typeface="Segoe UI"/>
                <a:cs typeface="Segoe UI"/>
              </a:rPr>
              <a:t>Sections highlighted in yellow </a:t>
            </a:r>
            <a:r>
              <a:rPr lang="en-US" sz="1100">
                <a:highlight>
                  <a:srgbClr val="FFFF00"/>
                </a:highlight>
                <a:latin typeface="Segoe UI"/>
                <a:cs typeface="Calibri"/>
              </a:rPr>
              <a:t>indicate the areas where text or graphics should be customized with your bran</a:t>
            </a:r>
            <a:r>
              <a:rPr lang="en-US" sz="1100">
                <a:highlight>
                  <a:srgbClr val="FFFF00"/>
                </a:highlight>
                <a:latin typeface="Segoe UI"/>
                <a:cs typeface="Segoe UI"/>
              </a:rPr>
              <a:t>d.</a:t>
            </a:r>
            <a:endParaRPr lang="en-US" sz="1100">
              <a:highlight>
                <a:srgbClr val="FFFFFF"/>
              </a:highlight>
              <a:latin typeface="Segoe UI" panose="020B0502040204020203" pitchFamily="34" charset="0"/>
              <a:cs typeface="Segoe UI" panose="020B0502040204020203" pitchFamily="34" charset="0"/>
            </a:endParaRPr>
          </a:p>
        </p:txBody>
      </p:sp>
      <p:sp>
        <p:nvSpPr>
          <p:cNvPr id="11" name="TextBox 10">
            <a:extLst>
              <a:ext uri="{FF2B5EF4-FFF2-40B4-BE49-F238E27FC236}">
                <a16:creationId xmlns:a16="http://schemas.microsoft.com/office/drawing/2014/main" id="{6B690C63-983D-EEA3-4FC5-44F5566EDCF3}"/>
              </a:ext>
            </a:extLst>
          </p:cNvPr>
          <p:cNvSpPr txBox="1"/>
          <p:nvPr/>
        </p:nvSpPr>
        <p:spPr>
          <a:xfrm>
            <a:off x="8184360" y="5724965"/>
            <a:ext cx="3135055" cy="400110"/>
          </a:xfrm>
          <a:prstGeom prst="rect">
            <a:avLst/>
          </a:prstGeom>
          <a:noFill/>
        </p:spPr>
        <p:txBody>
          <a:bodyPr wrap="square" lIns="91440" tIns="45720" rIns="91440" bIns="45720" rtlCol="0" anchor="t">
            <a:spAutoFit/>
          </a:bodyPr>
          <a:lstStyle/>
          <a:p>
            <a:pPr defTabSz="848982"/>
            <a:r>
              <a:rPr lang="en-US" sz="1000" i="1">
                <a:highlight>
                  <a:srgbClr val="FFFFFF"/>
                </a:highlight>
                <a:latin typeface="Segoe UI"/>
                <a:cs typeface="Segoe UI"/>
              </a:rPr>
              <a:t>Example of template that has been </a:t>
            </a:r>
            <a:r>
              <a:rPr lang="en-US" sz="1000" i="1">
                <a:highlight>
                  <a:srgbClr val="FFFFFF"/>
                </a:highlight>
                <a:latin typeface="Segoe UI"/>
                <a:cs typeface="Calibri"/>
              </a:rPr>
              <a:t>customized with brand colors, logo, and icons.</a:t>
            </a:r>
            <a:endParaRPr lang="en-US" sz="1000">
              <a:highlight>
                <a:srgbClr val="FFFFFF"/>
              </a:highlight>
              <a:latin typeface="Segoe UI"/>
              <a:cs typeface="Calibri"/>
            </a:endParaRPr>
          </a:p>
        </p:txBody>
      </p:sp>
      <p:sp>
        <p:nvSpPr>
          <p:cNvPr id="12" name="TextBox 11">
            <a:extLst>
              <a:ext uri="{FF2B5EF4-FFF2-40B4-BE49-F238E27FC236}">
                <a16:creationId xmlns:a16="http://schemas.microsoft.com/office/drawing/2014/main" id="{F88BE205-C969-281B-6899-8764DF3C3E6C}"/>
              </a:ext>
            </a:extLst>
          </p:cNvPr>
          <p:cNvSpPr txBox="1"/>
          <p:nvPr/>
        </p:nvSpPr>
        <p:spPr>
          <a:xfrm>
            <a:off x="8184360" y="3290770"/>
            <a:ext cx="3125650" cy="246221"/>
          </a:xfrm>
          <a:prstGeom prst="rect">
            <a:avLst/>
          </a:prstGeom>
          <a:noFill/>
        </p:spPr>
        <p:txBody>
          <a:bodyPr wrap="square" lIns="91440" tIns="45720" rIns="91440" bIns="45720" rtlCol="0" anchor="t">
            <a:spAutoFit/>
          </a:bodyPr>
          <a:lstStyle/>
          <a:p>
            <a:pPr defTabSz="848982"/>
            <a:r>
              <a:rPr lang="en-US" sz="1000" i="1">
                <a:solidFill>
                  <a:prstClr val="black"/>
                </a:solidFill>
                <a:highlight>
                  <a:srgbClr val="FFFFFF"/>
                </a:highlight>
                <a:latin typeface="Segoe UI"/>
                <a:cs typeface="Segoe UI"/>
              </a:rPr>
              <a:t>Example of original template color scheme.</a:t>
            </a:r>
            <a:endParaRPr lang="en-US"/>
          </a:p>
        </p:txBody>
      </p:sp>
      <p:grpSp>
        <p:nvGrpSpPr>
          <p:cNvPr id="14" name="Group 13">
            <a:extLst>
              <a:ext uri="{FF2B5EF4-FFF2-40B4-BE49-F238E27FC236}">
                <a16:creationId xmlns:a16="http://schemas.microsoft.com/office/drawing/2014/main" id="{A4E6A56E-EB28-749D-5545-15D47726646E}"/>
              </a:ext>
            </a:extLst>
          </p:cNvPr>
          <p:cNvGrpSpPr/>
          <p:nvPr/>
        </p:nvGrpSpPr>
        <p:grpSpPr>
          <a:xfrm>
            <a:off x="579625" y="4217447"/>
            <a:ext cx="2836812" cy="1727351"/>
            <a:chOff x="-4156743" y="5966902"/>
            <a:chExt cx="4481002" cy="2728509"/>
          </a:xfrm>
        </p:grpSpPr>
        <p:sp>
          <p:nvSpPr>
            <p:cNvPr id="34" name="TextBox 33">
              <a:extLst>
                <a:ext uri="{FF2B5EF4-FFF2-40B4-BE49-F238E27FC236}">
                  <a16:creationId xmlns:a16="http://schemas.microsoft.com/office/drawing/2014/main" id="{43634862-FB86-084B-1200-3F5102E49C2A}"/>
                </a:ext>
              </a:extLst>
            </p:cNvPr>
            <p:cNvSpPr txBox="1"/>
            <p:nvPr/>
          </p:nvSpPr>
          <p:spPr>
            <a:xfrm>
              <a:off x="-3892048" y="6058393"/>
              <a:ext cx="4216307" cy="2637018"/>
            </a:xfrm>
            <a:prstGeom prst="rect">
              <a:avLst/>
            </a:prstGeom>
            <a:noFill/>
          </p:spPr>
          <p:txBody>
            <a:bodyPr wrap="square" lIns="91440" tIns="45720" rIns="91440" bIns="45720" rtlCol="0" anchor="t">
              <a:spAutoFit/>
            </a:bodyPr>
            <a:lstStyle/>
            <a:p>
              <a:pPr defTabSz="848982"/>
              <a:r>
                <a:rPr lang="en-US" sz="1100">
                  <a:highlight>
                    <a:srgbClr val="FFFFFF"/>
                  </a:highlight>
                  <a:latin typeface="+mj-lt"/>
                  <a:cs typeface="Segoe UI"/>
                </a:rPr>
                <a:t>Replace the “Partner Logo” placeholder with your company logo where applicable.</a:t>
              </a:r>
            </a:p>
            <a:p>
              <a:pPr defTabSz="848982"/>
              <a:r>
                <a:rPr lang="en-US" sz="1100">
                  <a:highlight>
                    <a:srgbClr val="FFFFFF"/>
                  </a:highlight>
                  <a:latin typeface="Segoe UI"/>
                  <a:cs typeface="Segoe UI"/>
                </a:rPr>
                <a:t>To comply with Microsoft Partner Brand Guidelines, make sure that your logo is 120% the size of the Microsoft 365 logo.</a:t>
              </a:r>
            </a:p>
            <a:p>
              <a:pPr defTabSz="848982"/>
              <a:endParaRPr lang="en-US" sz="1115">
                <a:latin typeface="Segoe UI"/>
                <a:cs typeface="Segoe UI Semibold" panose="020B0502040204020203" pitchFamily="34" charset="0"/>
              </a:endParaRPr>
            </a:p>
            <a:p>
              <a:pPr defTabSz="848982">
                <a:spcBef>
                  <a:spcPts val="380"/>
                </a:spcBef>
              </a:pPr>
              <a:r>
                <a:rPr lang="en-US" sz="1100" i="1">
                  <a:latin typeface="Segoe UI"/>
                  <a:cs typeface="Segoe UI Semibold"/>
                </a:rPr>
                <a:t>See more partner co-branding guidance </a:t>
              </a:r>
              <a:r>
                <a:rPr lang="en-US" sz="1100" i="1">
                  <a:solidFill>
                    <a:srgbClr val="0070C0"/>
                  </a:solidFill>
                  <a:latin typeface="Segoe UI"/>
                  <a:cs typeface="Segoe UI Semibold"/>
                  <a:hlinkClick r:id="rId3">
                    <a:extLst>
                      <a:ext uri="{A12FA001-AC4F-418D-AE19-62706E023703}">
                        <ahyp:hlinkClr xmlns:ahyp="http://schemas.microsoft.com/office/drawing/2018/hyperlinkcolor" val="tx"/>
                      </a:ext>
                    </a:extLst>
                  </a:hlinkClick>
                </a:rPr>
                <a:t>here</a:t>
              </a:r>
              <a:r>
                <a:rPr lang="en-US" sz="1100" i="1">
                  <a:latin typeface="Segoe UI"/>
                  <a:cs typeface="Segoe UI Semibold"/>
                </a:rPr>
                <a:t>. </a:t>
              </a:r>
              <a:endParaRPr lang="en-US" sz="1100" i="1">
                <a:latin typeface="Segoe UI"/>
                <a:cs typeface="Segoe UI Semibold" panose="020B0502040204020203" pitchFamily="34" charset="0"/>
              </a:endParaRPr>
            </a:p>
          </p:txBody>
        </p:sp>
        <p:sp>
          <p:nvSpPr>
            <p:cNvPr id="35" name="TextBox 34">
              <a:extLst>
                <a:ext uri="{FF2B5EF4-FFF2-40B4-BE49-F238E27FC236}">
                  <a16:creationId xmlns:a16="http://schemas.microsoft.com/office/drawing/2014/main" id="{E5C24EF3-6885-E964-2275-D6EA76AE8143}"/>
                </a:ext>
              </a:extLst>
            </p:cNvPr>
            <p:cNvSpPr txBox="1">
              <a:spLocks noChangeAspect="1"/>
            </p:cNvSpPr>
            <p:nvPr/>
          </p:nvSpPr>
          <p:spPr>
            <a:xfrm>
              <a:off x="-4156743" y="5966902"/>
              <a:ext cx="182880" cy="413237"/>
            </a:xfrm>
            <a:prstGeom prst="rect">
              <a:avLst/>
            </a:prstGeom>
            <a:solidFill>
              <a:srgbClr val="FFFF00"/>
            </a:solidFill>
          </p:spPr>
          <p:txBody>
            <a:bodyPr wrap="square" lIns="91440" tIns="45720" rIns="91440" bIns="45720" rtlCol="0" anchor="ctr">
              <a:spAutoFit/>
            </a:bodyPr>
            <a:lstStyle/>
            <a:p>
              <a:pPr algn="ctr" defTabSz="848982"/>
              <a:r>
                <a:rPr lang="en-US" sz="1100">
                  <a:latin typeface="Segoe UI" panose="020B0502040204020203" pitchFamily="34" charset="0"/>
                  <a:cs typeface="Segoe UI" panose="020B0502040204020203" pitchFamily="34" charset="0"/>
                </a:rPr>
                <a:t>1</a:t>
              </a:r>
              <a:endParaRPr lang="en-US" sz="1115">
                <a:solidFill>
                  <a:prstClr val="black"/>
                </a:solidFill>
                <a:latin typeface="Segoe UI" panose="020B0502040204020203" pitchFamily="34" charset="0"/>
                <a:cs typeface="Segoe UI" panose="020B0502040204020203" pitchFamily="34" charset="0"/>
              </a:endParaRPr>
            </a:p>
          </p:txBody>
        </p:sp>
      </p:grpSp>
      <p:sp>
        <p:nvSpPr>
          <p:cNvPr id="26" name="TextBox 25">
            <a:extLst>
              <a:ext uri="{FF2B5EF4-FFF2-40B4-BE49-F238E27FC236}">
                <a16:creationId xmlns:a16="http://schemas.microsoft.com/office/drawing/2014/main" id="{7C8F1FD8-3D71-283C-F62B-E01AD02EB791}"/>
              </a:ext>
            </a:extLst>
          </p:cNvPr>
          <p:cNvSpPr txBox="1">
            <a:spLocks noChangeAspect="1"/>
          </p:cNvSpPr>
          <p:nvPr/>
        </p:nvSpPr>
        <p:spPr>
          <a:xfrm>
            <a:off x="3684228" y="1648878"/>
            <a:ext cx="115777" cy="263918"/>
          </a:xfrm>
          <a:prstGeom prst="rect">
            <a:avLst/>
          </a:prstGeom>
          <a:solidFill>
            <a:srgbClr val="FFFF00"/>
          </a:solidFill>
        </p:spPr>
        <p:txBody>
          <a:bodyPr wrap="square" rtlCol="0" anchor="ctr">
            <a:spAutoFit/>
          </a:bodyPr>
          <a:lstStyle/>
          <a:p>
            <a:pPr algn="ctr" defTabSz="848982"/>
            <a:r>
              <a:rPr lang="en-US" sz="1115">
                <a:solidFill>
                  <a:prstClr val="black"/>
                </a:solidFill>
                <a:latin typeface="Segoe UI" panose="020B0502040204020203" pitchFamily="34" charset="0"/>
                <a:cs typeface="Segoe UI" panose="020B0502040204020203" pitchFamily="34" charset="0"/>
              </a:rPr>
              <a:t>2</a:t>
            </a:r>
          </a:p>
        </p:txBody>
      </p:sp>
      <p:grpSp>
        <p:nvGrpSpPr>
          <p:cNvPr id="17" name="Group 16">
            <a:extLst>
              <a:ext uri="{FF2B5EF4-FFF2-40B4-BE49-F238E27FC236}">
                <a16:creationId xmlns:a16="http://schemas.microsoft.com/office/drawing/2014/main" id="{2F98EDE3-B6D1-E2AC-C7FC-B559037C9F88}"/>
              </a:ext>
            </a:extLst>
          </p:cNvPr>
          <p:cNvGrpSpPr/>
          <p:nvPr/>
        </p:nvGrpSpPr>
        <p:grpSpPr>
          <a:xfrm>
            <a:off x="3684226" y="3210354"/>
            <a:ext cx="2849167" cy="955060"/>
            <a:chOff x="1306058" y="2038424"/>
            <a:chExt cx="4500519" cy="1508604"/>
          </a:xfrm>
        </p:grpSpPr>
        <p:sp>
          <p:nvSpPr>
            <p:cNvPr id="23" name="TextBox 22">
              <a:extLst>
                <a:ext uri="{FF2B5EF4-FFF2-40B4-BE49-F238E27FC236}">
                  <a16:creationId xmlns:a16="http://schemas.microsoft.com/office/drawing/2014/main" id="{7FF8B9C9-33FD-038F-86EA-F55E7C6BA9E9}"/>
                </a:ext>
              </a:extLst>
            </p:cNvPr>
            <p:cNvSpPr txBox="1"/>
            <p:nvPr/>
          </p:nvSpPr>
          <p:spPr>
            <a:xfrm>
              <a:off x="1561426" y="2064236"/>
              <a:ext cx="4245151" cy="1482792"/>
            </a:xfrm>
            <a:prstGeom prst="rect">
              <a:avLst/>
            </a:prstGeom>
            <a:noFill/>
          </p:spPr>
          <p:txBody>
            <a:bodyPr wrap="square" lIns="91440" tIns="45720" rIns="91440" bIns="45720" rtlCol="0" anchor="t">
              <a:spAutoFit/>
            </a:bodyPr>
            <a:lstStyle/>
            <a:p>
              <a:pPr defTabSz="848982">
                <a:spcBef>
                  <a:spcPts val="380"/>
                </a:spcBef>
              </a:pPr>
              <a:r>
                <a:rPr lang="en-US" sz="1100">
                  <a:highlight>
                    <a:srgbClr val="FFFFFF"/>
                  </a:highlight>
                  <a:latin typeface="+mj-lt"/>
                  <a:cs typeface="Segoe UI"/>
                </a:rPr>
                <a:t>Change the gray color blocks, overlays, icons, and text headlines to your own brand color(s). </a:t>
              </a:r>
              <a:r>
                <a:rPr lang="en-US" sz="1100">
                  <a:highlight>
                    <a:srgbClr val="FFFFFF"/>
                  </a:highlight>
                  <a:latin typeface="Segoe UI"/>
                  <a:cs typeface="Segoe UI"/>
                </a:rPr>
                <a:t>See example </a:t>
              </a:r>
              <a:r>
                <a:rPr lang="en-US" sz="1100">
                  <a:highlight>
                    <a:srgbClr val="FFFFFF"/>
                  </a:highlight>
                  <a:latin typeface="Segoe UI"/>
                  <a:cs typeface="Calibri"/>
                </a:rPr>
                <a:t>to the right.</a:t>
              </a:r>
              <a:r>
                <a:rPr lang="en-US" sz="1000">
                  <a:highlight>
                    <a:srgbClr val="FFFFFF"/>
                  </a:highlight>
                  <a:latin typeface="Segoe UI"/>
                  <a:cs typeface="Segoe UI"/>
                </a:rPr>
                <a:t> </a:t>
              </a:r>
              <a:br>
                <a:rPr lang="en-US" sz="1000">
                  <a:solidFill>
                    <a:prstClr val="black"/>
                  </a:solidFill>
                  <a:highlight>
                    <a:srgbClr val="FFFFFF"/>
                  </a:highlight>
                  <a:latin typeface="Segoe UI"/>
                  <a:cs typeface="Segoe UI"/>
                </a:rPr>
              </a:br>
              <a:br>
                <a:rPr lang="en-US" sz="1100" b="1">
                  <a:latin typeface="Segoe UI Semibold" panose="020B0502040204020203" pitchFamily="34" charset="0"/>
                  <a:cs typeface="Segoe UI Semibold" panose="020B0502040204020203" pitchFamily="34" charset="0"/>
                </a:rPr>
              </a:br>
              <a:endParaRPr lang="en-US" sz="1100">
                <a:latin typeface="Segoe UI" panose="020B0502040204020203" pitchFamily="34" charset="0"/>
                <a:cs typeface="Segoe UI" panose="020B0502040204020203" pitchFamily="34" charset="0"/>
              </a:endParaRPr>
            </a:p>
          </p:txBody>
        </p:sp>
        <p:sp>
          <p:nvSpPr>
            <p:cNvPr id="24" name="TextBox 23">
              <a:extLst>
                <a:ext uri="{FF2B5EF4-FFF2-40B4-BE49-F238E27FC236}">
                  <a16:creationId xmlns:a16="http://schemas.microsoft.com/office/drawing/2014/main" id="{FCF7A20A-0C41-46FD-A406-3E7644964FB7}"/>
                </a:ext>
              </a:extLst>
            </p:cNvPr>
            <p:cNvSpPr txBox="1">
              <a:spLocks noChangeAspect="1"/>
            </p:cNvSpPr>
            <p:nvPr/>
          </p:nvSpPr>
          <p:spPr>
            <a:xfrm>
              <a:off x="1306058" y="2038424"/>
              <a:ext cx="182880" cy="416882"/>
            </a:xfrm>
            <a:prstGeom prst="rect">
              <a:avLst/>
            </a:prstGeom>
            <a:solidFill>
              <a:srgbClr val="FFFF00"/>
            </a:solidFill>
          </p:spPr>
          <p:txBody>
            <a:bodyPr wrap="square" rtlCol="0" anchor="ctr">
              <a:spAutoFit/>
            </a:bodyPr>
            <a:lstStyle/>
            <a:p>
              <a:pPr algn="ctr" defTabSz="848982"/>
              <a:r>
                <a:rPr lang="en-US" sz="1115">
                  <a:solidFill>
                    <a:prstClr val="black"/>
                  </a:solidFill>
                  <a:latin typeface="Segoe UI" panose="020B0502040204020203" pitchFamily="34" charset="0"/>
                  <a:cs typeface="Segoe UI" panose="020B0502040204020203" pitchFamily="34" charset="0"/>
                </a:rPr>
                <a:t>3</a:t>
              </a:r>
            </a:p>
          </p:txBody>
        </p:sp>
      </p:grpSp>
      <p:sp>
        <p:nvSpPr>
          <p:cNvPr id="44" name="TextBox 43">
            <a:extLst>
              <a:ext uri="{FF2B5EF4-FFF2-40B4-BE49-F238E27FC236}">
                <a16:creationId xmlns:a16="http://schemas.microsoft.com/office/drawing/2014/main" id="{52E01F01-52F6-8C1F-0C75-EB8D8D5845BC}"/>
              </a:ext>
            </a:extLst>
          </p:cNvPr>
          <p:cNvSpPr txBox="1"/>
          <p:nvPr/>
        </p:nvSpPr>
        <p:spPr>
          <a:xfrm>
            <a:off x="3845893" y="1693854"/>
            <a:ext cx="2687500" cy="1472198"/>
          </a:xfrm>
          <a:prstGeom prst="rect">
            <a:avLst/>
          </a:prstGeom>
          <a:noFill/>
        </p:spPr>
        <p:txBody>
          <a:bodyPr wrap="square" lIns="91440" tIns="45720" rIns="91440" bIns="45720" anchor="t">
            <a:spAutoFit/>
          </a:bodyPr>
          <a:lstStyle/>
          <a:p>
            <a:pPr defTabSz="848982">
              <a:defRPr/>
            </a:pPr>
            <a:r>
              <a:rPr lang="en-US" sz="1100">
                <a:highlight>
                  <a:srgbClr val="FFFFFF"/>
                </a:highlight>
                <a:latin typeface="+mj-lt"/>
                <a:cs typeface="Segoe UI"/>
              </a:rPr>
              <a:t>Replace all instances of </a:t>
            </a:r>
          </a:p>
          <a:p>
            <a:pPr defTabSz="848982">
              <a:defRPr/>
            </a:pPr>
            <a:r>
              <a:rPr lang="en-US" sz="1100">
                <a:highlight>
                  <a:srgbClr val="FFFFFF"/>
                </a:highlight>
                <a:latin typeface="+mj-lt"/>
                <a:cs typeface="Segoe UI"/>
              </a:rPr>
              <a:t>“partner name” or “partner solution” with your own company/solution name and add any additional partner-specific content where prompted. </a:t>
            </a:r>
          </a:p>
          <a:p>
            <a:pPr defTabSz="590468">
              <a:defRPr/>
            </a:pPr>
            <a:r>
              <a:rPr lang="en-US" sz="1100">
                <a:highlight>
                  <a:srgbClr val="FFFFFF"/>
                </a:highlight>
                <a:latin typeface="Segoe UI"/>
                <a:cs typeface="Segoe UI"/>
              </a:rPr>
              <a:t>Be sure to remove the </a:t>
            </a:r>
            <a:r>
              <a:rPr lang="en-US" sz="1100">
                <a:highlight>
                  <a:srgbClr val="FFFFFF"/>
                </a:highlight>
                <a:latin typeface="Segoe UI"/>
                <a:cs typeface="Calibri"/>
              </a:rPr>
              <a:t>yellow highlighting and change the font color to match the surrounding text.</a:t>
            </a:r>
            <a:endParaRPr lang="en-US">
              <a:latin typeface="Segoe UI"/>
              <a:cs typeface="Segoe UI"/>
            </a:endParaRPr>
          </a:p>
        </p:txBody>
      </p:sp>
      <p:sp>
        <p:nvSpPr>
          <p:cNvPr id="3" name="Title 3">
            <a:extLst>
              <a:ext uri="{FF2B5EF4-FFF2-40B4-BE49-F238E27FC236}">
                <a16:creationId xmlns:a16="http://schemas.microsoft.com/office/drawing/2014/main" id="{4D7C1C7B-A355-24E4-C402-A03FD5FFFC8C}"/>
              </a:ext>
            </a:extLst>
          </p:cNvPr>
          <p:cNvSpPr txBox="1">
            <a:spLocks/>
          </p:cNvSpPr>
          <p:nvPr/>
        </p:nvSpPr>
        <p:spPr>
          <a:xfrm>
            <a:off x="458626" y="725378"/>
            <a:ext cx="10126449" cy="400083"/>
          </a:xfrm>
          <a:prstGeom prst="rect">
            <a:avLst/>
          </a:prstGeom>
        </p:spPr>
        <p:txBody>
          <a:bodyPr/>
          <a:lstStyle>
            <a:lvl1pPr algn="l" defTabSz="932667" rtl="0" eaLnBrk="1" latinLnBrk="0" hangingPunct="1">
              <a:lnSpc>
                <a:spcPct val="110000"/>
              </a:lnSpc>
              <a:spcBef>
                <a:spcPct val="0"/>
              </a:spcBef>
              <a:spcAft>
                <a:spcPts val="1000"/>
              </a:spcAft>
              <a:buNone/>
              <a:defRPr lang="en-US" sz="1600" b="0" kern="1200" cap="none" spc="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865973">
              <a:spcAft>
                <a:spcPts val="1067"/>
              </a:spcAft>
            </a:pPr>
            <a:r>
              <a:rPr lang="en-US" sz="2601">
                <a:solidFill>
                  <a:prstClr val="black"/>
                </a:solidFill>
                <a:latin typeface="Segoe UI Semibold"/>
              </a:rPr>
              <a:t>Partner customization guidance</a:t>
            </a:r>
          </a:p>
        </p:txBody>
      </p:sp>
      <p:pic>
        <p:nvPicPr>
          <p:cNvPr id="13" name="Picture 12">
            <a:extLst>
              <a:ext uri="{FF2B5EF4-FFF2-40B4-BE49-F238E27FC236}">
                <a16:creationId xmlns:a16="http://schemas.microsoft.com/office/drawing/2014/main" id="{EA6179F9-ADA9-D4B2-EEB2-F7D4E1855F0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177097" y="1501352"/>
            <a:ext cx="3119626" cy="1754790"/>
          </a:xfrm>
          <a:prstGeom prst="rect">
            <a:avLst/>
          </a:prstGeom>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99DB1F18-F13A-E1C7-C520-A564B75591D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181215" y="3966416"/>
            <a:ext cx="3133450" cy="176256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0523627"/>
      </p:ext>
    </p:extLst>
  </p:cSld>
  <p:clrMapOvr>
    <a:masterClrMapping/>
  </p:clrMapOvr>
  <p:transition>
    <p:fade/>
  </p:transition>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0E5B05-54EE-4740-B0D9-A5B0B1291C19}"/>
              </a:ext>
            </a:extLst>
          </p:cNvPr>
          <p:cNvSpPr/>
          <p:nvPr/>
        </p:nvSpPr>
        <p:spPr bwMode="auto">
          <a:xfrm>
            <a:off x="7901915" y="0"/>
            <a:ext cx="4290086" cy="6858000"/>
          </a:xfrm>
          <a:prstGeom prst="rect">
            <a:avLst/>
          </a:prstGeom>
          <a:solidFill>
            <a:srgbClr val="F5F5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0" name="Picture 39">
            <a:extLst>
              <a:ext uri="{FF2B5EF4-FFF2-40B4-BE49-F238E27FC236}">
                <a16:creationId xmlns:a16="http://schemas.microsoft.com/office/drawing/2014/main" id="{9074ABFA-C203-F147-5DC8-F2F82E24A292}"/>
              </a:ext>
            </a:extLst>
          </p:cNvPr>
          <p:cNvPicPr>
            <a:picLocks noChangeAspect="1"/>
          </p:cNvPicPr>
          <p:nvPr/>
        </p:nvPicPr>
        <p:blipFill rotWithShape="1">
          <a:blip r:embed="rId3">
            <a:extLst>
              <a:ext uri="{28A0092B-C50C-407E-A947-70E740481C1C}">
                <a14:useLocalDpi xmlns:a14="http://schemas.microsoft.com/office/drawing/2010/main" val="0"/>
              </a:ext>
            </a:extLst>
          </a:blip>
          <a:srcRect t="50627" b="34367"/>
          <a:stretch/>
        </p:blipFill>
        <p:spPr>
          <a:xfrm>
            <a:off x="0" y="0"/>
            <a:ext cx="12192000" cy="877094"/>
          </a:xfrm>
          <a:prstGeom prst="rect">
            <a:avLst/>
          </a:prstGeom>
        </p:spPr>
      </p:pic>
      <p:pic>
        <p:nvPicPr>
          <p:cNvPr id="7" name="Picture 2" descr="A desktop screen, mobile phone, and desk phone all displaying Microsoft Teams">
            <a:extLst>
              <a:ext uri="{FF2B5EF4-FFF2-40B4-BE49-F238E27FC236}">
                <a16:creationId xmlns:a16="http://schemas.microsoft.com/office/drawing/2014/main" id="{8EF63155-29DF-4BC8-910B-6F42595633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0985"/>
          <a:stretch/>
        </p:blipFill>
        <p:spPr bwMode="auto">
          <a:xfrm>
            <a:off x="8208734" y="1404729"/>
            <a:ext cx="3983266" cy="322887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8628D9F3-52E6-43D1-A1A4-F476AC7DB58D}"/>
              </a:ext>
            </a:extLst>
          </p:cNvPr>
          <p:cNvSpPr>
            <a:spLocks noGrp="1"/>
          </p:cNvSpPr>
          <p:nvPr>
            <p:ph type="title"/>
          </p:nvPr>
        </p:nvSpPr>
        <p:spPr>
          <a:xfrm>
            <a:off x="8299817" y="4787572"/>
            <a:ext cx="3529397" cy="307777"/>
          </a:xfrm>
        </p:spPr>
        <p:txBody>
          <a:bodyPr/>
          <a:lstStyle/>
          <a:p>
            <a:r>
              <a:rPr lang="en-US" sz="2000">
                <a:solidFill>
                  <a:schemeClr val="accent1"/>
                </a:solidFill>
              </a:rPr>
              <a:t>Built for productivity</a:t>
            </a:r>
          </a:p>
        </p:txBody>
      </p:sp>
      <p:sp>
        <p:nvSpPr>
          <p:cNvPr id="9" name="Text Placeholder 8">
            <a:extLst>
              <a:ext uri="{FF2B5EF4-FFF2-40B4-BE49-F238E27FC236}">
                <a16:creationId xmlns:a16="http://schemas.microsoft.com/office/drawing/2014/main" id="{4FB057A8-1F65-4767-90AD-9E73DB6967EA}"/>
              </a:ext>
            </a:extLst>
          </p:cNvPr>
          <p:cNvSpPr>
            <a:spLocks noGrp="1"/>
          </p:cNvSpPr>
          <p:nvPr>
            <p:ph type="body" sz="quarter" idx="4294967295"/>
          </p:nvPr>
        </p:nvSpPr>
        <p:spPr>
          <a:xfrm>
            <a:off x="8299817" y="5191801"/>
            <a:ext cx="3529397" cy="1223412"/>
          </a:xfrm>
        </p:spPr>
        <p:txBody>
          <a:bodyPr/>
          <a:lstStyle/>
          <a:p>
            <a:pPr marL="0" lvl="0" indent="0">
              <a:spcBef>
                <a:spcPts val="300"/>
              </a:spcBef>
              <a:spcAft>
                <a:spcPts val="600"/>
              </a:spcAft>
              <a:buSzTx/>
              <a:buNone/>
              <a:defRPr/>
            </a:pPr>
            <a:r>
              <a:rPr lang="en-US" sz="1200"/>
              <a:t>Teams Phone is a cloud-based phone system built for productivity. It integrates into Microsoft 365 for an all-in-one communication solution that brings together calling, meetings, and messaging into a single application, Microsoft Teams</a:t>
            </a:r>
          </a:p>
          <a:p>
            <a:pPr marL="0" indent="0">
              <a:spcBef>
                <a:spcPts val="300"/>
              </a:spcBef>
              <a:spcAft>
                <a:spcPts val="600"/>
              </a:spcAft>
              <a:buSzTx/>
              <a:buNone/>
              <a:defRPr/>
            </a:pPr>
            <a:r>
              <a:rPr lang="en-US" sz="1200">
                <a:solidFill>
                  <a:schemeClr val="accent1"/>
                </a:solidFill>
              </a:rPr>
              <a:t>The phone system designed for business</a:t>
            </a:r>
          </a:p>
        </p:txBody>
      </p:sp>
      <p:sp>
        <p:nvSpPr>
          <p:cNvPr id="3" name="Rectangle 2">
            <a:extLst>
              <a:ext uri="{FF2B5EF4-FFF2-40B4-BE49-F238E27FC236}">
                <a16:creationId xmlns:a16="http://schemas.microsoft.com/office/drawing/2014/main" id="{9BE35FF9-0D49-A775-AC0E-F33A81D3B604}"/>
              </a:ext>
            </a:extLst>
          </p:cNvPr>
          <p:cNvSpPr/>
          <p:nvPr/>
        </p:nvSpPr>
        <p:spPr bwMode="auto">
          <a:xfrm rot="16200000" flipH="1" flipV="1">
            <a:off x="5010047" y="2862450"/>
            <a:ext cx="3444995" cy="1642380"/>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2651760" rIns="365760" bIns="9144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err="1">
              <a:solidFill>
                <a:schemeClr val="tx1"/>
              </a:solidFill>
              <a:latin typeface="+mj-lt"/>
              <a:cs typeface="Segoe UI" pitchFamily="34" charset="0"/>
            </a:endParaRPr>
          </a:p>
        </p:txBody>
      </p:sp>
      <p:sp>
        <p:nvSpPr>
          <p:cNvPr id="5" name="Rectangle 4">
            <a:extLst>
              <a:ext uri="{FF2B5EF4-FFF2-40B4-BE49-F238E27FC236}">
                <a16:creationId xmlns:a16="http://schemas.microsoft.com/office/drawing/2014/main" id="{FD99B6D1-D222-0A94-A394-29CD2B439F96}"/>
              </a:ext>
            </a:extLst>
          </p:cNvPr>
          <p:cNvSpPr/>
          <p:nvPr/>
        </p:nvSpPr>
        <p:spPr bwMode="auto">
          <a:xfrm>
            <a:off x="4142441" y="1961140"/>
            <a:ext cx="1641420" cy="3444990"/>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2743200" rIns="365760" bIns="9144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err="1">
              <a:solidFill>
                <a:schemeClr val="tx1"/>
              </a:solidFill>
              <a:latin typeface="+mj-lt"/>
              <a:ea typeface="Segoe UI" pitchFamily="34" charset="0"/>
              <a:cs typeface="Segoe UI" pitchFamily="34" charset="0"/>
            </a:endParaRPr>
          </a:p>
        </p:txBody>
      </p:sp>
      <p:sp>
        <p:nvSpPr>
          <p:cNvPr id="6" name="Rectangle 5">
            <a:extLst>
              <a:ext uri="{FF2B5EF4-FFF2-40B4-BE49-F238E27FC236}">
                <a16:creationId xmlns:a16="http://schemas.microsoft.com/office/drawing/2014/main" id="{785B53EB-8D58-04E7-0504-9EA824CCFC94}"/>
              </a:ext>
            </a:extLst>
          </p:cNvPr>
          <p:cNvSpPr/>
          <p:nvPr/>
        </p:nvSpPr>
        <p:spPr bwMode="auto">
          <a:xfrm>
            <a:off x="2369615" y="1961139"/>
            <a:ext cx="1641420" cy="3444991"/>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2743200" rIns="365760" bIns="9144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err="1">
              <a:solidFill>
                <a:schemeClr val="tx1"/>
              </a:solidFill>
              <a:latin typeface="+mj-lt"/>
              <a:ea typeface="Segoe UI" pitchFamily="34" charset="0"/>
              <a:cs typeface="Segoe UI" pitchFamily="34" charset="0"/>
            </a:endParaRPr>
          </a:p>
        </p:txBody>
      </p:sp>
      <p:sp>
        <p:nvSpPr>
          <p:cNvPr id="8" name="Rectangle 7">
            <a:extLst>
              <a:ext uri="{FF2B5EF4-FFF2-40B4-BE49-F238E27FC236}">
                <a16:creationId xmlns:a16="http://schemas.microsoft.com/office/drawing/2014/main" id="{C70FD131-6872-BFD3-479F-6E220F6A084B}"/>
              </a:ext>
            </a:extLst>
          </p:cNvPr>
          <p:cNvSpPr/>
          <p:nvPr/>
        </p:nvSpPr>
        <p:spPr bwMode="auto">
          <a:xfrm rot="16200000" flipH="1">
            <a:off x="-312345" y="2862449"/>
            <a:ext cx="3444994" cy="1642380"/>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5760" tIns="2651760" rIns="365760" bIns="9144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a:solidFill>
                <a:schemeClr val="tx1"/>
              </a:solidFill>
              <a:latin typeface="+mj-lt"/>
              <a:cs typeface="Segoe UI" pitchFamily="34" charset="0"/>
            </a:endParaRPr>
          </a:p>
        </p:txBody>
      </p:sp>
      <p:pic>
        <p:nvPicPr>
          <p:cNvPr id="10" name="Picture 9">
            <a:extLst>
              <a:ext uri="{FF2B5EF4-FFF2-40B4-BE49-F238E27FC236}">
                <a16:creationId xmlns:a16="http://schemas.microsoft.com/office/drawing/2014/main" id="{C7C06438-7CB4-EA26-DECA-9175ED35147F}"/>
              </a:ext>
            </a:extLst>
          </p:cNvPr>
          <p:cNvPicPr>
            <a:picLocks noChangeAspect="1"/>
          </p:cNvPicPr>
          <p:nvPr/>
        </p:nvPicPr>
        <p:blipFill rotWithShape="1">
          <a:blip r:embed="rId5">
            <a:extLst>
              <a:ext uri="{28A0092B-C50C-407E-A947-70E740481C1C}">
                <a14:useLocalDpi xmlns:a14="http://schemas.microsoft.com/office/drawing/2010/main" val="0"/>
              </a:ext>
            </a:extLst>
          </a:blip>
          <a:srcRect l="1394" r="27436"/>
          <a:stretch/>
        </p:blipFill>
        <p:spPr>
          <a:xfrm>
            <a:off x="588962" y="1956023"/>
            <a:ext cx="1645632" cy="1541920"/>
          </a:xfrm>
          <a:prstGeom prst="rect">
            <a:avLst/>
          </a:prstGeom>
        </p:spPr>
      </p:pic>
      <p:pic>
        <p:nvPicPr>
          <p:cNvPr id="11" name="Picture 10">
            <a:extLst>
              <a:ext uri="{FF2B5EF4-FFF2-40B4-BE49-F238E27FC236}">
                <a16:creationId xmlns:a16="http://schemas.microsoft.com/office/drawing/2014/main" id="{31B7E05A-5A12-2F9C-121E-493672BFBAAE}"/>
              </a:ext>
            </a:extLst>
          </p:cNvPr>
          <p:cNvPicPr>
            <a:picLocks noChangeAspect="1"/>
          </p:cNvPicPr>
          <p:nvPr/>
        </p:nvPicPr>
        <p:blipFill rotWithShape="1">
          <a:blip r:embed="rId6">
            <a:extLst>
              <a:ext uri="{28A0092B-C50C-407E-A947-70E740481C1C}">
                <a14:useLocalDpi xmlns:a14="http://schemas.microsoft.com/office/drawing/2010/main" val="0"/>
              </a:ext>
            </a:extLst>
          </a:blip>
          <a:srcRect l="23163" t="7958" r="17333" b="54858"/>
          <a:stretch/>
        </p:blipFill>
        <p:spPr>
          <a:xfrm>
            <a:off x="2365701" y="1961140"/>
            <a:ext cx="1645632" cy="1541920"/>
          </a:xfrm>
          <a:prstGeom prst="rect">
            <a:avLst/>
          </a:prstGeom>
        </p:spPr>
      </p:pic>
      <p:pic>
        <p:nvPicPr>
          <p:cNvPr id="12" name="Picture 11">
            <a:extLst>
              <a:ext uri="{FF2B5EF4-FFF2-40B4-BE49-F238E27FC236}">
                <a16:creationId xmlns:a16="http://schemas.microsoft.com/office/drawing/2014/main" id="{B4E85E5F-D502-7C2B-35AD-52B1C2FD9296}"/>
              </a:ext>
            </a:extLst>
          </p:cNvPr>
          <p:cNvPicPr>
            <a:picLocks noChangeAspect="1"/>
          </p:cNvPicPr>
          <p:nvPr/>
        </p:nvPicPr>
        <p:blipFill rotWithShape="1">
          <a:blip r:embed="rId7">
            <a:extLst>
              <a:ext uri="{28A0092B-C50C-407E-A947-70E740481C1C}">
                <a14:useLocalDpi xmlns:a14="http://schemas.microsoft.com/office/drawing/2010/main" val="0"/>
              </a:ext>
            </a:extLst>
          </a:blip>
          <a:srcRect l="28906"/>
          <a:stretch/>
        </p:blipFill>
        <p:spPr>
          <a:xfrm>
            <a:off x="4134614" y="1961140"/>
            <a:ext cx="1645632" cy="1541920"/>
          </a:xfrm>
          <a:prstGeom prst="rect">
            <a:avLst/>
          </a:prstGeom>
        </p:spPr>
      </p:pic>
      <p:pic>
        <p:nvPicPr>
          <p:cNvPr id="13" name="Picture 12">
            <a:extLst>
              <a:ext uri="{FF2B5EF4-FFF2-40B4-BE49-F238E27FC236}">
                <a16:creationId xmlns:a16="http://schemas.microsoft.com/office/drawing/2014/main" id="{7FAC18B7-6193-BB36-1A98-A89C5D4AB175}"/>
              </a:ext>
            </a:extLst>
          </p:cNvPr>
          <p:cNvPicPr>
            <a:picLocks noChangeAspect="1"/>
          </p:cNvPicPr>
          <p:nvPr/>
        </p:nvPicPr>
        <p:blipFill rotWithShape="1">
          <a:blip r:embed="rId8">
            <a:extLst>
              <a:ext uri="{28A0092B-C50C-407E-A947-70E740481C1C}">
                <a14:useLocalDpi xmlns:a14="http://schemas.microsoft.com/office/drawing/2010/main" val="0"/>
              </a:ext>
            </a:extLst>
          </a:blip>
          <a:srcRect l="23966" r="4865"/>
          <a:stretch/>
        </p:blipFill>
        <p:spPr>
          <a:xfrm>
            <a:off x="5911354" y="1961140"/>
            <a:ext cx="1645632" cy="1541920"/>
          </a:xfrm>
          <a:prstGeom prst="rect">
            <a:avLst/>
          </a:prstGeom>
        </p:spPr>
      </p:pic>
      <p:sp>
        <p:nvSpPr>
          <p:cNvPr id="18" name="Title 2">
            <a:extLst>
              <a:ext uri="{FF2B5EF4-FFF2-40B4-BE49-F238E27FC236}">
                <a16:creationId xmlns:a16="http://schemas.microsoft.com/office/drawing/2014/main" id="{60AF936A-677E-89B5-7C07-500C2FBCFC3E}"/>
              </a:ext>
            </a:extLst>
          </p:cNvPr>
          <p:cNvSpPr txBox="1">
            <a:spLocks/>
          </p:cNvSpPr>
          <p:nvPr/>
        </p:nvSpPr>
        <p:spPr>
          <a:xfrm>
            <a:off x="588264" y="1006290"/>
            <a:ext cx="6965472" cy="553998"/>
          </a:xfrm>
          <a:prstGeom prst="rect">
            <a:avLst/>
          </a:prstGeom>
        </p:spPr>
        <p:txBody>
          <a:bodyPr vert="horz" wrap="square" lIns="0" tIns="0" rIns="0" bIns="0" rtlCol="0" anchor="ctr" anchorCtr="0">
            <a:norm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sz="2800"/>
              <a:t>All-in-one communication</a:t>
            </a:r>
          </a:p>
        </p:txBody>
      </p:sp>
      <p:sp>
        <p:nvSpPr>
          <p:cNvPr id="19" name="Rectangle 18">
            <a:extLst>
              <a:ext uri="{FF2B5EF4-FFF2-40B4-BE49-F238E27FC236}">
                <a16:creationId xmlns:a16="http://schemas.microsoft.com/office/drawing/2014/main" id="{6F2BC684-B3EC-2E01-CD6A-CB2BEBBDD1EE}"/>
              </a:ext>
            </a:extLst>
          </p:cNvPr>
          <p:cNvSpPr/>
          <p:nvPr/>
        </p:nvSpPr>
        <p:spPr>
          <a:xfrm>
            <a:off x="616214" y="1560288"/>
            <a:ext cx="6937521" cy="184666"/>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5C5AD4"/>
                </a:solidFill>
                <a:effectLst/>
                <a:uLnTx/>
                <a:uFillTx/>
                <a:latin typeface="Segoe UI Semibold"/>
                <a:ea typeface="+mn-ea"/>
                <a:cs typeface="+mn-cs"/>
              </a:rPr>
              <a:t>Transform how work gets done by unifying calling, chat, meetings, calendar, and email</a:t>
            </a:r>
            <a:endParaRPr kumimoji="0" lang="en-SE" sz="1200" b="0" i="0" u="none" strike="noStrike" kern="1200" cap="none" spc="0" normalizeH="0" baseline="0" noProof="0">
              <a:ln>
                <a:noFill/>
              </a:ln>
              <a:solidFill>
                <a:srgbClr val="5C5AD4"/>
              </a:solidFill>
              <a:effectLst/>
              <a:uLnTx/>
              <a:uFillTx/>
              <a:latin typeface="Segoe UI Semibold"/>
              <a:ea typeface="+mn-ea"/>
              <a:cs typeface="+mn-cs"/>
            </a:endParaRPr>
          </a:p>
        </p:txBody>
      </p:sp>
      <p:sp>
        <p:nvSpPr>
          <p:cNvPr id="26" name="Rectangle 25">
            <a:extLst>
              <a:ext uri="{FF2B5EF4-FFF2-40B4-BE49-F238E27FC236}">
                <a16:creationId xmlns:a16="http://schemas.microsoft.com/office/drawing/2014/main" id="{21755FF5-4AA7-9DF4-2175-864CD0FC31D6}"/>
              </a:ext>
            </a:extLst>
          </p:cNvPr>
          <p:cNvSpPr/>
          <p:nvPr/>
        </p:nvSpPr>
        <p:spPr>
          <a:xfrm flipH="1">
            <a:off x="726855" y="3586858"/>
            <a:ext cx="1366595" cy="443198"/>
          </a:xfrm>
          <a:prstGeom prst="rect">
            <a:avLst/>
          </a:prstGeom>
        </p:spPr>
        <p:txBody>
          <a:bodyPr wrap="square" lIns="0" tIns="91440" rIns="0">
            <a:spAutoFit/>
          </a:bodyPr>
          <a:lstStyle/>
          <a:p>
            <a:pPr lvl="0" defTabSz="932472" fontAlgn="base">
              <a:lnSpc>
                <a:spcPct val="90000"/>
              </a:lnSpc>
              <a:spcBef>
                <a:spcPct val="0"/>
              </a:spcBef>
              <a:spcAft>
                <a:spcPct val="0"/>
              </a:spcAft>
              <a:defRPr/>
            </a:pPr>
            <a:r>
              <a:rPr lang="en-US" sz="1100">
                <a:solidFill>
                  <a:schemeClr val="accent1"/>
                </a:solidFill>
                <a:latin typeface="+mj-lt"/>
                <a:cs typeface="Segoe UI" pitchFamily="34" charset="0"/>
              </a:rPr>
              <a:t>Easy and </a:t>
            </a:r>
            <a:br>
              <a:rPr lang="en-US" sz="1100">
                <a:solidFill>
                  <a:schemeClr val="accent1"/>
                </a:solidFill>
                <a:latin typeface="+mj-lt"/>
                <a:cs typeface="Segoe UI" pitchFamily="34" charset="0"/>
              </a:rPr>
            </a:br>
            <a:r>
              <a:rPr lang="en-US" sz="1100">
                <a:solidFill>
                  <a:schemeClr val="accent1"/>
                </a:solidFill>
                <a:latin typeface="+mj-lt"/>
                <a:cs typeface="Segoe UI" pitchFamily="34" charset="0"/>
              </a:rPr>
              <a:t>intelligent calling</a:t>
            </a:r>
          </a:p>
        </p:txBody>
      </p:sp>
      <p:sp>
        <p:nvSpPr>
          <p:cNvPr id="27" name="Rectangle 26">
            <a:extLst>
              <a:ext uri="{FF2B5EF4-FFF2-40B4-BE49-F238E27FC236}">
                <a16:creationId xmlns:a16="http://schemas.microsoft.com/office/drawing/2014/main" id="{4E002E60-D4A4-74FF-618D-7067CBA0CF1E}"/>
              </a:ext>
            </a:extLst>
          </p:cNvPr>
          <p:cNvSpPr/>
          <p:nvPr/>
        </p:nvSpPr>
        <p:spPr>
          <a:xfrm>
            <a:off x="726855" y="4082863"/>
            <a:ext cx="1366595" cy="879257"/>
          </a:xfrm>
          <a:prstGeom prst="rect">
            <a:avLst/>
          </a:prstGeom>
        </p:spPr>
        <p:txBody>
          <a:bodyPr lIns="0" tIns="0" rIns="0" bIns="0" numCol="1" anchor="t">
            <a:noAutofit/>
          </a:bodyPr>
          <a:lstStyle/>
          <a:p>
            <a:pPr lvl="0" defTabSz="914367">
              <a:spcAft>
                <a:spcPts val="600"/>
              </a:spcAft>
              <a:tabLst>
                <a:tab pos="224097" algn="l"/>
              </a:tabLst>
              <a:defRPr/>
            </a:pPr>
            <a:r>
              <a:rPr lang="en-US" sz="950">
                <a:solidFill>
                  <a:srgbClr val="000000"/>
                </a:solidFill>
              </a:rPr>
              <a:t>Communicate with more flexibility, ease, and intelligence so you can stay connected. </a:t>
            </a:r>
            <a:endParaRPr lang="en-US" sz="950">
              <a:solidFill>
                <a:srgbClr val="282828"/>
              </a:solidFill>
            </a:endParaRPr>
          </a:p>
        </p:txBody>
      </p:sp>
      <p:sp>
        <p:nvSpPr>
          <p:cNvPr id="28" name="Rectangle 27">
            <a:extLst>
              <a:ext uri="{FF2B5EF4-FFF2-40B4-BE49-F238E27FC236}">
                <a16:creationId xmlns:a16="http://schemas.microsoft.com/office/drawing/2014/main" id="{87699136-14F2-E977-4E43-05191C7F11EC}"/>
              </a:ext>
            </a:extLst>
          </p:cNvPr>
          <p:cNvSpPr/>
          <p:nvPr/>
        </p:nvSpPr>
        <p:spPr>
          <a:xfrm flipH="1">
            <a:off x="2508984" y="3586858"/>
            <a:ext cx="1366595" cy="443198"/>
          </a:xfrm>
          <a:prstGeom prst="rect">
            <a:avLst/>
          </a:prstGeom>
        </p:spPr>
        <p:txBody>
          <a:bodyPr wrap="square" lIns="0" tIns="91440" rIns="0">
            <a:spAutoFit/>
          </a:bodyPr>
          <a:lstStyle/>
          <a:p>
            <a:pPr lvl="0" defTabSz="932472" fontAlgn="base">
              <a:lnSpc>
                <a:spcPct val="90000"/>
              </a:lnSpc>
              <a:spcBef>
                <a:spcPct val="0"/>
              </a:spcBef>
              <a:spcAft>
                <a:spcPct val="0"/>
              </a:spcAft>
              <a:defRPr/>
            </a:pPr>
            <a:r>
              <a:rPr lang="en-US" sz="1100">
                <a:solidFill>
                  <a:schemeClr val="accent1"/>
                </a:solidFill>
                <a:latin typeface="+mj-lt"/>
                <a:cs typeface="Segoe UI" pitchFamily="34" charset="0"/>
              </a:rPr>
              <a:t>Delivered from Microsoft’s cloud</a:t>
            </a:r>
          </a:p>
        </p:txBody>
      </p:sp>
      <p:sp>
        <p:nvSpPr>
          <p:cNvPr id="29" name="Rectangle 28">
            <a:extLst>
              <a:ext uri="{FF2B5EF4-FFF2-40B4-BE49-F238E27FC236}">
                <a16:creationId xmlns:a16="http://schemas.microsoft.com/office/drawing/2014/main" id="{36F4296E-3964-DE65-87E7-40E2CC8313AE}"/>
              </a:ext>
            </a:extLst>
          </p:cNvPr>
          <p:cNvSpPr/>
          <p:nvPr/>
        </p:nvSpPr>
        <p:spPr>
          <a:xfrm>
            <a:off x="2508984" y="4082863"/>
            <a:ext cx="1366595" cy="879257"/>
          </a:xfrm>
          <a:prstGeom prst="rect">
            <a:avLst/>
          </a:prstGeom>
        </p:spPr>
        <p:txBody>
          <a:bodyPr lIns="0" tIns="0" rIns="0" bIns="0" numCol="1" anchor="t">
            <a:noAutofit/>
          </a:bodyPr>
          <a:lstStyle/>
          <a:p>
            <a:pPr lvl="0" defTabSz="914367">
              <a:spcAft>
                <a:spcPts val="600"/>
              </a:spcAft>
              <a:tabLst>
                <a:tab pos="224097" algn="l"/>
              </a:tabLst>
              <a:defRPr/>
            </a:pPr>
            <a:r>
              <a:rPr lang="en-US" sz="950">
                <a:solidFill>
                  <a:srgbClr val="000000"/>
                </a:solidFill>
              </a:rPr>
              <a:t>Work confidently with a reliable and secure cloud-based solution.</a:t>
            </a:r>
            <a:endParaRPr lang="en-US" sz="950">
              <a:solidFill>
                <a:srgbClr val="282828"/>
              </a:solidFill>
            </a:endParaRPr>
          </a:p>
        </p:txBody>
      </p:sp>
      <p:sp>
        <p:nvSpPr>
          <p:cNvPr id="30" name="Rectangle 29">
            <a:extLst>
              <a:ext uri="{FF2B5EF4-FFF2-40B4-BE49-F238E27FC236}">
                <a16:creationId xmlns:a16="http://schemas.microsoft.com/office/drawing/2014/main" id="{96D22721-9184-6271-EB29-C448D04A1C2D}"/>
              </a:ext>
            </a:extLst>
          </p:cNvPr>
          <p:cNvSpPr/>
          <p:nvPr/>
        </p:nvSpPr>
        <p:spPr>
          <a:xfrm flipH="1">
            <a:off x="4301398" y="3586858"/>
            <a:ext cx="1366595" cy="443198"/>
          </a:xfrm>
          <a:prstGeom prst="rect">
            <a:avLst/>
          </a:prstGeom>
        </p:spPr>
        <p:txBody>
          <a:bodyPr wrap="square" lIns="0" tIns="91440" rIns="0">
            <a:spAutoFit/>
          </a:bodyPr>
          <a:lstStyle/>
          <a:p>
            <a:pPr lvl="0" defTabSz="932472" fontAlgn="base">
              <a:lnSpc>
                <a:spcPct val="90000"/>
              </a:lnSpc>
              <a:spcBef>
                <a:spcPct val="0"/>
              </a:spcBef>
              <a:spcAft>
                <a:spcPct val="0"/>
              </a:spcAft>
              <a:defRPr/>
            </a:pPr>
            <a:r>
              <a:rPr lang="en-US" sz="1100">
                <a:solidFill>
                  <a:schemeClr val="accent1"/>
                </a:solidFill>
                <a:latin typeface="+mj-lt"/>
                <a:cs typeface="Segoe UI" pitchFamily="34" charset="0"/>
              </a:rPr>
              <a:t>Save time </a:t>
            </a:r>
            <a:br>
              <a:rPr lang="en-US" sz="1100">
                <a:solidFill>
                  <a:schemeClr val="accent1"/>
                </a:solidFill>
                <a:latin typeface="+mj-lt"/>
                <a:cs typeface="Segoe UI" pitchFamily="34" charset="0"/>
              </a:rPr>
            </a:br>
            <a:r>
              <a:rPr lang="en-US" sz="1100">
                <a:solidFill>
                  <a:schemeClr val="accent1"/>
                </a:solidFill>
                <a:latin typeface="+mj-lt"/>
                <a:cs typeface="Segoe UI" pitchFamily="34" charset="0"/>
              </a:rPr>
              <a:t>and money</a:t>
            </a:r>
          </a:p>
        </p:txBody>
      </p:sp>
      <p:sp>
        <p:nvSpPr>
          <p:cNvPr id="31" name="Rectangle 30">
            <a:extLst>
              <a:ext uri="{FF2B5EF4-FFF2-40B4-BE49-F238E27FC236}">
                <a16:creationId xmlns:a16="http://schemas.microsoft.com/office/drawing/2014/main" id="{B4281B30-81E2-6CE0-2DC3-A439570259D3}"/>
              </a:ext>
            </a:extLst>
          </p:cNvPr>
          <p:cNvSpPr/>
          <p:nvPr/>
        </p:nvSpPr>
        <p:spPr>
          <a:xfrm>
            <a:off x="4301398" y="4082863"/>
            <a:ext cx="1366595" cy="879257"/>
          </a:xfrm>
          <a:prstGeom prst="rect">
            <a:avLst/>
          </a:prstGeom>
        </p:spPr>
        <p:txBody>
          <a:bodyPr lIns="0" tIns="0" rIns="0" bIns="0" numCol="1" anchor="t">
            <a:noAutofit/>
          </a:bodyPr>
          <a:lstStyle/>
          <a:p>
            <a:pPr lvl="0" defTabSz="914367">
              <a:spcAft>
                <a:spcPts val="600"/>
              </a:spcAft>
              <a:tabLst>
                <a:tab pos="224097" algn="l"/>
              </a:tabLst>
              <a:defRPr/>
            </a:pPr>
            <a:r>
              <a:rPr lang="en-US" sz="950">
                <a:solidFill>
                  <a:srgbClr val="000000"/>
                </a:solidFill>
              </a:rPr>
              <a:t>Reduce complexity, training, and having to remember multiple logins by consolidating your apps with a single provider for all your communications. </a:t>
            </a:r>
            <a:endParaRPr lang="en-US" sz="950">
              <a:solidFill>
                <a:srgbClr val="282828"/>
              </a:solidFill>
            </a:endParaRPr>
          </a:p>
        </p:txBody>
      </p:sp>
      <p:sp>
        <p:nvSpPr>
          <p:cNvPr id="32" name="Rectangle 31">
            <a:extLst>
              <a:ext uri="{FF2B5EF4-FFF2-40B4-BE49-F238E27FC236}">
                <a16:creationId xmlns:a16="http://schemas.microsoft.com/office/drawing/2014/main" id="{4EDAA072-B8D8-F2A5-89EB-5BB85D4E7B76}"/>
              </a:ext>
            </a:extLst>
          </p:cNvPr>
          <p:cNvSpPr/>
          <p:nvPr/>
        </p:nvSpPr>
        <p:spPr>
          <a:xfrm flipH="1">
            <a:off x="6083527" y="3586858"/>
            <a:ext cx="1366595" cy="443198"/>
          </a:xfrm>
          <a:prstGeom prst="rect">
            <a:avLst/>
          </a:prstGeom>
        </p:spPr>
        <p:txBody>
          <a:bodyPr wrap="square" lIns="0" tIns="91440" rIns="0">
            <a:spAutoFit/>
          </a:bodyPr>
          <a:lstStyle/>
          <a:p>
            <a:pPr lvl="0" defTabSz="932472" fontAlgn="base">
              <a:lnSpc>
                <a:spcPct val="90000"/>
              </a:lnSpc>
              <a:spcBef>
                <a:spcPct val="0"/>
              </a:spcBef>
              <a:spcAft>
                <a:spcPct val="0"/>
              </a:spcAft>
              <a:defRPr/>
            </a:pPr>
            <a:r>
              <a:rPr lang="en-US" sz="1100">
                <a:solidFill>
                  <a:schemeClr val="accent1"/>
                </a:solidFill>
                <a:latin typeface="+mj-lt"/>
                <a:cs typeface="Segoe UI" pitchFamily="34" charset="0"/>
              </a:rPr>
              <a:t>Connect faster </a:t>
            </a:r>
            <a:br>
              <a:rPr lang="en-US" sz="1100">
                <a:solidFill>
                  <a:schemeClr val="accent1"/>
                </a:solidFill>
                <a:latin typeface="+mj-lt"/>
                <a:cs typeface="Segoe UI" pitchFamily="34" charset="0"/>
              </a:rPr>
            </a:br>
            <a:r>
              <a:rPr lang="en-US" sz="1100">
                <a:solidFill>
                  <a:schemeClr val="accent1"/>
                </a:solidFill>
                <a:latin typeface="+mj-lt"/>
                <a:cs typeface="Segoe UI" pitchFamily="34" charset="0"/>
              </a:rPr>
              <a:t>and easier</a:t>
            </a:r>
          </a:p>
        </p:txBody>
      </p:sp>
      <p:sp>
        <p:nvSpPr>
          <p:cNvPr id="33" name="Rectangle 32">
            <a:extLst>
              <a:ext uri="{FF2B5EF4-FFF2-40B4-BE49-F238E27FC236}">
                <a16:creationId xmlns:a16="http://schemas.microsoft.com/office/drawing/2014/main" id="{BD945D4B-ACA3-5D98-62A4-9D2D73793B88}"/>
              </a:ext>
            </a:extLst>
          </p:cNvPr>
          <p:cNvSpPr/>
          <p:nvPr/>
        </p:nvSpPr>
        <p:spPr>
          <a:xfrm>
            <a:off x="6083527" y="4082863"/>
            <a:ext cx="1366595" cy="879257"/>
          </a:xfrm>
          <a:prstGeom prst="rect">
            <a:avLst/>
          </a:prstGeom>
        </p:spPr>
        <p:txBody>
          <a:bodyPr lIns="0" tIns="0" rIns="0" bIns="0" numCol="1" anchor="t">
            <a:noAutofit/>
          </a:bodyPr>
          <a:lstStyle/>
          <a:p>
            <a:pPr lvl="0" defTabSz="914367">
              <a:spcAft>
                <a:spcPts val="600"/>
              </a:spcAft>
              <a:tabLst>
                <a:tab pos="224097" algn="l"/>
              </a:tabLst>
              <a:defRPr/>
            </a:pPr>
            <a:r>
              <a:rPr lang="en-US" sz="950">
                <a:solidFill>
                  <a:srgbClr val="000000"/>
                </a:solidFill>
              </a:rPr>
              <a:t>Start a call, schedule and join meetings more easily right from Outlook. Your attendees can join just as </a:t>
            </a:r>
            <a:r>
              <a:rPr lang="en-US" sz="950" err="1">
                <a:solidFill>
                  <a:srgbClr val="000000"/>
                </a:solidFill>
              </a:rPr>
              <a:t>as</a:t>
            </a:r>
            <a:r>
              <a:rPr lang="en-US" sz="950">
                <a:solidFill>
                  <a:srgbClr val="000000"/>
                </a:solidFill>
              </a:rPr>
              <a:t> fast from Outlook or any web browser without application downloads or sing-in required. </a:t>
            </a:r>
            <a:endParaRPr lang="en-US" sz="950">
              <a:solidFill>
                <a:srgbClr val="282828"/>
              </a:solidFill>
            </a:endParaRPr>
          </a:p>
        </p:txBody>
      </p:sp>
      <p:sp>
        <p:nvSpPr>
          <p:cNvPr id="34" name="Title 3">
            <a:extLst>
              <a:ext uri="{FF2B5EF4-FFF2-40B4-BE49-F238E27FC236}">
                <a16:creationId xmlns:a16="http://schemas.microsoft.com/office/drawing/2014/main" id="{DD01C594-5B75-A687-8BB2-CF07FCCEA31D}"/>
              </a:ext>
            </a:extLst>
          </p:cNvPr>
          <p:cNvSpPr txBox="1">
            <a:spLocks/>
          </p:cNvSpPr>
          <p:nvPr/>
        </p:nvSpPr>
        <p:spPr>
          <a:xfrm>
            <a:off x="659302" y="5569723"/>
            <a:ext cx="3959389" cy="246221"/>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r>
              <a:rPr lang="en-US" sz="1600"/>
              <a:t>Try it today!</a:t>
            </a:r>
          </a:p>
        </p:txBody>
      </p:sp>
      <p:sp>
        <p:nvSpPr>
          <p:cNvPr id="35" name="Text Placeholder 8">
            <a:extLst>
              <a:ext uri="{FF2B5EF4-FFF2-40B4-BE49-F238E27FC236}">
                <a16:creationId xmlns:a16="http://schemas.microsoft.com/office/drawing/2014/main" id="{B5F260F8-C533-16C7-813F-C16AD5A56438}"/>
              </a:ext>
            </a:extLst>
          </p:cNvPr>
          <p:cNvSpPr txBox="1">
            <a:spLocks/>
          </p:cNvSpPr>
          <p:nvPr/>
        </p:nvSpPr>
        <p:spPr>
          <a:xfrm>
            <a:off x="659302" y="5906510"/>
            <a:ext cx="6894433" cy="146194"/>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300"/>
              </a:spcBef>
              <a:spcAft>
                <a:spcPts val="600"/>
              </a:spcAft>
              <a:buSzTx/>
              <a:buFont typeface="Wingdings" panose="05000000000000000000" pitchFamily="2" charset="2"/>
              <a:buNone/>
              <a:defRPr/>
            </a:pPr>
            <a:r>
              <a:rPr lang="en-US" sz="950"/>
              <a:t>Go to </a:t>
            </a:r>
            <a:r>
              <a:rPr lang="en-US" sz="950">
                <a:hlinkClick r:id="rId9"/>
              </a:rPr>
              <a:t>www.aka.ms/MicrosoftTeamsPhone</a:t>
            </a:r>
            <a:r>
              <a:rPr lang="en-US" sz="950"/>
              <a:t>. For additional guidance, tutorials, and tips visit </a:t>
            </a:r>
            <a:r>
              <a:rPr lang="en-US" sz="950">
                <a:hlinkClick r:id="rId10"/>
              </a:rPr>
              <a:t>www.successwithteams.com</a:t>
            </a:r>
            <a:r>
              <a:rPr lang="en-US" sz="950"/>
              <a:t> </a:t>
            </a:r>
          </a:p>
        </p:txBody>
      </p:sp>
      <p:sp>
        <p:nvSpPr>
          <p:cNvPr id="36" name="Text Placeholder 8">
            <a:extLst>
              <a:ext uri="{FF2B5EF4-FFF2-40B4-BE49-F238E27FC236}">
                <a16:creationId xmlns:a16="http://schemas.microsoft.com/office/drawing/2014/main" id="{EDF1FEE6-4A78-EAD3-170D-C9EFFA513276}"/>
              </a:ext>
            </a:extLst>
          </p:cNvPr>
          <p:cNvSpPr txBox="1">
            <a:spLocks/>
          </p:cNvSpPr>
          <p:nvPr/>
        </p:nvSpPr>
        <p:spPr>
          <a:xfrm>
            <a:off x="659302" y="6164273"/>
            <a:ext cx="6894433" cy="530915"/>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300"/>
              </a:spcBef>
              <a:spcAft>
                <a:spcPts val="600"/>
              </a:spcAft>
              <a:buSzTx/>
              <a:buFont typeface="Wingdings" panose="05000000000000000000" pitchFamily="2" charset="2"/>
              <a:buNone/>
              <a:defRPr/>
            </a:pPr>
            <a:r>
              <a:rPr lang="en-US" sz="900">
                <a:highlight>
                  <a:srgbClr val="FFFF00"/>
                </a:highlight>
                <a:latin typeface="+mj-lt"/>
              </a:rPr>
              <a:t>Add your message here. </a:t>
            </a:r>
            <a:r>
              <a:rPr lang="en-US" sz="900">
                <a:highlight>
                  <a:srgbClr val="FFFF00"/>
                </a:highlight>
              </a:rPr>
              <a:t>Lorem ipsum dolor sit </a:t>
            </a:r>
            <a:r>
              <a:rPr lang="en-US" sz="900" err="1">
                <a:highlight>
                  <a:srgbClr val="FFFF00"/>
                </a:highlight>
              </a:rPr>
              <a:t>amet</a:t>
            </a:r>
            <a:r>
              <a:rPr lang="en-US" sz="900">
                <a:highlight>
                  <a:srgbClr val="FFFF00"/>
                </a:highlight>
              </a:rPr>
              <a:t>, </a:t>
            </a:r>
            <a:r>
              <a:rPr lang="en-US" sz="900" err="1">
                <a:highlight>
                  <a:srgbClr val="FFFF00"/>
                </a:highlight>
              </a:rPr>
              <a:t>consectetur</a:t>
            </a:r>
            <a:r>
              <a:rPr lang="en-US" sz="900">
                <a:highlight>
                  <a:srgbClr val="FFFF00"/>
                </a:highlight>
              </a:rPr>
              <a:t> </a:t>
            </a:r>
            <a:r>
              <a:rPr lang="en-US" sz="900" err="1">
                <a:highlight>
                  <a:srgbClr val="FFFF00"/>
                </a:highlight>
              </a:rPr>
              <a:t>adipiscing</a:t>
            </a:r>
            <a:r>
              <a:rPr lang="en-US" sz="900">
                <a:highlight>
                  <a:srgbClr val="FFFF00"/>
                </a:highlight>
              </a:rPr>
              <a:t> </a:t>
            </a:r>
            <a:r>
              <a:rPr lang="en-US" sz="900" err="1">
                <a:highlight>
                  <a:srgbClr val="FFFF00"/>
                </a:highlight>
              </a:rPr>
              <a:t>elit</a:t>
            </a:r>
            <a:r>
              <a:rPr lang="en-US" sz="900">
                <a:highlight>
                  <a:srgbClr val="FFFF00"/>
                </a:highlight>
              </a:rPr>
              <a:t>. Sed </a:t>
            </a:r>
            <a:r>
              <a:rPr lang="en-US" sz="900" err="1">
                <a:highlight>
                  <a:srgbClr val="FFFF00"/>
                </a:highlight>
              </a:rPr>
              <a:t>nec</a:t>
            </a:r>
            <a:r>
              <a:rPr lang="en-US" sz="900">
                <a:highlight>
                  <a:srgbClr val="FFFF00"/>
                </a:highlight>
              </a:rPr>
              <a:t> </a:t>
            </a:r>
            <a:r>
              <a:rPr lang="en-US" sz="900" err="1">
                <a:highlight>
                  <a:srgbClr val="FFFF00"/>
                </a:highlight>
              </a:rPr>
              <a:t>faucibus</a:t>
            </a:r>
            <a:r>
              <a:rPr lang="en-US" sz="900">
                <a:highlight>
                  <a:srgbClr val="FFFF00"/>
                </a:highlight>
              </a:rPr>
              <a:t> </a:t>
            </a:r>
            <a:r>
              <a:rPr lang="en-US" sz="900" err="1">
                <a:highlight>
                  <a:srgbClr val="FFFF00"/>
                </a:highlight>
              </a:rPr>
              <a:t>arcu</a:t>
            </a:r>
            <a:r>
              <a:rPr lang="en-US" sz="900">
                <a:highlight>
                  <a:srgbClr val="FFFF00"/>
                </a:highlight>
              </a:rPr>
              <a:t>, </a:t>
            </a:r>
            <a:r>
              <a:rPr lang="en-US" sz="900" err="1">
                <a:highlight>
                  <a:srgbClr val="FFFF00"/>
                </a:highlight>
              </a:rPr>
              <a:t>quis</a:t>
            </a:r>
            <a:r>
              <a:rPr lang="en-US" sz="900">
                <a:highlight>
                  <a:srgbClr val="FFFF00"/>
                </a:highlight>
              </a:rPr>
              <a:t> </a:t>
            </a:r>
            <a:r>
              <a:rPr lang="en-US" sz="900" err="1">
                <a:highlight>
                  <a:srgbClr val="FFFF00"/>
                </a:highlight>
              </a:rPr>
              <a:t>posuere</a:t>
            </a:r>
            <a:r>
              <a:rPr lang="en-US" sz="900">
                <a:highlight>
                  <a:srgbClr val="FFFF00"/>
                </a:highlight>
              </a:rPr>
              <a:t> ante. </a:t>
            </a:r>
            <a:r>
              <a:rPr lang="en-US" sz="900" err="1">
                <a:highlight>
                  <a:srgbClr val="FFFF00"/>
                </a:highlight>
              </a:rPr>
              <a:t>Praesent</a:t>
            </a:r>
            <a:r>
              <a:rPr lang="en-US" sz="900">
                <a:highlight>
                  <a:srgbClr val="FFFF00"/>
                </a:highlight>
              </a:rPr>
              <a:t> sit </a:t>
            </a:r>
            <a:r>
              <a:rPr lang="en-US" sz="900" err="1">
                <a:highlight>
                  <a:srgbClr val="FFFF00"/>
                </a:highlight>
              </a:rPr>
              <a:t>amet</a:t>
            </a:r>
            <a:r>
              <a:rPr lang="en-US" sz="900">
                <a:highlight>
                  <a:srgbClr val="FFFF00"/>
                </a:highlight>
              </a:rPr>
              <a:t> </a:t>
            </a:r>
            <a:r>
              <a:rPr lang="en-US" sz="900" err="1">
                <a:highlight>
                  <a:srgbClr val="FFFF00"/>
                </a:highlight>
              </a:rPr>
              <a:t>sapien</a:t>
            </a:r>
            <a:r>
              <a:rPr lang="en-US" sz="900">
                <a:highlight>
                  <a:srgbClr val="FFFF00"/>
                </a:highlight>
              </a:rPr>
              <a:t> </a:t>
            </a:r>
            <a:r>
              <a:rPr lang="en-US" sz="900" err="1">
                <a:highlight>
                  <a:srgbClr val="FFFF00"/>
                </a:highlight>
              </a:rPr>
              <a:t>facilisis</a:t>
            </a:r>
            <a:r>
              <a:rPr lang="en-US" sz="900">
                <a:highlight>
                  <a:srgbClr val="FFFF00"/>
                </a:highlight>
              </a:rPr>
              <a:t>, pulvinar </a:t>
            </a:r>
            <a:r>
              <a:rPr lang="en-US" sz="900" err="1">
                <a:highlight>
                  <a:srgbClr val="FFFF00"/>
                </a:highlight>
              </a:rPr>
              <a:t>nislas</a:t>
            </a:r>
            <a:r>
              <a:rPr lang="en-US" sz="900">
                <a:highlight>
                  <a:srgbClr val="FFFF00"/>
                </a:highlight>
              </a:rPr>
              <a:t>. Max character count 200. </a:t>
            </a:r>
          </a:p>
          <a:p>
            <a:pPr marL="0" indent="0">
              <a:spcBef>
                <a:spcPts val="300"/>
              </a:spcBef>
              <a:spcAft>
                <a:spcPts val="600"/>
              </a:spcAft>
              <a:buSzTx/>
              <a:buFont typeface="Wingdings" panose="05000000000000000000" pitchFamily="2" charset="2"/>
              <a:buNone/>
              <a:defRPr/>
            </a:pPr>
            <a:endParaRPr lang="en-US" sz="900">
              <a:highlight>
                <a:srgbClr val="FFFF00"/>
              </a:highlight>
            </a:endParaRPr>
          </a:p>
        </p:txBody>
      </p:sp>
      <p:sp>
        <p:nvSpPr>
          <p:cNvPr id="37" name="Rectangle 36">
            <a:extLst>
              <a:ext uri="{FF2B5EF4-FFF2-40B4-BE49-F238E27FC236}">
                <a16:creationId xmlns:a16="http://schemas.microsoft.com/office/drawing/2014/main" id="{9FD2B175-7C39-2F27-08F7-D264A642566B}"/>
              </a:ext>
            </a:extLst>
          </p:cNvPr>
          <p:cNvSpPr/>
          <p:nvPr/>
        </p:nvSpPr>
        <p:spPr>
          <a:xfrm>
            <a:off x="0" y="0"/>
            <a:ext cx="12192000" cy="877094"/>
          </a:xfrm>
          <a:prstGeom prst="rect">
            <a:avLst/>
          </a:prstGeom>
          <a:solidFill>
            <a:schemeClr val="bg2">
              <a:lumMod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descr="Graphical user interface, application&#10;&#10;Description automatically generated">
            <a:extLst>
              <a:ext uri="{FF2B5EF4-FFF2-40B4-BE49-F238E27FC236}">
                <a16:creationId xmlns:a16="http://schemas.microsoft.com/office/drawing/2014/main" id="{FB47475E-E570-6B0C-9B8F-B7835A0A3CD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64515" y="81406"/>
            <a:ext cx="1887516" cy="615912"/>
          </a:xfrm>
          <a:prstGeom prst="rect">
            <a:avLst/>
          </a:prstGeom>
        </p:spPr>
      </p:pic>
      <p:sp>
        <p:nvSpPr>
          <p:cNvPr id="39" name="Rectangle 38">
            <a:extLst>
              <a:ext uri="{FF2B5EF4-FFF2-40B4-BE49-F238E27FC236}">
                <a16:creationId xmlns:a16="http://schemas.microsoft.com/office/drawing/2014/main" id="{13E48B35-9020-C3D1-665A-7EFE083F2880}"/>
              </a:ext>
            </a:extLst>
          </p:cNvPr>
          <p:cNvSpPr/>
          <p:nvPr/>
        </p:nvSpPr>
        <p:spPr>
          <a:xfrm>
            <a:off x="616214" y="162812"/>
            <a:ext cx="1991458" cy="49713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R" sz="800" err="1">
                <a:solidFill>
                  <a:schemeClr val="tx1"/>
                </a:solidFill>
                <a:highlight>
                  <a:srgbClr val="FFFF00"/>
                </a:highlight>
              </a:rPr>
              <a:t>Insert</a:t>
            </a:r>
            <a:r>
              <a:rPr lang="es-CR" sz="800">
                <a:solidFill>
                  <a:schemeClr val="tx1"/>
                </a:solidFill>
                <a:highlight>
                  <a:srgbClr val="FFFF00"/>
                </a:highlight>
              </a:rPr>
              <a:t> </a:t>
            </a:r>
            <a:r>
              <a:rPr lang="es-CR" sz="800" err="1">
                <a:solidFill>
                  <a:schemeClr val="tx1"/>
                </a:solidFill>
                <a:highlight>
                  <a:srgbClr val="FFFF00"/>
                </a:highlight>
              </a:rPr>
              <a:t>your</a:t>
            </a:r>
            <a:r>
              <a:rPr lang="es-CR" sz="800">
                <a:solidFill>
                  <a:schemeClr val="tx1"/>
                </a:solidFill>
                <a:highlight>
                  <a:srgbClr val="FFFF00"/>
                </a:highlight>
              </a:rPr>
              <a:t> </a:t>
            </a:r>
            <a:r>
              <a:rPr lang="es-CR" sz="800" err="1">
                <a:solidFill>
                  <a:schemeClr val="tx1"/>
                </a:solidFill>
                <a:highlight>
                  <a:srgbClr val="FFFF00"/>
                </a:highlight>
              </a:rPr>
              <a:t>white</a:t>
            </a:r>
            <a:r>
              <a:rPr lang="es-CR" sz="800">
                <a:solidFill>
                  <a:schemeClr val="tx1"/>
                </a:solidFill>
                <a:highlight>
                  <a:srgbClr val="FFFF00"/>
                </a:highlight>
              </a:rPr>
              <a:t> logo </a:t>
            </a:r>
            <a:r>
              <a:rPr lang="es-CR" sz="800" err="1">
                <a:solidFill>
                  <a:schemeClr val="tx1"/>
                </a:solidFill>
                <a:highlight>
                  <a:srgbClr val="FFFF00"/>
                </a:highlight>
              </a:rPr>
              <a:t>with</a:t>
            </a:r>
            <a:r>
              <a:rPr lang="es-CR" sz="800">
                <a:solidFill>
                  <a:schemeClr val="tx1"/>
                </a:solidFill>
                <a:highlight>
                  <a:srgbClr val="FFFF00"/>
                </a:highlight>
              </a:rPr>
              <a:t> a </a:t>
            </a:r>
            <a:r>
              <a:rPr lang="es-CR" sz="800" err="1">
                <a:solidFill>
                  <a:schemeClr val="tx1"/>
                </a:solidFill>
                <a:highlight>
                  <a:srgbClr val="FFFF00"/>
                </a:highlight>
              </a:rPr>
              <a:t>transparent</a:t>
            </a:r>
            <a:r>
              <a:rPr lang="es-CR" sz="800">
                <a:solidFill>
                  <a:schemeClr val="tx1"/>
                </a:solidFill>
                <a:highlight>
                  <a:srgbClr val="FFFF00"/>
                </a:highlight>
              </a:rPr>
              <a:t> </a:t>
            </a:r>
            <a:r>
              <a:rPr lang="es-CR" sz="800" err="1">
                <a:solidFill>
                  <a:schemeClr val="tx1"/>
                </a:solidFill>
                <a:highlight>
                  <a:srgbClr val="FFFF00"/>
                </a:highlight>
              </a:rPr>
              <a:t>background</a:t>
            </a:r>
            <a:r>
              <a:rPr lang="es-CR" sz="800">
                <a:solidFill>
                  <a:schemeClr val="tx1"/>
                </a:solidFill>
                <a:highlight>
                  <a:srgbClr val="FFFF00"/>
                </a:highlight>
              </a:rPr>
              <a:t> </a:t>
            </a:r>
            <a:r>
              <a:rPr lang="es-CR" sz="800" err="1">
                <a:solidFill>
                  <a:schemeClr val="tx1"/>
                </a:solidFill>
                <a:highlight>
                  <a:srgbClr val="FFFF00"/>
                </a:highlight>
              </a:rPr>
              <a:t>here</a:t>
            </a:r>
            <a:r>
              <a:rPr lang="es-CR" sz="800">
                <a:solidFill>
                  <a:schemeClr val="tx1"/>
                </a:solidFill>
                <a:highlight>
                  <a:srgbClr val="FFFF00"/>
                </a:highlight>
              </a:rPr>
              <a:t> </a:t>
            </a:r>
            <a:r>
              <a:rPr lang="es-CR" sz="800" err="1">
                <a:solidFill>
                  <a:schemeClr val="tx1"/>
                </a:solidFill>
                <a:highlight>
                  <a:srgbClr val="FFFF00"/>
                </a:highlight>
              </a:rPr>
              <a:t>or</a:t>
            </a:r>
            <a:br>
              <a:rPr lang="es-CR" sz="800">
                <a:solidFill>
                  <a:schemeClr val="tx1"/>
                </a:solidFill>
                <a:highlight>
                  <a:srgbClr val="FFFF00"/>
                </a:highlight>
              </a:rPr>
            </a:br>
            <a:r>
              <a:rPr lang="es-CR" sz="800">
                <a:solidFill>
                  <a:schemeClr val="tx1"/>
                </a:solidFill>
                <a:highlight>
                  <a:srgbClr val="FFFF00"/>
                </a:highlight>
              </a:rPr>
              <a:t> </a:t>
            </a:r>
            <a:r>
              <a:rPr lang="es-CR" sz="800" err="1">
                <a:solidFill>
                  <a:schemeClr val="tx1"/>
                </a:solidFill>
                <a:highlight>
                  <a:srgbClr val="FFFF00"/>
                </a:highlight>
              </a:rPr>
              <a:t>delete</a:t>
            </a:r>
            <a:r>
              <a:rPr lang="es-CR" sz="800">
                <a:solidFill>
                  <a:schemeClr val="tx1"/>
                </a:solidFill>
                <a:highlight>
                  <a:srgbClr val="FFFF00"/>
                </a:highlight>
              </a:rPr>
              <a:t> </a:t>
            </a:r>
            <a:r>
              <a:rPr lang="es-CR" sz="800" err="1">
                <a:solidFill>
                  <a:schemeClr val="tx1"/>
                </a:solidFill>
                <a:highlight>
                  <a:srgbClr val="FFFF00"/>
                </a:highlight>
              </a:rPr>
              <a:t>this</a:t>
            </a:r>
            <a:r>
              <a:rPr lang="es-CR" sz="800">
                <a:solidFill>
                  <a:schemeClr val="tx1"/>
                </a:solidFill>
                <a:highlight>
                  <a:srgbClr val="FFFF00"/>
                </a:highlight>
              </a:rPr>
              <a:t> block</a:t>
            </a:r>
            <a:endParaRPr lang="en-US" sz="800">
              <a:solidFill>
                <a:schemeClr val="tx1"/>
              </a:solidFill>
              <a:highlight>
                <a:srgbClr val="FFFF00"/>
              </a:highlight>
            </a:endParaRPr>
          </a:p>
        </p:txBody>
      </p:sp>
    </p:spTree>
    <p:extLst>
      <p:ext uri="{BB962C8B-B14F-4D97-AF65-F5344CB8AC3E}">
        <p14:creationId xmlns:p14="http://schemas.microsoft.com/office/powerpoint/2010/main" val="61866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Office Theme">
  <a:themeElements>
    <a:clrScheme name="Teams Essentials">
      <a:dk1>
        <a:srgbClr val="000000"/>
      </a:dk1>
      <a:lt1>
        <a:srgbClr val="FFFFFF"/>
      </a:lt1>
      <a:dk2>
        <a:srgbClr val="243A5E"/>
      </a:dk2>
      <a:lt2>
        <a:srgbClr val="F1F2F1"/>
      </a:lt2>
      <a:accent1>
        <a:srgbClr val="5C5AD4"/>
      </a:accent1>
      <a:accent2>
        <a:srgbClr val="34258E"/>
      </a:accent2>
      <a:accent3>
        <a:srgbClr val="9EA1FC"/>
      </a:accent3>
      <a:accent4>
        <a:srgbClr val="D1D2D1"/>
      </a:accent4>
      <a:accent5>
        <a:srgbClr val="727372"/>
      </a:accent5>
      <a:accent6>
        <a:srgbClr val="000000"/>
      </a:accent6>
      <a:hlink>
        <a:srgbClr val="FBADA4"/>
      </a:hlink>
      <a:folHlink>
        <a:srgbClr val="7ACDFE"/>
      </a:folHlink>
    </a:clrScheme>
    <a:fontScheme name="Custom 1">
      <a:majorFont>
        <a:latin typeface="Segoe UI Semibold"/>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template">
  <a:themeElements>
    <a:clrScheme name="Custom 7">
      <a:dk1>
        <a:srgbClr val="000000"/>
      </a:dk1>
      <a:lt1>
        <a:srgbClr val="FFFFFF"/>
      </a:lt1>
      <a:dk2>
        <a:srgbClr val="34258E"/>
      </a:dk2>
      <a:lt2>
        <a:srgbClr val="F1F2F1"/>
      </a:lt2>
      <a:accent1>
        <a:srgbClr val="5C5AD4"/>
      </a:accent1>
      <a:accent2>
        <a:srgbClr val="34258E"/>
      </a:accent2>
      <a:accent3>
        <a:srgbClr val="9EA1FC"/>
      </a:accent3>
      <a:accent4>
        <a:srgbClr val="D1D2D1"/>
      </a:accent4>
      <a:accent5>
        <a:srgbClr val="727372"/>
      </a:accent5>
      <a:accent6>
        <a:srgbClr val="000000"/>
      </a:accent6>
      <a:hlink>
        <a:srgbClr val="5C5AD4"/>
      </a:hlink>
      <a:folHlink>
        <a:srgbClr val="5C5A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Teams_Template.potx" id="{9B9D4552-29B2-48DE-8EE1-B9D652F0E989}" vid="{096EBCCE-1335-4D44-80C4-E6BBB310624C}"/>
    </a:ext>
  </a:extLst>
</a:theme>
</file>

<file path=ppt/theme/theme3.xml><?xml version="1.0" encoding="utf-8"?>
<a:theme xmlns:a="http://schemas.openxmlformats.org/drawingml/2006/main" name="3_White template">
  <a:themeElements>
    <a:clrScheme name="Custom 7">
      <a:dk1>
        <a:srgbClr val="000000"/>
      </a:dk1>
      <a:lt1>
        <a:srgbClr val="FFFFFF"/>
      </a:lt1>
      <a:dk2>
        <a:srgbClr val="34258E"/>
      </a:dk2>
      <a:lt2>
        <a:srgbClr val="F1F2F1"/>
      </a:lt2>
      <a:accent1>
        <a:srgbClr val="5C5AD4"/>
      </a:accent1>
      <a:accent2>
        <a:srgbClr val="34258E"/>
      </a:accent2>
      <a:accent3>
        <a:srgbClr val="9EA1FC"/>
      </a:accent3>
      <a:accent4>
        <a:srgbClr val="D1D2D1"/>
      </a:accent4>
      <a:accent5>
        <a:srgbClr val="727372"/>
      </a:accent5>
      <a:accent6>
        <a:srgbClr val="000000"/>
      </a:accent6>
      <a:hlink>
        <a:srgbClr val="5C5AD4"/>
      </a:hlink>
      <a:folHlink>
        <a:srgbClr val="5C5A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Teams_Template_v04.potx" id="{B5F62A66-05CE-4446-94FC-3762AE71D75B}" vid="{37E6A9CF-A013-467B-BD2C-FDFF29AB7313}"/>
    </a:ext>
  </a:extLst>
</a:theme>
</file>

<file path=ppt/theme/theme4.xml><?xml version="1.0" encoding="utf-8"?>
<a:theme xmlns:a="http://schemas.openxmlformats.org/drawingml/2006/main" name="1/Microsoft 365 PPT Template - 2018">
  <a:themeElements>
    <a:clrScheme name="Custom 4">
      <a:dk1>
        <a:srgbClr val="282828"/>
      </a:dk1>
      <a:lt1>
        <a:srgbClr val="FFFFFF"/>
      </a:lt1>
      <a:dk2>
        <a:srgbClr val="282828"/>
      </a:dk2>
      <a:lt2>
        <a:srgbClr val="FFFFFF"/>
      </a:lt2>
      <a:accent1>
        <a:srgbClr val="4B53BC"/>
      </a:accent1>
      <a:accent2>
        <a:srgbClr val="002050"/>
      </a:accent2>
      <a:accent3>
        <a:srgbClr val="939393"/>
      </a:accent3>
      <a:accent4>
        <a:srgbClr val="00BCF2"/>
      </a:accent4>
      <a:accent5>
        <a:srgbClr val="6C6E6C"/>
      </a:accent5>
      <a:accent6>
        <a:srgbClr val="2E2F2E"/>
      </a:accent6>
      <a:hlink>
        <a:srgbClr val="4B53BC"/>
      </a:hlink>
      <a:folHlink>
        <a:srgbClr val="4B53BC"/>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254ab26a-04f6-42f5-9555-e3c9fb1706a1">
      <UserInfo>
        <DisplayName/>
        <AccountId xsi:nil="true"/>
        <AccountType/>
      </UserInfo>
    </SharedWithUsers>
    <MediaLengthInSeconds xmlns="a7384ce8-a2ad-4061-818a-88bf72b6eefd" xsi:nil="true"/>
    <lcf76f155ced4ddcb4097134ff3c332f xmlns="a7384ce8-a2ad-4061-818a-88bf72b6eefd">
      <Terms xmlns="http://schemas.microsoft.com/office/infopath/2007/PartnerControls"/>
    </lcf76f155ced4ddcb4097134ff3c332f>
    <Dateapproved xmlns="a7384ce8-a2ad-4061-818a-88bf72b6eefd" xsi:nil="true"/>
    <TaxCatchAll xmlns="254ab26a-04f6-42f5-9555-e3c9fb1706a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F743FB91453AB4DB8662F2E12DC3E10" ma:contentTypeVersion="20" ma:contentTypeDescription="Create a new document." ma:contentTypeScope="" ma:versionID="fbcd8d2e3b3bd56504145b29f99c1700">
  <xsd:schema xmlns:xsd="http://www.w3.org/2001/XMLSchema" xmlns:xs="http://www.w3.org/2001/XMLSchema" xmlns:p="http://schemas.microsoft.com/office/2006/metadata/properties" xmlns:ns1="http://schemas.microsoft.com/sharepoint/v3" xmlns:ns2="a7384ce8-a2ad-4061-818a-88bf72b6eefd" xmlns:ns3="254ab26a-04f6-42f5-9555-e3c9fb1706a1" targetNamespace="http://schemas.microsoft.com/office/2006/metadata/properties" ma:root="true" ma:fieldsID="5da68e70e9ce408b70baf15082866daf" ns1:_="" ns2:_="" ns3:_="">
    <xsd:import namespace="http://schemas.microsoft.com/sharepoint/v3"/>
    <xsd:import namespace="a7384ce8-a2ad-4061-818a-88bf72b6eefd"/>
    <xsd:import namespace="254ab26a-04f6-42f5-9555-e3c9fb1706a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1:_ip_UnifiedCompliancePolicyProperties" minOccurs="0"/>
                <xsd:element ref="ns1:_ip_UnifiedCompliancePolicyUIAction" minOccurs="0"/>
                <xsd:element ref="ns2:MediaServiceDoc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Location" minOccurs="0"/>
                <xsd:element ref="ns2:Dateapprov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hidden="true" ma:internalName="_ip_UnifiedCompliancePolicyProperties">
      <xsd:simpleType>
        <xsd:restriction base="dms:Note"/>
      </xsd:simpleType>
    </xsd:element>
    <xsd:element name="_ip_UnifiedCompliancePolicyUIAction" ma:index="1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384ce8-a2ad-4061-818a-88bf72b6ee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ocTags" ma:index="13" nillable="true" ma:displayName="MediaServiceDocTags" ma:hidden="true" ma:internalName="MediaServiceDocTags" ma:readOnly="true">
      <xsd:simpleType>
        <xsd:restriction base="dms:Note"/>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Dateapproved" ma:index="25" nillable="true" ma:displayName="Notes" ma:description="Enter date approved here" ma:format="Dropdown" ma:internalName="Dateapproved">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54ab26a-04f6-42f5-9555-e3c9fb1706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da739f-6e84-4682-ab84-dba308ad8f6a}" ma:internalName="TaxCatchAll" ma:showField="CatchAllData" ma:web="254ab26a-04f6-42f5-9555-e3c9fb1706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C29F10-4E3E-4CC1-B88F-00A63D69D6AC}">
  <ds:schemaRefs>
    <ds:schemaRef ds:uri="http://schemas.microsoft.com/sharepoint/v3/contenttype/forms"/>
  </ds:schemaRefs>
</ds:datastoreItem>
</file>

<file path=customXml/itemProps2.xml><?xml version="1.0" encoding="utf-8"?>
<ds:datastoreItem xmlns:ds="http://schemas.openxmlformats.org/officeDocument/2006/customXml" ds:itemID="{6E930D39-4DB7-4FB6-B3D8-43F03A2066E7}">
  <ds:schemaRefs>
    <ds:schemaRef ds:uri="254ab26a-04f6-42f5-9555-e3c9fb1706a1"/>
    <ds:schemaRef ds:uri="a7384ce8-a2ad-4061-818a-88bf72b6ee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CA36FEF-E198-45DF-B1A5-4CF5C894E51F}">
  <ds:schemaRefs>
    <ds:schemaRef ds:uri="254ab26a-04f6-42f5-9555-e3c9fb1706a1"/>
    <ds:schemaRef ds:uri="a7384ce8-a2ad-4061-818a-88bf72b6ee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2</Slides>
  <Notes>1</Notes>
  <HiddenSlides>0</HiddenSlides>
  <ScaleCrop>false</ScaleCrop>
  <HeadingPairs>
    <vt:vector size="4" baseType="variant">
      <vt:variant>
        <vt:lpstr>Theme</vt:lpstr>
      </vt:variant>
      <vt:variant>
        <vt:i4>4</vt:i4>
      </vt:variant>
      <vt:variant>
        <vt:lpstr>Slide Titles</vt:lpstr>
      </vt:variant>
      <vt:variant>
        <vt:i4>2</vt:i4>
      </vt:variant>
    </vt:vector>
  </HeadingPairs>
  <TitlesOfParts>
    <vt:vector size="6" baseType="lpstr">
      <vt:lpstr>1_Office Theme</vt:lpstr>
      <vt:lpstr>White template</vt:lpstr>
      <vt:lpstr>3_White template</vt:lpstr>
      <vt:lpstr>1/Microsoft 365 PPT Template - 2018</vt:lpstr>
      <vt:lpstr>PowerPoint Presentation</vt:lpstr>
      <vt:lpstr>Built for productivity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Remi Young (Cadence Preferred)</dc:creator>
  <cp:revision>13</cp:revision>
  <dcterms:created xsi:type="dcterms:W3CDTF">2022-11-14T22:32:14Z</dcterms:created>
  <dcterms:modified xsi:type="dcterms:W3CDTF">2023-03-31T21:51:10Z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0x010100FF743FB91453AB4DB8662F2E12DC3E10</vt:lpwstr>
  </property>
  <property fmtid="{D5CDD505-2E9C-101B-9397-08002B2CF9AE}" pid="3" name="MediaServiceImageTags">
    <vt:lpwstr/>
  </property>
  <property fmtid="{D5CDD505-2E9C-101B-9397-08002B2CF9AE}" pid="4" name="Order">
    <vt:r8>177500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