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56" r:id="rId3"/>
    <p:sldId id="1851" r:id="rId4"/>
    <p:sldId id="5782" r:id="rId5"/>
    <p:sldId id="5783" r:id="rId6"/>
    <p:sldId id="5784" r:id="rId7"/>
    <p:sldId id="5788" r:id="rId8"/>
    <p:sldId id="367" r:id="rId9"/>
    <p:sldId id="4315" r:id="rId10"/>
    <p:sldId id="371" r:id="rId11"/>
    <p:sldId id="578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How to become non-profit authorized" id="{AEF2289C-28F3-481C-AD96-FD5E0AD5DF24}">
          <p14:sldIdLst>
            <p14:sldId id="256"/>
          </p14:sldIdLst>
        </p14:section>
        <p14:section name="Eligibility Criteria" id="{52B3843B-15CB-4100-9822-FEA686818AD1}">
          <p14:sldIdLst>
            <p14:sldId id="1851"/>
            <p14:sldId id="5782"/>
            <p14:sldId id="5783"/>
            <p14:sldId id="5784"/>
          </p14:sldIdLst>
        </p14:section>
        <p14:section name="How do I check eligibility?" id="{AAE201A9-76D9-4B6B-8E9D-EFCAA696A051}">
          <p14:sldIdLst>
            <p14:sldId id="5788"/>
            <p14:sldId id="367"/>
            <p14:sldId id="4315"/>
            <p14:sldId id="371"/>
            <p14:sldId id="578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83B414-3D5C-484E-6F10-F2D34A1D3170}" v="12" dt="2023-06-13T13:08:16.335"/>
    <p1510:client id="{6CF473FE-8E87-0024-A50A-D502F823CD04}" v="11" dt="2023-01-20T14:10:24.8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3907" autoAdjust="0"/>
  </p:normalViewPr>
  <p:slideViewPr>
    <p:cSldViewPr snapToGrid="0">
      <p:cViewPr varScale="1">
        <p:scale>
          <a:sx n="103" d="100"/>
          <a:sy n="103" d="100"/>
        </p:scale>
        <p:origin x="912" y="10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1.xml"/><Relationship Id="rId21" Type="http://schemas.openxmlformats.org/officeDocument/2006/relationships/customXml" Target="../customXml/item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19"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 Id="rId22"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lecki, Angela" userId="S::t955240y@techdata.com::6225413c-e7eb-4a2c-99db-102812c6681a" providerId="AD" clId="Web-{6CF473FE-8E87-0024-A50A-D502F823CD04}"/>
    <pc:docChg chg="modSld">
      <pc:chgData name="Galecki, Angela" userId="S::t955240y@techdata.com::6225413c-e7eb-4a2c-99db-102812c6681a" providerId="AD" clId="Web-{6CF473FE-8E87-0024-A50A-D502F823CD04}" dt="2023-01-20T14:10:24.876" v="6" actId="20577"/>
      <pc:docMkLst>
        <pc:docMk/>
      </pc:docMkLst>
      <pc:sldChg chg="modSp">
        <pc:chgData name="Galecki, Angela" userId="S::t955240y@techdata.com::6225413c-e7eb-4a2c-99db-102812c6681a" providerId="AD" clId="Web-{6CF473FE-8E87-0024-A50A-D502F823CD04}" dt="2023-01-20T14:10:24.876" v="6" actId="20577"/>
        <pc:sldMkLst>
          <pc:docMk/>
          <pc:sldMk cId="3405091017" sldId="256"/>
        </pc:sldMkLst>
        <pc:spChg chg="mod">
          <ac:chgData name="Galecki, Angela" userId="S::t955240y@techdata.com::6225413c-e7eb-4a2c-99db-102812c6681a" providerId="AD" clId="Web-{6CF473FE-8E87-0024-A50A-D502F823CD04}" dt="2023-01-20T14:10:24.876" v="6" actId="20577"/>
          <ac:spMkLst>
            <pc:docMk/>
            <pc:sldMk cId="3405091017" sldId="256"/>
            <ac:spMk id="10" creationId="{110D5811-0A28-4FD3-BCC8-770D9C648F31}"/>
          </ac:spMkLst>
        </pc:spChg>
      </pc:sldChg>
    </pc:docChg>
  </pc:docChgLst>
  <pc:docChgLst>
    <pc:chgData name="Galecki, Angela" userId="S::t955240y@techdata.com::6225413c-e7eb-4a2c-99db-102812c6681a" providerId="AD" clId="Web-{2883B414-3D5C-484E-6F10-F2D34A1D3170}"/>
    <pc:docChg chg="modSld">
      <pc:chgData name="Galecki, Angela" userId="S::t955240y@techdata.com::6225413c-e7eb-4a2c-99db-102812c6681a" providerId="AD" clId="Web-{2883B414-3D5C-484E-6F10-F2D34A1D3170}" dt="2023-06-13T13:08:16.335" v="5" actId="1076"/>
      <pc:docMkLst>
        <pc:docMk/>
      </pc:docMkLst>
      <pc:sldChg chg="addSp delSp modSp">
        <pc:chgData name="Galecki, Angela" userId="S::t955240y@techdata.com::6225413c-e7eb-4a2c-99db-102812c6681a" providerId="AD" clId="Web-{2883B414-3D5C-484E-6F10-F2D34A1D3170}" dt="2023-06-13T13:08:16.335" v="5" actId="1076"/>
        <pc:sldMkLst>
          <pc:docMk/>
          <pc:sldMk cId="3405091017" sldId="256"/>
        </pc:sldMkLst>
        <pc:picChg chg="add del mod">
          <ac:chgData name="Galecki, Angela" userId="S::t955240y@techdata.com::6225413c-e7eb-4a2c-99db-102812c6681a" providerId="AD" clId="Web-{2883B414-3D5C-484E-6F10-F2D34A1D3170}" dt="2023-06-13T13:07:54.288" v="3"/>
          <ac:picMkLst>
            <pc:docMk/>
            <pc:sldMk cId="3405091017" sldId="256"/>
            <ac:picMk id="2" creationId="{4FBF6DA0-50C6-C5A3-08A4-1D65A00E5ACB}"/>
          </ac:picMkLst>
        </pc:picChg>
        <pc:picChg chg="add mod">
          <ac:chgData name="Galecki, Angela" userId="S::t955240y@techdata.com::6225413c-e7eb-4a2c-99db-102812c6681a" providerId="AD" clId="Web-{2883B414-3D5C-484E-6F10-F2D34A1D3170}" dt="2023-06-13T13:08:16.335" v="5" actId="1076"/>
          <ac:picMkLst>
            <pc:docMk/>
            <pc:sldMk cId="3405091017" sldId="256"/>
            <ac:picMk id="3" creationId="{92159380-C195-02D6-1811-DFF2F7612896}"/>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35518E-BC7F-4E71-AFF4-7B1A4CEE302C}" type="datetimeFigureOut">
              <a:rPr lang="en-US" smtClean="0"/>
              <a:t>6/13/2023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6BE4B2-9A30-4351-8E74-8D7325BE5161}" type="slidenum">
              <a:rPr lang="en-US" smtClean="0"/>
              <a:t>‹#›</a:t>
            </a:fld>
            <a:endParaRPr lang="en-US"/>
          </a:p>
        </p:txBody>
      </p:sp>
    </p:spTree>
    <p:extLst>
      <p:ext uri="{BB962C8B-B14F-4D97-AF65-F5344CB8AC3E}">
        <p14:creationId xmlns:p14="http://schemas.microsoft.com/office/powerpoint/2010/main" val="31708973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microsoft.com/nonprofits/eligibility"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Eligibility is the number one question from customers and partners alike.</a:t>
            </a:r>
          </a:p>
          <a:p>
            <a:endParaRPr lang="en-GB" dirty="0"/>
          </a:p>
          <a:p>
            <a:r>
              <a:rPr lang="en-GB" dirty="0"/>
              <a:t>The eligibility process asks the nonprofit to share key information that helps us and our eligibility partner to assess the eligibility of the nonprofit.</a:t>
            </a:r>
          </a:p>
          <a:p>
            <a:endParaRPr lang="en-GB" dirty="0"/>
          </a:p>
          <a:p>
            <a:r>
              <a:rPr lang="en-GB" dirty="0"/>
              <a:t>While each nonprofit applying is assessed individually, we do use the following key criteria to review.</a:t>
            </a:r>
          </a:p>
          <a:p>
            <a:endParaRPr lang="en-GB" dirty="0"/>
          </a:p>
          <a:p>
            <a:r>
              <a:rPr lang="en-GB" dirty="0"/>
              <a:t>Details of the information contained on this and the subsequent information is available to public access at </a:t>
            </a:r>
            <a:r>
              <a:rPr lang="en-GB" dirty="0">
                <a:hlinkClick r:id="rId3"/>
              </a:rPr>
              <a:t>www.microsoft.com/nonprofits/eligibility</a:t>
            </a:r>
            <a:r>
              <a:rPr lang="en-GB" dirty="0"/>
              <a:t> and we encourage you to review and share with customers seeking guidance.</a:t>
            </a:r>
          </a:p>
          <a:p>
            <a:endParaRPr lang="en-GB" dirty="0"/>
          </a:p>
          <a:p>
            <a:r>
              <a:rPr lang="en-GB" dirty="0"/>
              <a:t>To be considered eligible the nonprofit must meet ALL FIVE of the following criteria.</a:t>
            </a:r>
          </a:p>
          <a:p>
            <a:endParaRPr lang="en-GB" dirty="0"/>
          </a:p>
          <a:p>
            <a:r>
              <a:rPr lang="en-GB" dirty="0"/>
              <a:t>The first is Organisational Eligibility – broadly stated this means that the nonprofit should be registered as an official nonprofit or charity or have local charity or nonprofit tax status.</a:t>
            </a:r>
          </a:p>
          <a:p>
            <a:endParaRPr lang="en-GB" dirty="0"/>
          </a:p>
          <a:p>
            <a:r>
              <a:rPr lang="en-GB" dirty="0"/>
              <a:t>It’s important to note that having this one element alone does not mean that the nonprofit will be eligible.</a:t>
            </a:r>
          </a:p>
        </p:txBody>
      </p:sp>
      <p:sp>
        <p:nvSpPr>
          <p:cNvPr id="4" name="Header Placeholder 3"/>
          <p:cNvSpPr>
            <a:spLocks noGrp="1"/>
          </p:cNvSpPr>
          <p:nvPr>
            <p:ph type="hdr" sz="quarter"/>
          </p:nvPr>
        </p:nvSpPr>
        <p:spPr/>
        <p:txBody>
          <a:bodyPr/>
          <a:lstStyle/>
          <a:p>
            <a:pPr marL="0" marR="0" lvl="0" indent="0" algn="l" defTabSz="914367"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Segoe UI" pitchFamily="34" charset="0"/>
              <a:ea typeface="+mn-ea"/>
              <a:cs typeface="+mn-cs"/>
            </a:endParaRPr>
          </a:p>
        </p:txBody>
      </p:sp>
      <p:sp>
        <p:nvSpPr>
          <p:cNvPr id="5" name="Footer Placeholder 4"/>
          <p:cNvSpPr>
            <a:spLocks noGrp="1"/>
          </p:cNvSpPr>
          <p:nvPr>
            <p:ph type="ftr" sz="quarter" idx="4"/>
          </p:nvPr>
        </p:nvSpPr>
        <p:spPr/>
        <p:txBody>
          <a:bodyPr/>
          <a:lstStyle/>
          <a:p>
            <a:pPr marL="571500" marR="0" lvl="0" indent="0" algn="l" defTabSz="914099" rtl="0" eaLnBrk="0" fontAlgn="auto" latinLnBrk="0" hangingPunct="0">
              <a:lnSpc>
                <a:spcPct val="100000"/>
              </a:lnSpc>
              <a:spcBef>
                <a:spcPts val="0"/>
              </a:spcBef>
              <a:spcAft>
                <a:spcPts val="0"/>
              </a:spcAft>
              <a:buClrTx/>
              <a:buSzTx/>
              <a:buFontTx/>
              <a:buNone/>
              <a:tabLst/>
              <a:defRPr/>
            </a:pPr>
            <a:r>
              <a:rPr kumimoji="0" lang="en-US" sz="400" b="0" i="0" u="none" strike="noStrike" kern="1200" cap="none" spc="0" normalizeH="0" baseline="0" noProof="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
          </p:nvPr>
        </p:nvSpPr>
        <p:spPr/>
        <p:txBody>
          <a:bodyPr/>
          <a:lstStyle/>
          <a:p>
            <a:pPr marL="0" marR="0" lvl="0" indent="0" algn="r" defTabSz="914367" rtl="0" eaLnBrk="1" fontAlgn="auto" latinLnBrk="0" hangingPunct="1">
              <a:lnSpc>
                <a:spcPct val="100000"/>
              </a:lnSpc>
              <a:spcBef>
                <a:spcPts val="0"/>
              </a:spcBef>
              <a:spcAft>
                <a:spcPts val="0"/>
              </a:spcAft>
              <a:buClrTx/>
              <a:buSzTx/>
              <a:buFontTx/>
              <a:buNone/>
              <a:tabLst/>
              <a:defRPr/>
            </a:pPr>
            <a:fld id="{386CE63F-9E7F-4C04-9D0D-FCA25A8E9E86}" type="datetime8">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14367" rtl="0" eaLnBrk="1" fontAlgn="auto" latinLnBrk="0" hangingPunct="1">
                <a:lnSpc>
                  <a:spcPct val="100000"/>
                </a:lnSpc>
                <a:spcBef>
                  <a:spcPts val="0"/>
                </a:spcBef>
                <a:spcAft>
                  <a:spcPts val="0"/>
                </a:spcAft>
                <a:buClrTx/>
                <a:buSzTx/>
                <a:buFontTx/>
                <a:buNone/>
                <a:tabLst/>
                <a:defRPr/>
              </a:pPr>
              <a:t>6/13/2023 6:07 AM</a:t>
            </a:fld>
            <a:endParaRPr kumimoji="0" lang="en-US" sz="1200" b="0" i="0" u="none" strike="noStrike" kern="1200" cap="none" spc="0" normalizeH="0" baseline="0" noProof="0">
              <a:ln>
                <a:noFill/>
              </a:ln>
              <a:solidFill>
                <a:prstClr val="black"/>
              </a:solidFill>
              <a:effectLst/>
              <a:uLnTx/>
              <a:uFillTx/>
              <a:latin typeface="Segoe UI" pitchFamily="34" charset="0"/>
              <a:ea typeface="+mn-ea"/>
              <a:cs typeface="+mn-cs"/>
            </a:endParaRPr>
          </a:p>
        </p:txBody>
      </p:sp>
      <p:sp>
        <p:nvSpPr>
          <p:cNvPr id="7" name="Slide Number Placeholder 6"/>
          <p:cNvSpPr>
            <a:spLocks noGrp="1"/>
          </p:cNvSpPr>
          <p:nvPr>
            <p:ph type="sldNum" sz="quarter" idx="5"/>
          </p:nvPr>
        </p:nvSpPr>
        <p:spPr/>
        <p:txBody>
          <a:bodyPr/>
          <a:lstStyle/>
          <a:p>
            <a:pPr marL="0" marR="0" lvl="0" indent="0" algn="r" defTabSz="914367" rtl="0" eaLnBrk="1" fontAlgn="auto" latinLnBrk="0" hangingPunct="1">
              <a:lnSpc>
                <a:spcPct val="100000"/>
              </a:lnSpc>
              <a:spcBef>
                <a:spcPts val="0"/>
              </a:spcBef>
              <a:spcAft>
                <a:spcPts val="0"/>
              </a:spcAft>
              <a:buClrTx/>
              <a:buSzTx/>
              <a:buFontTx/>
              <a:buNone/>
              <a:tabLst/>
              <a:defRPr/>
            </a:pPr>
            <a:fld id="{B4008EB6-D09E-4580-8CD6-DDB14511944F}" type="slidenum">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14367"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Segoe UI" pitchFamily="34" charset="0"/>
              <a:ea typeface="+mn-ea"/>
              <a:cs typeface="+mn-cs"/>
            </a:endParaRPr>
          </a:p>
        </p:txBody>
      </p:sp>
    </p:spTree>
    <p:extLst>
      <p:ext uri="{BB962C8B-B14F-4D97-AF65-F5344CB8AC3E}">
        <p14:creationId xmlns:p14="http://schemas.microsoft.com/office/powerpoint/2010/main" val="18328177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The second element relates to the mission of the nonprofit.</a:t>
            </a:r>
          </a:p>
          <a:p>
            <a:endParaRPr lang="en-GB" dirty="0"/>
          </a:p>
          <a:p>
            <a:r>
              <a:rPr lang="en-GB" sz="882" b="0" i="0" kern="1200" dirty="0">
                <a:solidFill>
                  <a:schemeClr val="tx1"/>
                </a:solidFill>
                <a:effectLst/>
                <a:latin typeface="Segoe UI" panose="020B0502040204020203" pitchFamily="34" charset="0"/>
                <a:ea typeface="+mn-ea"/>
                <a:cs typeface="+mn-cs"/>
              </a:rPr>
              <a:t>Eligible organizations must also operate on a not-for-profit basis and have a mission to benefit the local community.</a:t>
            </a:r>
          </a:p>
          <a:p>
            <a:endParaRPr lang="en-GB" sz="882" b="0" i="0" kern="1200" dirty="0">
              <a:solidFill>
                <a:schemeClr val="tx1"/>
              </a:solidFill>
              <a:effectLst/>
              <a:latin typeface="Segoe UI" panose="020B0502040204020203" pitchFamily="34" charset="0"/>
              <a:ea typeface="+mn-ea"/>
              <a:cs typeface="+mn-cs"/>
            </a:endParaRPr>
          </a:p>
          <a:p>
            <a:r>
              <a:rPr lang="en-GB" sz="882" b="0" i="0" kern="1200" dirty="0">
                <a:solidFill>
                  <a:schemeClr val="tx1"/>
                </a:solidFill>
                <a:effectLst/>
                <a:latin typeface="Segoe UI" panose="020B0502040204020203" pitchFamily="34" charset="0"/>
                <a:ea typeface="+mn-ea"/>
                <a:cs typeface="+mn-cs"/>
              </a:rPr>
              <a:t>That mission that could include, but is not limited to: </a:t>
            </a:r>
          </a:p>
          <a:p>
            <a:endParaRPr lang="en-GB" sz="882" b="0" i="0" kern="1200" dirty="0">
              <a:solidFill>
                <a:schemeClr val="tx1"/>
              </a:solidFill>
              <a:effectLst/>
              <a:latin typeface="Segoe UI" panose="020B0502040204020203" pitchFamily="34" charset="0"/>
              <a:ea typeface="+mn-ea"/>
              <a:cs typeface="+mn-cs"/>
            </a:endParaRPr>
          </a:p>
          <a:p>
            <a:pPr marL="384432" lvl="1" indent="-171450">
              <a:buFont typeface="Arial" panose="020B0604020202020204" pitchFamily="34" charset="0"/>
              <a:buChar char="•"/>
            </a:pPr>
            <a:r>
              <a:rPr lang="en-GB" sz="882" b="0" i="0" kern="1200" dirty="0">
                <a:solidFill>
                  <a:schemeClr val="tx1"/>
                </a:solidFill>
                <a:effectLst/>
                <a:latin typeface="Segoe UI" panose="020B0502040204020203" pitchFamily="34" charset="0"/>
                <a:ea typeface="+mn-ea"/>
                <a:cs typeface="+mn-cs"/>
              </a:rPr>
              <a:t>providing relief to the poor, </a:t>
            </a:r>
          </a:p>
          <a:p>
            <a:pPr marL="384432" lvl="1" indent="-171450">
              <a:buFont typeface="Arial" panose="020B0604020202020204" pitchFamily="34" charset="0"/>
              <a:buChar char="•"/>
            </a:pPr>
            <a:r>
              <a:rPr lang="en-GB" sz="882" b="0" i="0" kern="1200" dirty="0">
                <a:solidFill>
                  <a:schemeClr val="tx1"/>
                </a:solidFill>
                <a:effectLst/>
                <a:latin typeface="Segoe UI" panose="020B0502040204020203" pitchFamily="34" charset="0"/>
                <a:ea typeface="+mn-ea"/>
                <a:cs typeface="+mn-cs"/>
              </a:rPr>
              <a:t>advancing education, </a:t>
            </a:r>
          </a:p>
          <a:p>
            <a:pPr marL="384432" lvl="1" indent="-171450">
              <a:buFont typeface="Arial" panose="020B0604020202020204" pitchFamily="34" charset="0"/>
              <a:buChar char="•"/>
            </a:pPr>
            <a:r>
              <a:rPr lang="en-GB" sz="882" b="0" i="0" kern="1200" dirty="0">
                <a:solidFill>
                  <a:schemeClr val="tx1"/>
                </a:solidFill>
                <a:effectLst/>
                <a:latin typeface="Segoe UI" panose="020B0502040204020203" pitchFamily="34" charset="0"/>
                <a:ea typeface="+mn-ea"/>
                <a:cs typeface="+mn-cs"/>
              </a:rPr>
              <a:t>improving social welfare, </a:t>
            </a:r>
          </a:p>
          <a:p>
            <a:pPr marL="384432" lvl="1" indent="-171450">
              <a:buFont typeface="Arial" panose="020B0604020202020204" pitchFamily="34" charset="0"/>
              <a:buChar char="•"/>
            </a:pPr>
            <a:r>
              <a:rPr lang="en-GB" sz="882" b="0" i="0" kern="1200" dirty="0">
                <a:solidFill>
                  <a:schemeClr val="tx1"/>
                </a:solidFill>
                <a:effectLst/>
                <a:latin typeface="Segoe UI" panose="020B0502040204020203" pitchFamily="34" charset="0"/>
                <a:ea typeface="+mn-ea"/>
                <a:cs typeface="+mn-cs"/>
              </a:rPr>
              <a:t>preserving culture, </a:t>
            </a:r>
          </a:p>
          <a:p>
            <a:pPr marL="384432" lvl="1" indent="-171450">
              <a:buFont typeface="Arial" panose="020B0604020202020204" pitchFamily="34" charset="0"/>
              <a:buChar char="•"/>
            </a:pPr>
            <a:r>
              <a:rPr lang="en-GB" sz="882" b="0" i="0" kern="1200" dirty="0">
                <a:solidFill>
                  <a:schemeClr val="tx1"/>
                </a:solidFill>
                <a:effectLst/>
                <a:latin typeface="Segoe UI" panose="020B0502040204020203" pitchFamily="34" charset="0"/>
                <a:ea typeface="+mn-ea"/>
                <a:cs typeface="+mn-cs"/>
              </a:rPr>
              <a:t>preserving or restoring the environment, </a:t>
            </a:r>
          </a:p>
          <a:p>
            <a:pPr marL="384432" lvl="1" indent="-171450">
              <a:buFont typeface="Arial" panose="020B0604020202020204" pitchFamily="34" charset="0"/>
              <a:buChar char="•"/>
            </a:pPr>
            <a:r>
              <a:rPr lang="en-GB" sz="882" b="0" i="0" kern="1200" dirty="0">
                <a:solidFill>
                  <a:schemeClr val="tx1"/>
                </a:solidFill>
                <a:effectLst/>
                <a:latin typeface="Segoe UI" panose="020B0502040204020203" pitchFamily="34" charset="0"/>
                <a:ea typeface="+mn-ea"/>
                <a:cs typeface="+mn-cs"/>
              </a:rPr>
              <a:t>promoting human rights, </a:t>
            </a:r>
          </a:p>
          <a:p>
            <a:pPr marL="384432" lvl="1" indent="-171450">
              <a:buFont typeface="Arial" panose="020B0604020202020204" pitchFamily="34" charset="0"/>
              <a:buChar char="•"/>
            </a:pPr>
            <a:r>
              <a:rPr lang="en-GB" sz="882" b="0" i="0" kern="1200" dirty="0">
                <a:solidFill>
                  <a:schemeClr val="tx1"/>
                </a:solidFill>
                <a:effectLst/>
                <a:latin typeface="Segoe UI" panose="020B0502040204020203" pitchFamily="34" charset="0"/>
                <a:ea typeface="+mn-ea"/>
                <a:cs typeface="+mn-cs"/>
              </a:rPr>
              <a:t>And establishment of civil society.</a:t>
            </a:r>
          </a:p>
          <a:p>
            <a:r>
              <a:rPr lang="en-GB" sz="882" b="0" i="0" kern="1200" dirty="0">
                <a:solidFill>
                  <a:schemeClr val="tx1"/>
                </a:solidFill>
                <a:effectLst/>
                <a:latin typeface="Segoe UI" panose="020B0502040204020203" pitchFamily="34" charset="0"/>
                <a:ea typeface="+mn-ea"/>
                <a:cs typeface="+mn-cs"/>
              </a:rPr>
              <a:t> </a:t>
            </a:r>
          </a:p>
          <a:p>
            <a:r>
              <a:rPr lang="en-GB" sz="882" b="0" i="0" kern="1200" dirty="0">
                <a:solidFill>
                  <a:schemeClr val="tx1"/>
                </a:solidFill>
                <a:effectLst/>
                <a:latin typeface="Segoe UI" panose="020B0502040204020203" pitchFamily="34" charset="0"/>
                <a:ea typeface="+mn-ea"/>
                <a:cs typeface="+mn-cs"/>
              </a:rPr>
              <a:t>Any organization that does not meet the criteria outlined above for eligible nonprofit missions is ineligible for Microsoft nonprofit programs. </a:t>
            </a:r>
          </a:p>
          <a:p>
            <a:endParaRPr lang="en-GB" sz="882" b="0" i="0" kern="1200" dirty="0">
              <a:solidFill>
                <a:schemeClr val="tx1"/>
              </a:solidFill>
              <a:effectLst/>
              <a:latin typeface="Segoe UI" panose="020B0502040204020203" pitchFamily="34" charset="0"/>
              <a:ea typeface="+mn-ea"/>
              <a:cs typeface="+mn-cs"/>
            </a:endParaRPr>
          </a:p>
          <a:p>
            <a:r>
              <a:rPr lang="en-GB" sz="882" b="0" i="0" kern="1200" dirty="0">
                <a:solidFill>
                  <a:schemeClr val="tx1"/>
                </a:solidFill>
                <a:effectLst/>
                <a:latin typeface="Segoe UI" panose="020B0502040204020203" pitchFamily="34" charset="0"/>
                <a:ea typeface="+mn-ea"/>
                <a:cs typeface="+mn-cs"/>
              </a:rPr>
              <a:t>We list a number of examples of ineligible organizations but common queries arise around healthcare organisations where nursing homes, retirement </a:t>
            </a:r>
            <a:r>
              <a:rPr lang="en-GB" sz="882" b="0" i="0" kern="1200" dirty="0" err="1">
                <a:solidFill>
                  <a:schemeClr val="tx1"/>
                </a:solidFill>
                <a:effectLst/>
                <a:latin typeface="Segoe UI" panose="020B0502040204020203" pitchFamily="34" charset="0"/>
                <a:ea typeface="+mn-ea"/>
                <a:cs typeface="+mn-cs"/>
              </a:rPr>
              <a:t>centers</a:t>
            </a:r>
            <a:r>
              <a:rPr lang="en-GB" sz="882" b="0" i="0" kern="1200" dirty="0">
                <a:solidFill>
                  <a:schemeClr val="tx1"/>
                </a:solidFill>
                <a:effectLst/>
                <a:latin typeface="Segoe UI" panose="020B0502040204020203" pitchFamily="34" charset="0"/>
                <a:ea typeface="+mn-ea"/>
                <a:cs typeface="+mn-cs"/>
              </a:rPr>
              <a:t>, assisted living, and home healthcare are deemed not eligible. </a:t>
            </a:r>
          </a:p>
          <a:p>
            <a:endParaRPr lang="en-GB" sz="882" b="0" i="0" kern="1200" dirty="0">
              <a:solidFill>
                <a:schemeClr val="tx1"/>
              </a:solidFill>
              <a:effectLst/>
              <a:latin typeface="Segoe UI" panose="020B0502040204020203" pitchFamily="34" charset="0"/>
              <a:ea typeface="+mn-ea"/>
              <a:cs typeface="+mn-cs"/>
            </a:endParaRPr>
          </a:p>
          <a:p>
            <a:r>
              <a:rPr lang="en-GB" sz="882" b="0" i="0" kern="1200" dirty="0">
                <a:solidFill>
                  <a:schemeClr val="tx1"/>
                </a:solidFill>
                <a:effectLst/>
                <a:latin typeface="Segoe UI" panose="020B0502040204020203" pitchFamily="34" charset="0"/>
                <a:ea typeface="+mn-ea"/>
                <a:cs typeface="+mn-cs"/>
              </a:rPr>
              <a:t>Also educational institutions, nonprofit schools and academic museums are not eligible for Microsoft Nonprofit Programs.</a:t>
            </a:r>
          </a:p>
          <a:p>
            <a:endParaRPr lang="en-GB" sz="882" b="0" i="0" kern="1200" dirty="0">
              <a:solidFill>
                <a:schemeClr val="tx1"/>
              </a:solidFill>
              <a:effectLst/>
              <a:latin typeface="Segoe UI" panose="020B0502040204020203" pitchFamily="34" charset="0"/>
              <a:ea typeface="+mn-ea"/>
              <a:cs typeface="+mn-cs"/>
            </a:endParaRPr>
          </a:p>
          <a:p>
            <a:r>
              <a:rPr lang="en-GB" sz="882" b="0" i="0" kern="1200" dirty="0">
                <a:solidFill>
                  <a:schemeClr val="tx1"/>
                </a:solidFill>
                <a:effectLst/>
                <a:latin typeface="Segoe UI" panose="020B0502040204020203" pitchFamily="34" charset="0"/>
                <a:ea typeface="+mn-ea"/>
                <a:cs typeface="+mn-cs"/>
              </a:rPr>
              <a:t>Another common question is around membership organisations, especially Professional, commerce and trade associations. If deemed not eligible then they would need to use commercial licencing routes.</a:t>
            </a:r>
          </a:p>
          <a:p>
            <a:endParaRPr lang="en-GB" sz="882" b="0" i="0" kern="1200" dirty="0">
              <a:solidFill>
                <a:schemeClr val="tx1"/>
              </a:solidFill>
              <a:effectLst/>
              <a:latin typeface="Segoe UI" panose="020B0502040204020203" pitchFamily="34" charset="0"/>
              <a:ea typeface="+mn-ea"/>
              <a:cs typeface="+mn-cs"/>
            </a:endParaRPr>
          </a:p>
          <a:p>
            <a:r>
              <a:rPr lang="en-GB" sz="882" b="0" i="0" kern="1200" dirty="0">
                <a:solidFill>
                  <a:schemeClr val="tx1"/>
                </a:solidFill>
                <a:effectLst/>
                <a:latin typeface="Segoe UI" panose="020B0502040204020203" pitchFamily="34" charset="0"/>
                <a:ea typeface="+mn-ea"/>
                <a:cs typeface="+mn-cs"/>
              </a:rPr>
              <a:t>Note that that fact that one nonprofit has gained eligibility does not mean that a similar nonprofit will be granted eligibility. </a:t>
            </a:r>
            <a:r>
              <a:rPr lang="en-GB" sz="882" b="0" i="0" kern="1200" dirty="0" err="1">
                <a:solidFill>
                  <a:schemeClr val="tx1"/>
                </a:solidFill>
                <a:effectLst/>
                <a:latin typeface="Segoe UI" panose="020B0502040204020203" pitchFamily="34" charset="0"/>
                <a:ea typeface="+mn-ea"/>
                <a:cs typeface="+mn-cs"/>
              </a:rPr>
              <a:t>Nonprofits</a:t>
            </a:r>
            <a:r>
              <a:rPr lang="en-GB" sz="882" b="0" i="0" kern="1200" dirty="0">
                <a:solidFill>
                  <a:schemeClr val="tx1"/>
                </a:solidFill>
                <a:effectLst/>
                <a:latin typeface="Segoe UI" panose="020B0502040204020203" pitchFamily="34" charset="0"/>
                <a:ea typeface="+mn-ea"/>
                <a:cs typeface="+mn-cs"/>
              </a:rPr>
              <a:t> are asked to recertify every two years and it is possible that a nonprofit that gained eligibility may be declined at the next review if their circumstances or our criteria change.</a:t>
            </a:r>
          </a:p>
          <a:p>
            <a:endParaRPr lang="en-GB" sz="882" b="0" i="0" kern="1200" dirty="0">
              <a:solidFill>
                <a:schemeClr val="tx1"/>
              </a:solidFill>
              <a:effectLst/>
              <a:latin typeface="Segoe UI" panose="020B0502040204020203" pitchFamily="34" charset="0"/>
              <a:ea typeface="+mn-ea"/>
              <a:cs typeface="+mn-cs"/>
            </a:endParaRPr>
          </a:p>
          <a:p>
            <a:r>
              <a:rPr lang="en-GB" sz="882" b="0" i="0" kern="1200" dirty="0">
                <a:solidFill>
                  <a:schemeClr val="tx1"/>
                </a:solidFill>
                <a:effectLst/>
                <a:latin typeface="Segoe UI" panose="020B0502040204020203" pitchFamily="34" charset="0"/>
                <a:ea typeface="+mn-ea"/>
                <a:cs typeface="+mn-cs"/>
              </a:rPr>
              <a:t>There are some geographic exceptions for Australia and India, details of which can be found on the afore mentioned website.</a:t>
            </a:r>
            <a:endParaRPr lang="en-GB" dirty="0"/>
          </a:p>
        </p:txBody>
      </p:sp>
      <p:sp>
        <p:nvSpPr>
          <p:cNvPr id="4" name="Header Placeholder 3"/>
          <p:cNvSpPr>
            <a:spLocks noGrp="1"/>
          </p:cNvSpPr>
          <p:nvPr>
            <p:ph type="hdr" sz="quarter"/>
          </p:nvPr>
        </p:nvSpPr>
        <p:spPr/>
        <p:txBody>
          <a:bodyPr/>
          <a:lstStyle/>
          <a:p>
            <a:pPr marL="0" marR="0" lvl="0" indent="0" algn="l" defTabSz="914367"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Segoe UI" pitchFamily="34" charset="0"/>
              <a:ea typeface="+mn-ea"/>
              <a:cs typeface="+mn-cs"/>
            </a:endParaRPr>
          </a:p>
        </p:txBody>
      </p:sp>
      <p:sp>
        <p:nvSpPr>
          <p:cNvPr id="5" name="Footer Placeholder 4"/>
          <p:cNvSpPr>
            <a:spLocks noGrp="1"/>
          </p:cNvSpPr>
          <p:nvPr>
            <p:ph type="ftr" sz="quarter" idx="4"/>
          </p:nvPr>
        </p:nvSpPr>
        <p:spPr/>
        <p:txBody>
          <a:bodyPr/>
          <a:lstStyle/>
          <a:p>
            <a:pPr marL="571500" marR="0" lvl="0" indent="0" algn="l" defTabSz="914099" rtl="0" eaLnBrk="0" fontAlgn="auto" latinLnBrk="0" hangingPunct="0">
              <a:lnSpc>
                <a:spcPct val="100000"/>
              </a:lnSpc>
              <a:spcBef>
                <a:spcPts val="0"/>
              </a:spcBef>
              <a:spcAft>
                <a:spcPts val="0"/>
              </a:spcAft>
              <a:buClrTx/>
              <a:buSzTx/>
              <a:buFontTx/>
              <a:buNone/>
              <a:tabLst/>
              <a:defRPr/>
            </a:pPr>
            <a:r>
              <a:rPr kumimoji="0" lang="en-US" sz="400" b="0" i="0" u="none" strike="noStrike" kern="1200" cap="none" spc="0" normalizeH="0" baseline="0" noProof="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
          </p:nvPr>
        </p:nvSpPr>
        <p:spPr/>
        <p:txBody>
          <a:bodyPr/>
          <a:lstStyle/>
          <a:p>
            <a:pPr marL="0" marR="0" lvl="0" indent="0" algn="r" defTabSz="914367" rtl="0" eaLnBrk="1" fontAlgn="auto" latinLnBrk="0" hangingPunct="1">
              <a:lnSpc>
                <a:spcPct val="100000"/>
              </a:lnSpc>
              <a:spcBef>
                <a:spcPts val="0"/>
              </a:spcBef>
              <a:spcAft>
                <a:spcPts val="0"/>
              </a:spcAft>
              <a:buClrTx/>
              <a:buSzTx/>
              <a:buFontTx/>
              <a:buNone/>
              <a:tabLst/>
              <a:defRPr/>
            </a:pPr>
            <a:fld id="{386CE63F-9E7F-4C04-9D0D-FCA25A8E9E86}" type="datetime8">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14367" rtl="0" eaLnBrk="1" fontAlgn="auto" latinLnBrk="0" hangingPunct="1">
                <a:lnSpc>
                  <a:spcPct val="100000"/>
                </a:lnSpc>
                <a:spcBef>
                  <a:spcPts val="0"/>
                </a:spcBef>
                <a:spcAft>
                  <a:spcPts val="0"/>
                </a:spcAft>
                <a:buClrTx/>
                <a:buSzTx/>
                <a:buFontTx/>
                <a:buNone/>
                <a:tabLst/>
                <a:defRPr/>
              </a:pPr>
              <a:t>6/13/2023 6:07 AM</a:t>
            </a:fld>
            <a:endParaRPr kumimoji="0" lang="en-US" sz="1200" b="0" i="0" u="none" strike="noStrike" kern="1200" cap="none" spc="0" normalizeH="0" baseline="0" noProof="0">
              <a:ln>
                <a:noFill/>
              </a:ln>
              <a:solidFill>
                <a:prstClr val="black"/>
              </a:solidFill>
              <a:effectLst/>
              <a:uLnTx/>
              <a:uFillTx/>
              <a:latin typeface="Segoe UI" pitchFamily="34" charset="0"/>
              <a:ea typeface="+mn-ea"/>
              <a:cs typeface="+mn-cs"/>
            </a:endParaRPr>
          </a:p>
        </p:txBody>
      </p:sp>
      <p:sp>
        <p:nvSpPr>
          <p:cNvPr id="7" name="Slide Number Placeholder 6"/>
          <p:cNvSpPr>
            <a:spLocks noGrp="1"/>
          </p:cNvSpPr>
          <p:nvPr>
            <p:ph type="sldNum" sz="quarter" idx="5"/>
          </p:nvPr>
        </p:nvSpPr>
        <p:spPr/>
        <p:txBody>
          <a:bodyPr/>
          <a:lstStyle/>
          <a:p>
            <a:pPr marL="0" marR="0" lvl="0" indent="0" algn="r" defTabSz="914367" rtl="0" eaLnBrk="1" fontAlgn="auto" latinLnBrk="0" hangingPunct="1">
              <a:lnSpc>
                <a:spcPct val="100000"/>
              </a:lnSpc>
              <a:spcBef>
                <a:spcPts val="0"/>
              </a:spcBef>
              <a:spcAft>
                <a:spcPts val="0"/>
              </a:spcAft>
              <a:buClrTx/>
              <a:buSzTx/>
              <a:buFontTx/>
              <a:buNone/>
              <a:tabLst/>
              <a:defRPr/>
            </a:pPr>
            <a:fld id="{B4008EB6-D09E-4580-8CD6-DDB14511944F}" type="slidenum">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14367"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Segoe UI" pitchFamily="34" charset="0"/>
              <a:ea typeface="+mn-ea"/>
              <a:cs typeface="+mn-cs"/>
            </a:endParaRPr>
          </a:p>
        </p:txBody>
      </p:sp>
    </p:spTree>
    <p:extLst>
      <p:ext uri="{BB962C8B-B14F-4D97-AF65-F5344CB8AC3E}">
        <p14:creationId xmlns:p14="http://schemas.microsoft.com/office/powerpoint/2010/main" val="6343890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The third element is user eligibility</a:t>
            </a:r>
          </a:p>
          <a:p>
            <a:endParaRPr lang="en-GB" dirty="0"/>
          </a:p>
          <a:p>
            <a:r>
              <a:rPr lang="en-GB" sz="882" b="0" i="0" kern="1200" dirty="0">
                <a:solidFill>
                  <a:schemeClr val="tx1"/>
                </a:solidFill>
                <a:effectLst/>
                <a:latin typeface="Segoe UI" panose="020B0502040204020203" pitchFamily="34" charset="0"/>
                <a:ea typeface="+mn-ea"/>
                <a:cs typeface="+mn-cs"/>
              </a:rPr>
              <a:t>Donated nonprofit offers are permitted for:</a:t>
            </a:r>
          </a:p>
          <a:p>
            <a:endParaRPr lang="en-GB" sz="882" b="0" i="0" kern="1200" dirty="0">
              <a:solidFill>
                <a:schemeClr val="tx1"/>
              </a:solidFill>
              <a:effectLst/>
              <a:latin typeface="Segoe UI" panose="020B0502040204020203" pitchFamily="34" charset="0"/>
              <a:ea typeface="+mn-ea"/>
              <a:cs typeface="+mn-cs"/>
            </a:endParaRPr>
          </a:p>
          <a:p>
            <a:pPr marL="171450" indent="-171450">
              <a:buFont typeface="Arial" panose="020B0604020202020204" pitchFamily="34" charset="0"/>
              <a:buChar char="•"/>
            </a:pPr>
            <a:r>
              <a:rPr lang="en-GB" sz="882" b="0" i="0" kern="1200" dirty="0">
                <a:solidFill>
                  <a:schemeClr val="tx1"/>
                </a:solidFill>
                <a:effectLst/>
                <a:latin typeface="Segoe UI" panose="020B0502040204020203" pitchFamily="34" charset="0"/>
                <a:ea typeface="+mn-ea"/>
                <a:cs typeface="+mn-cs"/>
              </a:rPr>
              <a:t>Paid nonprofit employees;</a:t>
            </a:r>
          </a:p>
          <a:p>
            <a:pPr marL="171450" indent="-171450">
              <a:buFont typeface="Arial" panose="020B0604020202020204" pitchFamily="34" charset="0"/>
              <a:buChar char="•"/>
            </a:pPr>
            <a:endParaRPr lang="en-GB" sz="882" b="0" i="0" kern="1200" dirty="0">
              <a:solidFill>
                <a:schemeClr val="tx1"/>
              </a:solidFill>
              <a:effectLst/>
              <a:latin typeface="Segoe UI" panose="020B0502040204020203" pitchFamily="34" charset="0"/>
              <a:ea typeface="+mn-ea"/>
              <a:cs typeface="+mn-cs"/>
            </a:endParaRPr>
          </a:p>
          <a:p>
            <a:pPr marL="171450" indent="-171450">
              <a:buFont typeface="Arial" panose="020B0604020202020204" pitchFamily="34" charset="0"/>
              <a:buChar char="•"/>
            </a:pPr>
            <a:r>
              <a:rPr lang="en-GB" sz="882" b="0" i="0" kern="1200" dirty="0">
                <a:solidFill>
                  <a:schemeClr val="tx1"/>
                </a:solidFill>
                <a:effectLst/>
                <a:latin typeface="Segoe UI" panose="020B0502040204020203" pitchFamily="34" charset="0"/>
                <a:ea typeface="+mn-ea"/>
                <a:cs typeface="+mn-cs"/>
              </a:rPr>
              <a:t>Unpaid staff who perform material day-to-day managerial and/or fiduciary responsibilities, such as the board of directors, program directors, and senior leadership of the organization (including executive director, president, and officers).</a:t>
            </a:r>
          </a:p>
          <a:p>
            <a:pPr marL="171450" indent="-171450">
              <a:buFont typeface="Arial" panose="020B0604020202020204" pitchFamily="34" charset="0"/>
              <a:buChar char="•"/>
            </a:pPr>
            <a:endParaRPr lang="en-GB" sz="882" b="0" i="0" kern="1200" dirty="0">
              <a:solidFill>
                <a:schemeClr val="tx1"/>
              </a:solidFill>
              <a:effectLst/>
              <a:latin typeface="Segoe UI" panose="020B0502040204020203" pitchFamily="34" charset="0"/>
              <a:ea typeface="+mn-ea"/>
              <a:cs typeface="+mn-cs"/>
            </a:endParaRPr>
          </a:p>
          <a:p>
            <a:r>
              <a:rPr lang="en-GB" sz="882" b="0" i="0" kern="1200" dirty="0">
                <a:solidFill>
                  <a:schemeClr val="tx1"/>
                </a:solidFill>
                <a:effectLst/>
                <a:latin typeface="Segoe UI" panose="020B0502040204020203" pitchFamily="34" charset="0"/>
                <a:ea typeface="+mn-ea"/>
                <a:cs typeface="+mn-cs"/>
              </a:rPr>
              <a:t>Discounted nonprofit offers are permitted for all nonprofit staff and volunteers. Each SKU will site if the licence covers </a:t>
            </a:r>
            <a:r>
              <a:rPr lang="en-GB" sz="882" b="1" i="0" kern="1200" dirty="0">
                <a:solidFill>
                  <a:schemeClr val="tx1"/>
                </a:solidFill>
                <a:effectLst/>
                <a:latin typeface="Segoe UI" panose="020B0502040204020203" pitchFamily="34" charset="0"/>
                <a:ea typeface="+mn-ea"/>
                <a:cs typeface="+mn-cs"/>
              </a:rPr>
              <a:t>Nonprofit Staff Pricing </a:t>
            </a:r>
            <a:r>
              <a:rPr lang="en-GB" sz="882" b="0" i="0" kern="1200" dirty="0">
                <a:solidFill>
                  <a:schemeClr val="tx1"/>
                </a:solidFill>
                <a:effectLst/>
                <a:latin typeface="Segoe UI" panose="020B0502040204020203" pitchFamily="34" charset="0"/>
                <a:ea typeface="+mn-ea"/>
                <a:cs typeface="+mn-cs"/>
              </a:rPr>
              <a:t>or </a:t>
            </a:r>
            <a:r>
              <a:rPr lang="en-GB" sz="882" b="1" i="0" kern="1200" dirty="0">
                <a:solidFill>
                  <a:schemeClr val="tx1"/>
                </a:solidFill>
                <a:effectLst/>
                <a:latin typeface="Segoe UI" panose="020B0502040204020203" pitchFamily="34" charset="0"/>
                <a:ea typeface="+mn-ea"/>
                <a:cs typeface="+mn-cs"/>
              </a:rPr>
              <a:t>Volunteer</a:t>
            </a:r>
          </a:p>
          <a:p>
            <a:r>
              <a:rPr lang="en-GB" sz="882" b="0" i="0" kern="1200" dirty="0">
                <a:solidFill>
                  <a:schemeClr val="tx1"/>
                </a:solidFill>
                <a:effectLst/>
                <a:latin typeface="Segoe UI" panose="020B0502040204020203" pitchFamily="34" charset="0"/>
                <a:ea typeface="+mn-ea"/>
                <a:cs typeface="+mn-cs"/>
              </a:rPr>
              <a:t> </a:t>
            </a:r>
          </a:p>
          <a:p>
            <a:r>
              <a:rPr lang="en-GB" sz="882" b="0" i="0" kern="1200" dirty="0">
                <a:solidFill>
                  <a:schemeClr val="tx1"/>
                </a:solidFill>
                <a:effectLst/>
                <a:latin typeface="Segoe UI" panose="020B0502040204020203" pitchFamily="34" charset="0"/>
                <a:ea typeface="+mn-ea"/>
                <a:cs typeface="+mn-cs"/>
              </a:rPr>
              <a:t>Nonprofit beneficiaries, donors, and members (such as members of a church, club, or sports team) are NOT eligible for nonprofit offers.</a:t>
            </a:r>
          </a:p>
          <a:p>
            <a:endParaRPr lang="en-GB" dirty="0"/>
          </a:p>
          <a:p>
            <a:endParaRPr lang="en-GB" dirty="0"/>
          </a:p>
          <a:p>
            <a:r>
              <a:rPr lang="en-GB" b="1" dirty="0"/>
              <a:t>The fourth element relates the licence restrictions.</a:t>
            </a:r>
          </a:p>
          <a:p>
            <a:endParaRPr lang="en-GB" dirty="0"/>
          </a:p>
          <a:p>
            <a:r>
              <a:rPr lang="en-GB" sz="882" b="0" i="0" kern="1200" dirty="0">
                <a:solidFill>
                  <a:schemeClr val="tx1"/>
                </a:solidFill>
                <a:effectLst/>
                <a:latin typeface="Segoe UI" panose="020B0502040204020203" pitchFamily="34" charset="0"/>
                <a:ea typeface="+mn-ea"/>
                <a:cs typeface="+mn-cs"/>
              </a:rPr>
              <a:t>Simply put the nonprofit cannot share the licence with any other organisation.  </a:t>
            </a:r>
          </a:p>
          <a:p>
            <a:endParaRPr lang="en-GB" sz="882" b="0" i="0" kern="1200" dirty="0">
              <a:solidFill>
                <a:schemeClr val="tx1"/>
              </a:solidFill>
              <a:effectLst/>
              <a:latin typeface="Segoe UI" panose="020B0502040204020203" pitchFamily="34" charset="0"/>
              <a:ea typeface="+mn-ea"/>
              <a:cs typeface="+mn-cs"/>
            </a:endParaRPr>
          </a:p>
          <a:p>
            <a:r>
              <a:rPr lang="en-GB" sz="882" b="0" i="0" kern="1200" dirty="0">
                <a:solidFill>
                  <a:schemeClr val="tx1"/>
                </a:solidFill>
                <a:effectLst/>
                <a:latin typeface="Segoe UI" panose="020B0502040204020203" pitchFamily="34" charset="0"/>
                <a:ea typeface="+mn-ea"/>
                <a:cs typeface="+mn-cs"/>
              </a:rPr>
              <a:t>If they are group or part of a wider network of charities accessing discounted licencing, then each individual organization must apply for eligibility. </a:t>
            </a:r>
          </a:p>
          <a:p>
            <a:endParaRPr lang="en-GB" sz="882" b="0" i="0" kern="1200" dirty="0">
              <a:solidFill>
                <a:schemeClr val="tx1"/>
              </a:solidFill>
              <a:effectLst/>
              <a:latin typeface="Segoe UI" panose="020B0502040204020203" pitchFamily="34" charset="0"/>
              <a:ea typeface="+mn-ea"/>
              <a:cs typeface="+mn-cs"/>
            </a:endParaRPr>
          </a:p>
          <a:p>
            <a:r>
              <a:rPr lang="en-GB" sz="882" b="0" i="0" kern="1200" dirty="0">
                <a:solidFill>
                  <a:schemeClr val="tx1"/>
                </a:solidFill>
                <a:effectLst/>
                <a:latin typeface="Segoe UI" panose="020B0502040204020203" pitchFamily="34" charset="0"/>
                <a:ea typeface="+mn-ea"/>
                <a:cs typeface="+mn-cs"/>
              </a:rPr>
              <a:t>Additionally, umbrella organizations, including controlled affiliates or subsidiaries, that maintain shared or centralized IT systems are only eligible for one donation account.</a:t>
            </a:r>
          </a:p>
          <a:p>
            <a:endParaRPr lang="en-GB" sz="882" b="0" i="0" kern="1200" dirty="0">
              <a:solidFill>
                <a:schemeClr val="tx1"/>
              </a:solidFill>
              <a:effectLst/>
              <a:latin typeface="Segoe UI" panose="020B0502040204020203" pitchFamily="34" charset="0"/>
              <a:ea typeface="+mn-ea"/>
              <a:cs typeface="+mn-cs"/>
            </a:endParaRPr>
          </a:p>
          <a:p>
            <a:endParaRPr lang="en-GB" sz="882" b="1" i="0" kern="1200" dirty="0">
              <a:solidFill>
                <a:schemeClr val="tx1"/>
              </a:solidFill>
              <a:effectLst/>
              <a:latin typeface="Segoe UI" panose="020B0502040204020203" pitchFamily="34" charset="0"/>
              <a:ea typeface="+mn-ea"/>
              <a:cs typeface="+mn-cs"/>
            </a:endParaRPr>
          </a:p>
          <a:p>
            <a:r>
              <a:rPr lang="en-GB" sz="882" b="1" i="0" kern="1200" dirty="0">
                <a:solidFill>
                  <a:schemeClr val="tx1"/>
                </a:solidFill>
                <a:effectLst/>
                <a:latin typeface="Segoe UI" panose="020B0502040204020203" pitchFamily="34" charset="0"/>
                <a:ea typeface="+mn-ea"/>
                <a:cs typeface="+mn-cs"/>
              </a:rPr>
              <a:t>The fifth element relates to non-discrimination. Details of which you can read here and on the website.</a:t>
            </a:r>
          </a:p>
          <a:p>
            <a:endParaRPr lang="en-GB" sz="882" b="0" i="0" kern="1200" dirty="0">
              <a:solidFill>
                <a:schemeClr val="tx1"/>
              </a:solidFill>
              <a:effectLst/>
              <a:latin typeface="Segoe UI" panose="020B0502040204020203" pitchFamily="34" charset="0"/>
              <a:ea typeface="+mn-ea"/>
              <a:cs typeface="+mn-cs"/>
            </a:endParaRPr>
          </a:p>
          <a:p>
            <a:r>
              <a:rPr lang="en-GB" sz="882" b="0" i="0" kern="1200" dirty="0">
                <a:solidFill>
                  <a:schemeClr val="tx1"/>
                </a:solidFill>
                <a:effectLst/>
                <a:latin typeface="Segoe UI" panose="020B0502040204020203" pitchFamily="34" charset="0"/>
                <a:ea typeface="+mn-ea"/>
                <a:cs typeface="+mn-cs"/>
              </a:rPr>
              <a:t>It is only when all FIVE criteria are met that the nonprofit will be granted eligibility.</a:t>
            </a:r>
            <a:endParaRPr lang="en-GB" dirty="0"/>
          </a:p>
        </p:txBody>
      </p:sp>
      <p:sp>
        <p:nvSpPr>
          <p:cNvPr id="4" name="Header Placeholder 3"/>
          <p:cNvSpPr>
            <a:spLocks noGrp="1"/>
          </p:cNvSpPr>
          <p:nvPr>
            <p:ph type="hdr" sz="quarter"/>
          </p:nvPr>
        </p:nvSpPr>
        <p:spPr/>
        <p:txBody>
          <a:bodyPr/>
          <a:lstStyle/>
          <a:p>
            <a:pPr marL="0" marR="0" lvl="0" indent="0" algn="l" defTabSz="914367"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Segoe UI" pitchFamily="34" charset="0"/>
              <a:ea typeface="+mn-ea"/>
              <a:cs typeface="+mn-cs"/>
            </a:endParaRPr>
          </a:p>
        </p:txBody>
      </p:sp>
      <p:sp>
        <p:nvSpPr>
          <p:cNvPr id="5" name="Footer Placeholder 4"/>
          <p:cNvSpPr>
            <a:spLocks noGrp="1"/>
          </p:cNvSpPr>
          <p:nvPr>
            <p:ph type="ftr" sz="quarter" idx="4"/>
          </p:nvPr>
        </p:nvSpPr>
        <p:spPr/>
        <p:txBody>
          <a:bodyPr/>
          <a:lstStyle/>
          <a:p>
            <a:pPr marL="571500" marR="0" lvl="0" indent="0" algn="l" defTabSz="914099" rtl="0" eaLnBrk="0" fontAlgn="auto" latinLnBrk="0" hangingPunct="0">
              <a:lnSpc>
                <a:spcPct val="100000"/>
              </a:lnSpc>
              <a:spcBef>
                <a:spcPts val="0"/>
              </a:spcBef>
              <a:spcAft>
                <a:spcPts val="0"/>
              </a:spcAft>
              <a:buClrTx/>
              <a:buSzTx/>
              <a:buFontTx/>
              <a:buNone/>
              <a:tabLst/>
              <a:defRPr/>
            </a:pPr>
            <a:r>
              <a:rPr kumimoji="0" lang="en-US" sz="400" b="0" i="0" u="none" strike="noStrike" kern="1200" cap="none" spc="0" normalizeH="0" baseline="0" noProof="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
          </p:nvPr>
        </p:nvSpPr>
        <p:spPr/>
        <p:txBody>
          <a:bodyPr/>
          <a:lstStyle/>
          <a:p>
            <a:pPr marL="0" marR="0" lvl="0" indent="0" algn="r" defTabSz="914367" rtl="0" eaLnBrk="1" fontAlgn="auto" latinLnBrk="0" hangingPunct="1">
              <a:lnSpc>
                <a:spcPct val="100000"/>
              </a:lnSpc>
              <a:spcBef>
                <a:spcPts val="0"/>
              </a:spcBef>
              <a:spcAft>
                <a:spcPts val="0"/>
              </a:spcAft>
              <a:buClrTx/>
              <a:buSzTx/>
              <a:buFontTx/>
              <a:buNone/>
              <a:tabLst/>
              <a:defRPr/>
            </a:pPr>
            <a:fld id="{386CE63F-9E7F-4C04-9D0D-FCA25A8E9E86}" type="datetime8">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14367" rtl="0" eaLnBrk="1" fontAlgn="auto" latinLnBrk="0" hangingPunct="1">
                <a:lnSpc>
                  <a:spcPct val="100000"/>
                </a:lnSpc>
                <a:spcBef>
                  <a:spcPts val="0"/>
                </a:spcBef>
                <a:spcAft>
                  <a:spcPts val="0"/>
                </a:spcAft>
                <a:buClrTx/>
                <a:buSzTx/>
                <a:buFontTx/>
                <a:buNone/>
                <a:tabLst/>
                <a:defRPr/>
              </a:pPr>
              <a:t>6/13/2023 6:07 AM</a:t>
            </a:fld>
            <a:endParaRPr kumimoji="0" lang="en-US" sz="1200" b="0" i="0" u="none" strike="noStrike" kern="1200" cap="none" spc="0" normalizeH="0" baseline="0" noProof="0">
              <a:ln>
                <a:noFill/>
              </a:ln>
              <a:solidFill>
                <a:prstClr val="black"/>
              </a:solidFill>
              <a:effectLst/>
              <a:uLnTx/>
              <a:uFillTx/>
              <a:latin typeface="Segoe UI" pitchFamily="34" charset="0"/>
              <a:ea typeface="+mn-ea"/>
              <a:cs typeface="+mn-cs"/>
            </a:endParaRPr>
          </a:p>
        </p:txBody>
      </p:sp>
      <p:sp>
        <p:nvSpPr>
          <p:cNvPr id="7" name="Slide Number Placeholder 6"/>
          <p:cNvSpPr>
            <a:spLocks noGrp="1"/>
          </p:cNvSpPr>
          <p:nvPr>
            <p:ph type="sldNum" sz="quarter" idx="5"/>
          </p:nvPr>
        </p:nvSpPr>
        <p:spPr/>
        <p:txBody>
          <a:bodyPr/>
          <a:lstStyle/>
          <a:p>
            <a:pPr marL="0" marR="0" lvl="0" indent="0" algn="r" defTabSz="914367" rtl="0" eaLnBrk="1" fontAlgn="auto" latinLnBrk="0" hangingPunct="1">
              <a:lnSpc>
                <a:spcPct val="100000"/>
              </a:lnSpc>
              <a:spcBef>
                <a:spcPts val="0"/>
              </a:spcBef>
              <a:spcAft>
                <a:spcPts val="0"/>
              </a:spcAft>
              <a:buClrTx/>
              <a:buSzTx/>
              <a:buFontTx/>
              <a:buNone/>
              <a:tabLst/>
              <a:defRPr/>
            </a:pPr>
            <a:fld id="{B4008EB6-D09E-4580-8CD6-DDB14511944F}" type="slidenum">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14367"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Segoe UI" pitchFamily="34" charset="0"/>
              <a:ea typeface="+mn-ea"/>
              <a:cs typeface="+mn-cs"/>
            </a:endParaRPr>
          </a:p>
        </p:txBody>
      </p:sp>
    </p:spTree>
    <p:extLst>
      <p:ext uri="{BB962C8B-B14F-4D97-AF65-F5344CB8AC3E}">
        <p14:creationId xmlns:p14="http://schemas.microsoft.com/office/powerpoint/2010/main" val="30326867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two typical scenarios that exist in getting an Office 365 Tenant.  This first scenario assumes that the nonprofit customer has no existing Office 365 tenant.</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55965C1-181E-43D9-939F-B7DB5BD86A1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130227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Step 1 – visit the Microsoft nonprofit website and click on GET STARTED</a:t>
            </a:r>
          </a:p>
          <a:p>
            <a:endParaRPr lang="en-US" dirty="0"/>
          </a:p>
          <a:p>
            <a:r>
              <a:rPr lang="en-US" dirty="0"/>
              <a:t>During the process the nonprofit will be asked for confirm compliance against the eligibility criteria and provide additional information about their organization.</a:t>
            </a:r>
          </a:p>
          <a:p>
            <a:endParaRPr lang="en-US" dirty="0"/>
          </a:p>
          <a:p>
            <a:r>
              <a:rPr lang="en-US" dirty="0"/>
              <a:t>They will also be asked to create a Microsoft account and password. </a:t>
            </a:r>
          </a:p>
          <a:p>
            <a:endParaRPr lang="en-US" dirty="0"/>
          </a:p>
          <a:p>
            <a:r>
              <a:rPr lang="en-US" dirty="0"/>
              <a:t>It’s important that the customer remembers these details as they will use this account and password to gain access to the nonprofit portal where they can see the status of the request.</a:t>
            </a:r>
          </a:p>
          <a:p>
            <a:endParaRPr lang="en-US" dirty="0"/>
          </a:p>
          <a:p>
            <a:r>
              <a:rPr lang="en-US" dirty="0"/>
              <a:t>STEP 2 – is completing the Microsoft Nonprofit Registration. At this point the status in the nonprofit portal will show as In Progress</a:t>
            </a:r>
          </a:p>
          <a:p>
            <a:endParaRPr lang="en-US" dirty="0"/>
          </a:p>
          <a:p>
            <a:r>
              <a:rPr lang="en-US" dirty="0"/>
              <a:t>STEP 3 – Our validation partner Tech Soup will review the information. Typically this take 2-3 days but could be as long as 20 days at times.</a:t>
            </a:r>
          </a:p>
          <a:p>
            <a:endParaRPr lang="en-US" dirty="0"/>
          </a:p>
          <a:p>
            <a:r>
              <a:rPr lang="en-US" dirty="0"/>
              <a:t>STEP 4 – Once the validation is complete the nonprofit receives an email approving or declining eligibility. The nonprofit portal is also updated to show eligibility status a Approved or Declined.</a:t>
            </a:r>
          </a:p>
        </p:txBody>
      </p:sp>
      <p:sp>
        <p:nvSpPr>
          <p:cNvPr id="4" name="Header Placeholder 3"/>
          <p:cNvSpPr>
            <a:spLocks noGrp="1"/>
          </p:cNvSpPr>
          <p:nvPr>
            <p:ph type="hdr" sz="quarter" idx="10"/>
          </p:nvPr>
        </p:nvSpPr>
        <p:spPr/>
        <p:txBody>
          <a:bodyPr/>
          <a:lstStyle/>
          <a:p>
            <a:pPr marL="0" marR="0" lvl="0" indent="0" algn="l" defTabSz="932742"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Segoe UI" pitchFamily="34" charset="0"/>
              <a:ea typeface="+mn-ea"/>
              <a:cs typeface="+mn-cs"/>
            </a:endParaRPr>
          </a:p>
        </p:txBody>
      </p:sp>
      <p:sp>
        <p:nvSpPr>
          <p:cNvPr id="5" name="Footer Placeholder 4"/>
          <p:cNvSpPr>
            <a:spLocks noGrp="1"/>
          </p:cNvSpPr>
          <p:nvPr>
            <p:ph type="ftr" sz="quarter" idx="11"/>
          </p:nvPr>
        </p:nvSpPr>
        <p:spPr/>
        <p:txBody>
          <a:bodyPr/>
          <a:lstStyle/>
          <a:p>
            <a:pPr marL="588867" marR="0" lvl="0" indent="0" algn="l" defTabSz="931467" rtl="0" eaLnBrk="0" fontAlgn="auto" latinLnBrk="0" hangingPunct="0">
              <a:lnSpc>
                <a:spcPct val="100000"/>
              </a:lnSpc>
              <a:spcBef>
                <a:spcPts val="0"/>
              </a:spcBef>
              <a:spcAft>
                <a:spcPts val="0"/>
              </a:spcAft>
              <a:buClrTx/>
              <a:buSzTx/>
              <a:buFontTx/>
              <a:buNone/>
              <a:tabLst/>
              <a:defRPr/>
            </a:pPr>
            <a:r>
              <a:rPr kumimoji="0" lang="en-US" sz="400" b="0" i="0" u="none" strike="noStrike" kern="1200" cap="none" spc="0" normalizeH="0" baseline="0" noProof="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2014 Microsoft Corporation. All rights reserved. MICROSOFT MAKES NO WARRANTIES, EXPRESS, IMPLIED OR STATUTORY, AS TO THE INFORMATION IN THIS PRESENTATION.</a:t>
            </a:r>
          </a:p>
        </p:txBody>
      </p:sp>
      <p:sp>
        <p:nvSpPr>
          <p:cNvPr id="6" name="Date Placeholder 5"/>
          <p:cNvSpPr>
            <a:spLocks noGrp="1"/>
          </p:cNvSpPr>
          <p:nvPr>
            <p:ph type="dt" idx="12"/>
          </p:nvPr>
        </p:nvSpPr>
        <p:spPr/>
        <p:txBody>
          <a:bodyPr/>
          <a:lstStyle/>
          <a:p>
            <a:pPr marL="0" marR="0" lvl="0" indent="0" algn="r" defTabSz="932742" rtl="0" eaLnBrk="1" fontAlgn="auto" latinLnBrk="0" hangingPunct="1">
              <a:lnSpc>
                <a:spcPct val="100000"/>
              </a:lnSpc>
              <a:spcBef>
                <a:spcPts val="0"/>
              </a:spcBef>
              <a:spcAft>
                <a:spcPts val="0"/>
              </a:spcAft>
              <a:buClrTx/>
              <a:buSzTx/>
              <a:buFontTx/>
              <a:buNone/>
              <a:tabLst/>
              <a:defRPr/>
            </a:pPr>
            <a:fld id="{79DE2260-CE45-4029-80F3-7656F675189A}" type="datetime8">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32742" rtl="0" eaLnBrk="1" fontAlgn="auto" latinLnBrk="0" hangingPunct="1">
                <a:lnSpc>
                  <a:spcPct val="100000"/>
                </a:lnSpc>
                <a:spcBef>
                  <a:spcPts val="0"/>
                </a:spcBef>
                <a:spcAft>
                  <a:spcPts val="0"/>
                </a:spcAft>
                <a:buClrTx/>
                <a:buSzTx/>
                <a:buFontTx/>
                <a:buNone/>
                <a:tabLst/>
                <a:defRPr/>
              </a:pPr>
              <a:t>6/13/2023 6:07 AM</a:t>
            </a:fld>
            <a:endParaRPr kumimoji="0" lang="en-US" sz="1200" b="0" i="0" u="none" strike="noStrike" kern="1200" cap="none" spc="0" normalizeH="0" baseline="0" noProof="0">
              <a:ln>
                <a:noFill/>
              </a:ln>
              <a:solidFill>
                <a:prstClr val="black"/>
              </a:solidFill>
              <a:effectLst/>
              <a:uLnTx/>
              <a:uFillTx/>
              <a:latin typeface="Segoe UI" pitchFamily="34" charset="0"/>
              <a:ea typeface="+mn-ea"/>
              <a:cs typeface="+mn-cs"/>
            </a:endParaRPr>
          </a:p>
        </p:txBody>
      </p:sp>
      <p:sp>
        <p:nvSpPr>
          <p:cNvPr id="7" name="Slide Number Placeholder 6"/>
          <p:cNvSpPr>
            <a:spLocks noGrp="1"/>
          </p:cNvSpPr>
          <p:nvPr>
            <p:ph type="sldNum" sz="quarter" idx="13"/>
          </p:nvPr>
        </p:nvSpPr>
        <p:spPr/>
        <p:txBody>
          <a:bodyPr/>
          <a:lstStyle/>
          <a:p>
            <a:pPr marL="0" marR="0" lvl="0" indent="0" algn="r" defTabSz="932742" rtl="0" eaLnBrk="1" fontAlgn="auto" latinLnBrk="0" hangingPunct="1">
              <a:lnSpc>
                <a:spcPct val="100000"/>
              </a:lnSpc>
              <a:spcBef>
                <a:spcPts val="0"/>
              </a:spcBef>
              <a:spcAft>
                <a:spcPts val="0"/>
              </a:spcAft>
              <a:buClrTx/>
              <a:buSzTx/>
              <a:buFontTx/>
              <a:buNone/>
              <a:tabLst/>
              <a:defRPr/>
            </a:pPr>
            <a:fld id="{B4008EB6-D09E-4580-8CD6-DDB14511944F}" type="slidenum">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32742"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Segoe UI" pitchFamily="34" charset="0"/>
              <a:ea typeface="+mn-ea"/>
              <a:cs typeface="+mn-cs"/>
            </a:endParaRPr>
          </a:p>
        </p:txBody>
      </p:sp>
    </p:spTree>
    <p:extLst>
      <p:ext uri="{BB962C8B-B14F-4D97-AF65-F5344CB8AC3E}">
        <p14:creationId xmlns:p14="http://schemas.microsoft.com/office/powerpoint/2010/main" val="7862189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second scenario applies to a nonprofit that has an existing tenant but does not have nonprofit eligibility assigned to that tenant.</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55965C1-181E-43D9-939F-B7DB5BD86A1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274441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1200" b="0" i="0" u="none" strike="noStrike" kern="1200" dirty="0">
                <a:solidFill>
                  <a:schemeClr val="tx1"/>
                </a:solidFill>
                <a:effectLst/>
                <a:latin typeface="+mn-lt"/>
                <a:ea typeface="+mn-ea"/>
                <a:cs typeface="+mn-cs"/>
              </a:rPr>
              <a:t>STEP 1 Asks the customer to follow the website shown, and to sign in with their existing Office 365 tenant details.</a:t>
            </a:r>
            <a:r>
              <a:rPr lang="en-US" sz="1200" b="0" i="0" kern="1200" dirty="0">
                <a:solidFill>
                  <a:schemeClr val="tx1"/>
                </a:solidFill>
                <a:effectLst/>
                <a:latin typeface="+mn-lt"/>
                <a:ea typeface="+mn-ea"/>
                <a:cs typeface="+mn-cs"/>
              </a:rPr>
              <a:t>​</a:t>
            </a:r>
          </a:p>
          <a:p>
            <a:pPr rtl="0" fontAlgn="base"/>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STEP 2 – 4 follows a similar process to that which we laid out to you earlier.</a:t>
            </a:r>
            <a:r>
              <a:rPr lang="en-US" sz="1200" b="0" i="0" kern="1200" dirty="0">
                <a:solidFill>
                  <a:schemeClr val="tx1"/>
                </a:solidFill>
                <a:effectLst/>
                <a:latin typeface="+mn-lt"/>
                <a:ea typeface="+mn-ea"/>
                <a:cs typeface="+mn-cs"/>
              </a:rPr>
              <a:t>​</a:t>
            </a:r>
          </a:p>
          <a:p>
            <a:pPr rtl="0" fontAlgn="base"/>
            <a:r>
              <a:rPr lang="en-US" sz="1200" b="0" i="0" kern="1200" dirty="0">
                <a:solidFill>
                  <a:schemeClr val="tx1"/>
                </a:solidFill>
                <a:effectLst/>
                <a:latin typeface="+mn-lt"/>
                <a:ea typeface="+mn-ea"/>
                <a:cs typeface="+mn-cs"/>
              </a:rPr>
              <a:t>​</a:t>
            </a:r>
          </a:p>
          <a:p>
            <a:pPr rtl="0" fontAlgn="base"/>
            <a:r>
              <a:rPr lang="en-US" sz="1200" b="0" i="0" kern="1200" dirty="0">
                <a:solidFill>
                  <a:schemeClr val="tx1"/>
                </a:solidFill>
                <a:effectLst/>
                <a:latin typeface="+mn-lt"/>
                <a:ea typeface="+mn-ea"/>
                <a:cs typeface="+mn-cs"/>
              </a:rPr>
              <a:t>​</a:t>
            </a:r>
          </a:p>
          <a:p>
            <a:pPr rtl="0" fontAlgn="base"/>
            <a:r>
              <a:rPr lang="en-US" sz="1200" b="0" i="0" kern="1200" dirty="0">
                <a:solidFill>
                  <a:schemeClr val="tx1"/>
                </a:solidFill>
                <a:effectLst/>
                <a:latin typeface="+mn-lt"/>
                <a:ea typeface="+mn-ea"/>
                <a:cs typeface="+mn-cs"/>
              </a:rPr>
              <a:t>​</a:t>
            </a:r>
          </a:p>
        </p:txBody>
      </p:sp>
      <p:sp>
        <p:nvSpPr>
          <p:cNvPr id="4" name="Header Placeholder 3"/>
          <p:cNvSpPr>
            <a:spLocks noGrp="1"/>
          </p:cNvSpPr>
          <p:nvPr>
            <p:ph type="hdr" sz="quarter" idx="10"/>
          </p:nvPr>
        </p:nvSpPr>
        <p:spPr/>
        <p:txBody>
          <a:bodyPr/>
          <a:lstStyle/>
          <a:p>
            <a:pPr marL="0" marR="0" lvl="0" indent="0" algn="l" defTabSz="932742"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Segoe UI" pitchFamily="34" charset="0"/>
              <a:ea typeface="+mn-ea"/>
              <a:cs typeface="+mn-cs"/>
            </a:endParaRPr>
          </a:p>
        </p:txBody>
      </p:sp>
      <p:sp>
        <p:nvSpPr>
          <p:cNvPr id="5" name="Footer Placeholder 4"/>
          <p:cNvSpPr>
            <a:spLocks noGrp="1"/>
          </p:cNvSpPr>
          <p:nvPr>
            <p:ph type="ftr" sz="quarter" idx="11"/>
          </p:nvPr>
        </p:nvSpPr>
        <p:spPr/>
        <p:txBody>
          <a:bodyPr/>
          <a:lstStyle/>
          <a:p>
            <a:pPr marL="588867" marR="0" lvl="0" indent="0" algn="l" defTabSz="931467" rtl="0" eaLnBrk="0" fontAlgn="auto" latinLnBrk="0" hangingPunct="0">
              <a:lnSpc>
                <a:spcPct val="100000"/>
              </a:lnSpc>
              <a:spcBef>
                <a:spcPts val="0"/>
              </a:spcBef>
              <a:spcAft>
                <a:spcPts val="0"/>
              </a:spcAft>
              <a:buClrTx/>
              <a:buSzTx/>
              <a:buFontTx/>
              <a:buNone/>
              <a:tabLst/>
              <a:defRPr/>
            </a:pPr>
            <a:r>
              <a:rPr kumimoji="0" lang="en-US" sz="400" b="0" i="0" u="none" strike="noStrike" kern="1200" cap="none" spc="0" normalizeH="0" baseline="0" noProof="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2014 Microsoft Corporation. All rights reserved. MICROSOFT MAKES NO WARRANTIES, EXPRESS, IMPLIED OR STATUTORY, AS TO THE INFORMATION IN THIS PRESENTATION.</a:t>
            </a:r>
          </a:p>
        </p:txBody>
      </p:sp>
      <p:sp>
        <p:nvSpPr>
          <p:cNvPr id="6" name="Date Placeholder 5"/>
          <p:cNvSpPr>
            <a:spLocks noGrp="1"/>
          </p:cNvSpPr>
          <p:nvPr>
            <p:ph type="dt" idx="12"/>
          </p:nvPr>
        </p:nvSpPr>
        <p:spPr/>
        <p:txBody>
          <a:bodyPr/>
          <a:lstStyle/>
          <a:p>
            <a:pPr marL="0" marR="0" lvl="0" indent="0" algn="r" defTabSz="932742" rtl="0" eaLnBrk="1" fontAlgn="auto" latinLnBrk="0" hangingPunct="1">
              <a:lnSpc>
                <a:spcPct val="100000"/>
              </a:lnSpc>
              <a:spcBef>
                <a:spcPts val="0"/>
              </a:spcBef>
              <a:spcAft>
                <a:spcPts val="0"/>
              </a:spcAft>
              <a:buClrTx/>
              <a:buSzTx/>
              <a:buFontTx/>
              <a:buNone/>
              <a:tabLst/>
              <a:defRPr/>
            </a:pPr>
            <a:fld id="{79DE2260-CE45-4029-80F3-7656F675189A}" type="datetime8">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32742" rtl="0" eaLnBrk="1" fontAlgn="auto" latinLnBrk="0" hangingPunct="1">
                <a:lnSpc>
                  <a:spcPct val="100000"/>
                </a:lnSpc>
                <a:spcBef>
                  <a:spcPts val="0"/>
                </a:spcBef>
                <a:spcAft>
                  <a:spcPts val="0"/>
                </a:spcAft>
                <a:buClrTx/>
                <a:buSzTx/>
                <a:buFontTx/>
                <a:buNone/>
                <a:tabLst/>
                <a:defRPr/>
              </a:pPr>
              <a:t>6/13/2023 6:07 AM</a:t>
            </a:fld>
            <a:endParaRPr kumimoji="0" lang="en-US" sz="1200" b="0" i="0" u="none" strike="noStrike" kern="1200" cap="none" spc="0" normalizeH="0" baseline="0" noProof="0">
              <a:ln>
                <a:noFill/>
              </a:ln>
              <a:solidFill>
                <a:prstClr val="black"/>
              </a:solidFill>
              <a:effectLst/>
              <a:uLnTx/>
              <a:uFillTx/>
              <a:latin typeface="Segoe UI" pitchFamily="34" charset="0"/>
              <a:ea typeface="+mn-ea"/>
              <a:cs typeface="+mn-cs"/>
            </a:endParaRPr>
          </a:p>
        </p:txBody>
      </p:sp>
      <p:sp>
        <p:nvSpPr>
          <p:cNvPr id="7" name="Slide Number Placeholder 6"/>
          <p:cNvSpPr>
            <a:spLocks noGrp="1"/>
          </p:cNvSpPr>
          <p:nvPr>
            <p:ph type="sldNum" sz="quarter" idx="13"/>
          </p:nvPr>
        </p:nvSpPr>
        <p:spPr/>
        <p:txBody>
          <a:bodyPr/>
          <a:lstStyle/>
          <a:p>
            <a:pPr marL="0" marR="0" lvl="0" indent="0" algn="r" defTabSz="932742" rtl="0" eaLnBrk="1" fontAlgn="auto" latinLnBrk="0" hangingPunct="1">
              <a:lnSpc>
                <a:spcPct val="100000"/>
              </a:lnSpc>
              <a:spcBef>
                <a:spcPts val="0"/>
              </a:spcBef>
              <a:spcAft>
                <a:spcPts val="0"/>
              </a:spcAft>
              <a:buClrTx/>
              <a:buSzTx/>
              <a:buFontTx/>
              <a:buNone/>
              <a:tabLst/>
              <a:defRPr/>
            </a:pPr>
            <a:fld id="{B4008EB6-D09E-4580-8CD6-DDB14511944F}" type="slidenum">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32742"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Segoe UI" pitchFamily="34" charset="0"/>
              <a:ea typeface="+mn-ea"/>
              <a:cs typeface="+mn-cs"/>
            </a:endParaRPr>
          </a:p>
        </p:txBody>
      </p:sp>
    </p:spTree>
    <p:extLst>
      <p:ext uri="{BB962C8B-B14F-4D97-AF65-F5344CB8AC3E}">
        <p14:creationId xmlns:p14="http://schemas.microsoft.com/office/powerpoint/2010/main" val="34029744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7DFD6-0D1C-4AFD-B1D8-84A3E1FFBE6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CBEB6DE-DCA8-40D6-8C7A-E0737631A6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BD7F1EC-576D-4542-9010-10705B0E9BEF}"/>
              </a:ext>
            </a:extLst>
          </p:cNvPr>
          <p:cNvSpPr>
            <a:spLocks noGrp="1"/>
          </p:cNvSpPr>
          <p:nvPr>
            <p:ph type="dt" sz="half" idx="10"/>
          </p:nvPr>
        </p:nvSpPr>
        <p:spPr/>
        <p:txBody>
          <a:bodyPr/>
          <a:lstStyle/>
          <a:p>
            <a:fld id="{9919EDC0-205F-4B57-9B65-F4D17FDF6263}" type="datetimeFigureOut">
              <a:rPr lang="en-US" smtClean="0"/>
              <a:t>6/13/2023</a:t>
            </a:fld>
            <a:endParaRPr lang="en-US"/>
          </a:p>
        </p:txBody>
      </p:sp>
      <p:sp>
        <p:nvSpPr>
          <p:cNvPr id="5" name="Footer Placeholder 4">
            <a:extLst>
              <a:ext uri="{FF2B5EF4-FFF2-40B4-BE49-F238E27FC236}">
                <a16:creationId xmlns:a16="http://schemas.microsoft.com/office/drawing/2014/main" id="{C25F3CEE-2327-45DA-8424-984DACF77C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5A47DB-2EDF-4827-9B4F-47F0D08EF983}"/>
              </a:ext>
            </a:extLst>
          </p:cNvPr>
          <p:cNvSpPr>
            <a:spLocks noGrp="1"/>
          </p:cNvSpPr>
          <p:nvPr>
            <p:ph type="sldNum" sz="quarter" idx="12"/>
          </p:nvPr>
        </p:nvSpPr>
        <p:spPr/>
        <p:txBody>
          <a:bodyPr/>
          <a:lstStyle/>
          <a:p>
            <a:fld id="{F8632882-AA94-4640-B662-43C758D9C8D3}" type="slidenum">
              <a:rPr lang="en-US" smtClean="0"/>
              <a:t>‹#›</a:t>
            </a:fld>
            <a:endParaRPr lang="en-US"/>
          </a:p>
        </p:txBody>
      </p:sp>
    </p:spTree>
    <p:extLst>
      <p:ext uri="{BB962C8B-B14F-4D97-AF65-F5344CB8AC3E}">
        <p14:creationId xmlns:p14="http://schemas.microsoft.com/office/powerpoint/2010/main" val="6802903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A9C26-B3F4-4598-9729-7B85F3D5FC3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23DE92F-8EEE-481A-80EA-4210D5992EC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5E1652-51CA-4208-B465-113AA86F9C00}"/>
              </a:ext>
            </a:extLst>
          </p:cNvPr>
          <p:cNvSpPr>
            <a:spLocks noGrp="1"/>
          </p:cNvSpPr>
          <p:nvPr>
            <p:ph type="dt" sz="half" idx="10"/>
          </p:nvPr>
        </p:nvSpPr>
        <p:spPr/>
        <p:txBody>
          <a:bodyPr/>
          <a:lstStyle/>
          <a:p>
            <a:fld id="{9919EDC0-205F-4B57-9B65-F4D17FDF6263}" type="datetimeFigureOut">
              <a:rPr lang="en-US" smtClean="0"/>
              <a:t>6/13/2023</a:t>
            </a:fld>
            <a:endParaRPr lang="en-US"/>
          </a:p>
        </p:txBody>
      </p:sp>
      <p:sp>
        <p:nvSpPr>
          <p:cNvPr id="5" name="Footer Placeholder 4">
            <a:extLst>
              <a:ext uri="{FF2B5EF4-FFF2-40B4-BE49-F238E27FC236}">
                <a16:creationId xmlns:a16="http://schemas.microsoft.com/office/drawing/2014/main" id="{A33AECB3-7567-4003-8A47-A91A4E6358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24E04C-03F0-4E29-AC65-E8F27FF45240}"/>
              </a:ext>
            </a:extLst>
          </p:cNvPr>
          <p:cNvSpPr>
            <a:spLocks noGrp="1"/>
          </p:cNvSpPr>
          <p:nvPr>
            <p:ph type="sldNum" sz="quarter" idx="12"/>
          </p:nvPr>
        </p:nvSpPr>
        <p:spPr/>
        <p:txBody>
          <a:bodyPr/>
          <a:lstStyle/>
          <a:p>
            <a:fld id="{F8632882-AA94-4640-B662-43C758D9C8D3}" type="slidenum">
              <a:rPr lang="en-US" smtClean="0"/>
              <a:t>‹#›</a:t>
            </a:fld>
            <a:endParaRPr lang="en-US"/>
          </a:p>
        </p:txBody>
      </p:sp>
    </p:spTree>
    <p:extLst>
      <p:ext uri="{BB962C8B-B14F-4D97-AF65-F5344CB8AC3E}">
        <p14:creationId xmlns:p14="http://schemas.microsoft.com/office/powerpoint/2010/main" val="1661513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BBB38A-601D-4469-B2C6-981DEC117FB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DA4D12F-A35C-4DD6-B2AB-5C98F693900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71AE19-9C87-4732-B9D6-2D8D15473307}"/>
              </a:ext>
            </a:extLst>
          </p:cNvPr>
          <p:cNvSpPr>
            <a:spLocks noGrp="1"/>
          </p:cNvSpPr>
          <p:nvPr>
            <p:ph type="dt" sz="half" idx="10"/>
          </p:nvPr>
        </p:nvSpPr>
        <p:spPr/>
        <p:txBody>
          <a:bodyPr/>
          <a:lstStyle/>
          <a:p>
            <a:fld id="{9919EDC0-205F-4B57-9B65-F4D17FDF6263}" type="datetimeFigureOut">
              <a:rPr lang="en-US" smtClean="0"/>
              <a:t>6/13/2023</a:t>
            </a:fld>
            <a:endParaRPr lang="en-US"/>
          </a:p>
        </p:txBody>
      </p:sp>
      <p:sp>
        <p:nvSpPr>
          <p:cNvPr id="5" name="Footer Placeholder 4">
            <a:extLst>
              <a:ext uri="{FF2B5EF4-FFF2-40B4-BE49-F238E27FC236}">
                <a16:creationId xmlns:a16="http://schemas.microsoft.com/office/drawing/2014/main" id="{D7913CC3-70C1-4D83-AF00-6480B086A2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6CA3B3-936D-4B4B-AAFE-D43EA2405A64}"/>
              </a:ext>
            </a:extLst>
          </p:cNvPr>
          <p:cNvSpPr>
            <a:spLocks noGrp="1"/>
          </p:cNvSpPr>
          <p:nvPr>
            <p:ph type="sldNum" sz="quarter" idx="12"/>
          </p:nvPr>
        </p:nvSpPr>
        <p:spPr/>
        <p:txBody>
          <a:bodyPr/>
          <a:lstStyle/>
          <a:p>
            <a:fld id="{F8632882-AA94-4640-B662-43C758D9C8D3}" type="slidenum">
              <a:rPr lang="en-US" smtClean="0"/>
              <a:t>‹#›</a:t>
            </a:fld>
            <a:endParaRPr lang="en-US"/>
          </a:p>
        </p:txBody>
      </p:sp>
    </p:spTree>
    <p:extLst>
      <p:ext uri="{BB962C8B-B14F-4D97-AF65-F5344CB8AC3E}">
        <p14:creationId xmlns:p14="http://schemas.microsoft.com/office/powerpoint/2010/main" val="33295178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quare photo">
    <p:bg>
      <p:bgRef idx="1001">
        <a:schemeClr val="bg2"/>
      </p:bgRef>
    </p:bg>
    <p:spTree>
      <p:nvGrpSpPr>
        <p:cNvPr id="1" name=""/>
        <p:cNvGrpSpPr/>
        <p:nvPr/>
      </p:nvGrpSpPr>
      <p:grpSpPr>
        <a:xfrm>
          <a:off x="0" y="0"/>
          <a:ext cx="0" cy="0"/>
          <a:chOff x="0" y="0"/>
          <a:chExt cx="0" cy="0"/>
        </a:xfrm>
      </p:grpSpPr>
      <p:pic>
        <p:nvPicPr>
          <p:cNvPr id="7" name="MS logo white - EMF" descr="Microsoft logo white text version">
            <a:extLst>
              <a:ext uri="{FF2B5EF4-FFF2-40B4-BE49-F238E27FC236}">
                <a16:creationId xmlns:a16="http://schemas.microsoft.com/office/drawing/2014/main" id="{B75A0920-A5C0-44B4-805C-2A21395BDE60}"/>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black">
          <a:xfrm>
            <a:off x="584200" y="585788"/>
            <a:ext cx="1366245" cy="292608"/>
          </a:xfrm>
          <a:prstGeom prst="rect">
            <a:avLst/>
          </a:prstGeom>
        </p:spPr>
      </p:pic>
      <p:sp>
        <p:nvSpPr>
          <p:cNvPr id="2" name="Title 1">
            <a:extLst>
              <a:ext uri="{FF2B5EF4-FFF2-40B4-BE49-F238E27FC236}">
                <a16:creationId xmlns:a16="http://schemas.microsoft.com/office/drawing/2014/main" id="{25D0408F-4A76-4E13-B20C-89E0FD40DC32}"/>
              </a:ext>
            </a:extLst>
          </p:cNvPr>
          <p:cNvSpPr>
            <a:spLocks noGrp="1"/>
          </p:cNvSpPr>
          <p:nvPr>
            <p:ph type="title" hasCustomPrompt="1"/>
          </p:nvPr>
        </p:nvSpPr>
        <p:spPr>
          <a:xfrm>
            <a:off x="588263" y="2425541"/>
            <a:ext cx="4167887" cy="1107996"/>
          </a:xfrm>
        </p:spPr>
        <p:txBody>
          <a:bodyPr anchor="b" anchorCtr="0">
            <a:spAutoFit/>
          </a:bodyPr>
          <a:lstStyle>
            <a:lvl1pPr>
              <a:defRPr>
                <a:solidFill>
                  <a:srgbClr val="50E6FF"/>
                </a:solidFill>
              </a:defRPr>
            </a:lvl1pPr>
          </a:lstStyle>
          <a:p>
            <a:r>
              <a:rPr lang="en-US"/>
              <a:t>Event name or presentation title </a:t>
            </a:r>
          </a:p>
        </p:txBody>
      </p:sp>
      <p:sp>
        <p:nvSpPr>
          <p:cNvPr id="5" name="Text Placeholder 4"/>
          <p:cNvSpPr>
            <a:spLocks noGrp="1"/>
          </p:cNvSpPr>
          <p:nvPr>
            <p:ph type="body" sz="quarter" idx="12" hasCustomPrompt="1"/>
          </p:nvPr>
        </p:nvSpPr>
        <p:spPr>
          <a:xfrm>
            <a:off x="582042" y="3962400"/>
            <a:ext cx="4164583" cy="338554"/>
          </a:xfrm>
          <a:noFill/>
        </p:spPr>
        <p:txBody>
          <a:bodyPr wrap="square" lIns="0" tIns="0" rIns="0" bIns="0">
            <a:spAutoFit/>
          </a:bodyPr>
          <a:lstStyle>
            <a:lvl1pPr marL="0" indent="0">
              <a:spcBef>
                <a:spcPts val="0"/>
              </a:spcBef>
              <a:buNone/>
              <a:defRPr sz="2200" spc="0" baseline="0">
                <a:gradFill>
                  <a:gsLst>
                    <a:gs pos="91000">
                      <a:schemeClr val="tx1"/>
                    </a:gs>
                    <a:gs pos="0">
                      <a:schemeClr val="tx1"/>
                    </a:gs>
                  </a:gsLst>
                  <a:lin ang="5400000" scaled="0"/>
                </a:gradFill>
                <a:latin typeface="+mn-lt"/>
                <a:cs typeface="Segoe UI" panose="020B0502040204020203" pitchFamily="34" charset="0"/>
              </a:defRPr>
            </a:lvl1pPr>
          </a:lstStyle>
          <a:p>
            <a:pPr lvl="0"/>
            <a:r>
              <a:rPr lang="en-US"/>
              <a:t>Speaker name or subtitle</a:t>
            </a:r>
          </a:p>
        </p:txBody>
      </p:sp>
      <p:pic>
        <p:nvPicPr>
          <p:cNvPr id="10" name="Picture 9" descr="A person sitting at a table using a computer&#10;&#10;Description automatically generated">
            <a:extLst>
              <a:ext uri="{FF2B5EF4-FFF2-40B4-BE49-F238E27FC236}">
                <a16:creationId xmlns:a16="http://schemas.microsoft.com/office/drawing/2014/main" id="{05196D76-AC7B-4C62-BC7C-643926F34F0B}"/>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5334000" y="0"/>
            <a:ext cx="6858000" cy="6858000"/>
          </a:xfrm>
          <a:prstGeom prst="rect">
            <a:avLst/>
          </a:prstGeom>
        </p:spPr>
      </p:pic>
    </p:spTree>
    <p:extLst>
      <p:ext uri="{BB962C8B-B14F-4D97-AF65-F5344CB8AC3E}">
        <p14:creationId xmlns:p14="http://schemas.microsoft.com/office/powerpoint/2010/main" val="114242991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orient="horz" pos="2496">
          <p15:clr>
            <a:srgbClr val="5ACBF0"/>
          </p15:clr>
        </p15:guide>
        <p15:guide id="3" pos="3355">
          <p15:clr>
            <a:srgbClr val="FBAE40"/>
          </p15:clr>
        </p15:guide>
        <p15:guide id="5" orient="horz" pos="2160">
          <p15:clr>
            <a:srgbClr val="FBAE40"/>
          </p15:clr>
        </p15:guide>
        <p15:guide id="6" orient="horz" pos="2229">
          <p15:clr>
            <a:srgbClr val="5ACBF0"/>
          </p15:clr>
        </p15:guide>
        <p15:guide id="7" pos="2996">
          <p15:clr>
            <a:srgbClr val="5ACBF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quare photo 2">
    <p:bg>
      <p:bgRef idx="1001">
        <a:schemeClr val="bg1"/>
      </p:bgRef>
    </p:bg>
    <p:spTree>
      <p:nvGrpSpPr>
        <p:cNvPr id="1" name=""/>
        <p:cNvGrpSpPr/>
        <p:nvPr/>
      </p:nvGrpSpPr>
      <p:grpSpPr>
        <a:xfrm>
          <a:off x="0" y="0"/>
          <a:ext cx="0" cy="0"/>
          <a:chOff x="0" y="0"/>
          <a:chExt cx="0" cy="0"/>
        </a:xfrm>
      </p:grpSpPr>
      <p:pic>
        <p:nvPicPr>
          <p:cNvPr id="7" name="MS logo gray - EMF" descr="Microsoft logo, gray text version">
            <a:extLst>
              <a:ext uri="{FF2B5EF4-FFF2-40B4-BE49-F238E27FC236}">
                <a16:creationId xmlns:a16="http://schemas.microsoft.com/office/drawing/2014/main" id="{DDC08157-A48C-4ACA-A5BB-EE2A866E103C}"/>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black">
          <a:xfrm>
            <a:off x="584200" y="585788"/>
            <a:ext cx="1366440" cy="292608"/>
          </a:xfrm>
          <a:prstGeom prst="rect">
            <a:avLst/>
          </a:prstGeom>
        </p:spPr>
      </p:pic>
      <p:sp>
        <p:nvSpPr>
          <p:cNvPr id="2" name="Title 1">
            <a:extLst>
              <a:ext uri="{FF2B5EF4-FFF2-40B4-BE49-F238E27FC236}">
                <a16:creationId xmlns:a16="http://schemas.microsoft.com/office/drawing/2014/main" id="{25D0408F-4A76-4E13-B20C-89E0FD40DC32}"/>
              </a:ext>
            </a:extLst>
          </p:cNvPr>
          <p:cNvSpPr>
            <a:spLocks noGrp="1"/>
          </p:cNvSpPr>
          <p:nvPr>
            <p:ph type="title" hasCustomPrompt="1"/>
          </p:nvPr>
        </p:nvSpPr>
        <p:spPr>
          <a:xfrm>
            <a:off x="588263" y="2425541"/>
            <a:ext cx="4167887" cy="1107996"/>
          </a:xfrm>
        </p:spPr>
        <p:txBody>
          <a:bodyPr anchor="b" anchorCtr="0">
            <a:spAutoFit/>
          </a:bodyPr>
          <a:lstStyle>
            <a:lvl1pPr>
              <a:defRPr/>
            </a:lvl1pPr>
          </a:lstStyle>
          <a:p>
            <a:r>
              <a:rPr lang="en-US"/>
              <a:t>Event name or presentation title </a:t>
            </a:r>
          </a:p>
        </p:txBody>
      </p:sp>
      <p:sp>
        <p:nvSpPr>
          <p:cNvPr id="5" name="Text Placeholder 4"/>
          <p:cNvSpPr>
            <a:spLocks noGrp="1"/>
          </p:cNvSpPr>
          <p:nvPr>
            <p:ph type="body" sz="quarter" idx="12" hasCustomPrompt="1"/>
          </p:nvPr>
        </p:nvSpPr>
        <p:spPr>
          <a:xfrm>
            <a:off x="582042" y="3962400"/>
            <a:ext cx="4164583" cy="338554"/>
          </a:xfrm>
          <a:noFill/>
        </p:spPr>
        <p:txBody>
          <a:bodyPr wrap="square" lIns="0" tIns="0" rIns="0" bIns="0">
            <a:spAutoFit/>
          </a:bodyPr>
          <a:lstStyle>
            <a:lvl1pPr marL="0" indent="0">
              <a:spcBef>
                <a:spcPts val="0"/>
              </a:spcBef>
              <a:buNone/>
              <a:defRPr sz="2200" spc="0" baseline="0">
                <a:gradFill>
                  <a:gsLst>
                    <a:gs pos="91000">
                      <a:schemeClr val="tx1"/>
                    </a:gs>
                    <a:gs pos="0">
                      <a:schemeClr val="tx1"/>
                    </a:gs>
                  </a:gsLst>
                  <a:lin ang="5400000" scaled="0"/>
                </a:gradFill>
                <a:latin typeface="+mn-lt"/>
                <a:cs typeface="Segoe UI" panose="020B0502040204020203" pitchFamily="34" charset="0"/>
              </a:defRPr>
            </a:lvl1pPr>
          </a:lstStyle>
          <a:p>
            <a:pPr lvl="0"/>
            <a:r>
              <a:rPr lang="en-US"/>
              <a:t>Speaker name or subtitle</a:t>
            </a:r>
          </a:p>
        </p:txBody>
      </p:sp>
      <p:pic>
        <p:nvPicPr>
          <p:cNvPr id="10" name="Picture 9" descr="A person sitting at a table using a computer&#10;&#10;Description automatically generated">
            <a:extLst>
              <a:ext uri="{FF2B5EF4-FFF2-40B4-BE49-F238E27FC236}">
                <a16:creationId xmlns:a16="http://schemas.microsoft.com/office/drawing/2014/main" id="{ABA3D4A0-5CD0-4998-A868-9377C8FA148B}"/>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5334000" y="0"/>
            <a:ext cx="6858000" cy="6858000"/>
          </a:xfrm>
          <a:prstGeom prst="rect">
            <a:avLst/>
          </a:prstGeom>
        </p:spPr>
      </p:pic>
    </p:spTree>
    <p:extLst>
      <p:ext uri="{BB962C8B-B14F-4D97-AF65-F5344CB8AC3E}">
        <p14:creationId xmlns:p14="http://schemas.microsoft.com/office/powerpoint/2010/main" val="386896481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orient="horz" pos="2496">
          <p15:clr>
            <a:srgbClr val="5ACBF0"/>
          </p15:clr>
        </p15:guide>
        <p15:guide id="3" pos="3360">
          <p15:clr>
            <a:srgbClr val="FBAE40"/>
          </p15:clr>
        </p15:guide>
        <p15:guide id="5" orient="horz" pos="2160">
          <p15:clr>
            <a:srgbClr val="FBAE40"/>
          </p15:clr>
        </p15:guide>
        <p15:guide id="6" orient="horz" pos="2229">
          <p15:clr>
            <a:srgbClr val="5ACBF0"/>
          </p15:clr>
        </p15:guide>
        <p15:guide id="7" pos="2996">
          <p15:clr>
            <a:srgbClr val="5ACBF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2"/>
      </p:bgRef>
    </p:bg>
    <p:spTree>
      <p:nvGrpSpPr>
        <p:cNvPr id="1" name=""/>
        <p:cNvGrpSpPr/>
        <p:nvPr/>
      </p:nvGrpSpPr>
      <p:grpSpPr>
        <a:xfrm>
          <a:off x="0" y="0"/>
          <a:ext cx="0" cy="0"/>
          <a:chOff x="0" y="0"/>
          <a:chExt cx="0" cy="0"/>
        </a:xfrm>
      </p:grpSpPr>
      <p:pic>
        <p:nvPicPr>
          <p:cNvPr id="7" name="MS logo white - EMF" descr="Microsoft logo white text version">
            <a:extLst>
              <a:ext uri="{FF2B5EF4-FFF2-40B4-BE49-F238E27FC236}">
                <a16:creationId xmlns:a16="http://schemas.microsoft.com/office/drawing/2014/main" id="{0FD32619-3819-428A-8565-629596C91418}"/>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black">
          <a:xfrm>
            <a:off x="584200" y="585788"/>
            <a:ext cx="1366245" cy="292608"/>
          </a:xfrm>
          <a:prstGeom prst="rect">
            <a:avLst/>
          </a:prstGeom>
        </p:spPr>
      </p:pic>
      <p:sp>
        <p:nvSpPr>
          <p:cNvPr id="9" name="Title 1"/>
          <p:cNvSpPr>
            <a:spLocks noGrp="1"/>
          </p:cNvSpPr>
          <p:nvPr>
            <p:ph type="title" hasCustomPrompt="1"/>
          </p:nvPr>
        </p:nvSpPr>
        <p:spPr>
          <a:xfrm>
            <a:off x="584200" y="2979778"/>
            <a:ext cx="9144000" cy="553998"/>
          </a:xfrm>
          <a:noFill/>
        </p:spPr>
        <p:txBody>
          <a:bodyPr lIns="0" tIns="0" rIns="0" bIns="0" anchor="b" anchorCtr="0">
            <a:spAutoFit/>
          </a:bodyPr>
          <a:lstStyle>
            <a:lvl1pPr>
              <a:defRPr sz="3600" spc="-50" baseline="0">
                <a:solidFill>
                  <a:srgbClr val="50E6FF"/>
                </a:solidFill>
                <a:latin typeface="+mj-lt"/>
                <a:cs typeface="Segoe UI" panose="020B0502040204020203" pitchFamily="34" charset="0"/>
              </a:defRPr>
            </a:lvl1pPr>
          </a:lstStyle>
          <a:p>
            <a:r>
              <a:rPr lang="en-US"/>
              <a:t>Event name or presentation title </a:t>
            </a:r>
          </a:p>
        </p:txBody>
      </p:sp>
      <p:sp>
        <p:nvSpPr>
          <p:cNvPr id="5" name="Text Placeholder 4"/>
          <p:cNvSpPr>
            <a:spLocks noGrp="1"/>
          </p:cNvSpPr>
          <p:nvPr>
            <p:ph type="body" sz="quarter" idx="12" hasCustomPrompt="1"/>
          </p:nvPr>
        </p:nvSpPr>
        <p:spPr>
          <a:xfrm>
            <a:off x="584200" y="3962400"/>
            <a:ext cx="9144000" cy="338554"/>
          </a:xfrm>
          <a:noFill/>
        </p:spPr>
        <p:txBody>
          <a:bodyPr wrap="square" lIns="0" tIns="0" rIns="0" bIns="0">
            <a:spAutoFit/>
          </a:bodyPr>
          <a:lstStyle>
            <a:lvl1pPr marL="0" indent="0">
              <a:spcBef>
                <a:spcPts val="0"/>
              </a:spcBef>
              <a:buNone/>
              <a:defRPr sz="2200" spc="0" baseline="0">
                <a:gradFill>
                  <a:gsLst>
                    <a:gs pos="91000">
                      <a:schemeClr val="tx1"/>
                    </a:gs>
                    <a:gs pos="0">
                      <a:schemeClr val="tx1"/>
                    </a:gs>
                  </a:gsLst>
                  <a:lin ang="5400000" scaled="0"/>
                </a:gradFill>
                <a:latin typeface="+mn-lt"/>
                <a:cs typeface="Segoe UI" panose="020B0502040204020203" pitchFamily="34" charset="0"/>
              </a:defRPr>
            </a:lvl1pPr>
          </a:lstStyle>
          <a:p>
            <a:pPr lvl="0"/>
            <a:r>
              <a:rPr lang="en-US"/>
              <a:t>Speaker name or subtitle text</a:t>
            </a:r>
          </a:p>
        </p:txBody>
      </p:sp>
    </p:spTree>
    <p:extLst>
      <p:ext uri="{BB962C8B-B14F-4D97-AF65-F5344CB8AC3E}">
        <p14:creationId xmlns:p14="http://schemas.microsoft.com/office/powerpoint/2010/main" val="324325842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228">
          <p15:clr>
            <a:srgbClr val="5ACBF0"/>
          </p15:clr>
        </p15:guide>
        <p15:guide id="2" orient="horz" pos="2496">
          <p15:clr>
            <a:srgbClr val="5ACBF0"/>
          </p15:clr>
        </p15:guide>
        <p15:guide id="3" pos="6132">
          <p15:clr>
            <a:srgbClr val="5ACBF0"/>
          </p15:clr>
        </p15:guide>
        <p15:guide id="4" orient="horz" pos="216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2">
    <p:bg>
      <p:bgRef idx="1001">
        <a:schemeClr val="bg1"/>
      </p:bgRef>
    </p:bg>
    <p:spTree>
      <p:nvGrpSpPr>
        <p:cNvPr id="1" name=""/>
        <p:cNvGrpSpPr/>
        <p:nvPr/>
      </p:nvGrpSpPr>
      <p:grpSpPr>
        <a:xfrm>
          <a:off x="0" y="0"/>
          <a:ext cx="0" cy="0"/>
          <a:chOff x="0" y="0"/>
          <a:chExt cx="0" cy="0"/>
        </a:xfrm>
      </p:grpSpPr>
      <p:pic>
        <p:nvPicPr>
          <p:cNvPr id="6" name="MS logo gray - EMF" descr="Microsoft logo, gray text version">
            <a:extLst>
              <a:ext uri="{FF2B5EF4-FFF2-40B4-BE49-F238E27FC236}">
                <a16:creationId xmlns:a16="http://schemas.microsoft.com/office/drawing/2014/main" id="{D3453B0B-33DE-4ED0-A610-D76D0E610F6F}"/>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black">
          <a:xfrm>
            <a:off x="584200" y="585788"/>
            <a:ext cx="1366440" cy="292608"/>
          </a:xfrm>
          <a:prstGeom prst="rect">
            <a:avLst/>
          </a:prstGeom>
        </p:spPr>
      </p:pic>
      <p:sp>
        <p:nvSpPr>
          <p:cNvPr id="9" name="Title 1"/>
          <p:cNvSpPr>
            <a:spLocks noGrp="1"/>
          </p:cNvSpPr>
          <p:nvPr>
            <p:ph type="title" hasCustomPrompt="1"/>
          </p:nvPr>
        </p:nvSpPr>
        <p:spPr>
          <a:xfrm>
            <a:off x="584200" y="2979778"/>
            <a:ext cx="9144000" cy="553998"/>
          </a:xfrm>
          <a:noFill/>
        </p:spPr>
        <p:txBody>
          <a:bodyPr lIns="0" tIns="0" rIns="0" bIns="0" anchor="b" anchorCtr="0">
            <a:spAutoFit/>
          </a:bodyPr>
          <a:lstStyle>
            <a:lvl1pPr>
              <a:defRPr sz="3600" spc="-50" baseline="0">
                <a:gradFill>
                  <a:gsLst>
                    <a:gs pos="62564">
                      <a:schemeClr val="tx1"/>
                    </a:gs>
                    <a:gs pos="55000">
                      <a:schemeClr val="tx1"/>
                    </a:gs>
                  </a:gsLst>
                  <a:lin ang="5400000" scaled="0"/>
                </a:gradFill>
                <a:latin typeface="+mj-lt"/>
                <a:cs typeface="Segoe UI" panose="020B0502040204020203" pitchFamily="34" charset="0"/>
              </a:defRPr>
            </a:lvl1pPr>
          </a:lstStyle>
          <a:p>
            <a:r>
              <a:rPr lang="en-US"/>
              <a:t>Event name or presentation title </a:t>
            </a:r>
          </a:p>
        </p:txBody>
      </p:sp>
      <p:sp>
        <p:nvSpPr>
          <p:cNvPr id="5" name="Text Placeholder 4"/>
          <p:cNvSpPr>
            <a:spLocks noGrp="1"/>
          </p:cNvSpPr>
          <p:nvPr>
            <p:ph type="body" sz="quarter" idx="12" hasCustomPrompt="1"/>
          </p:nvPr>
        </p:nvSpPr>
        <p:spPr>
          <a:xfrm>
            <a:off x="584200" y="3962400"/>
            <a:ext cx="9144000" cy="338554"/>
          </a:xfrm>
          <a:noFill/>
        </p:spPr>
        <p:txBody>
          <a:bodyPr wrap="square" lIns="0" tIns="0" rIns="0" bIns="0">
            <a:spAutoFit/>
          </a:bodyPr>
          <a:lstStyle>
            <a:lvl1pPr marL="0" indent="0">
              <a:spcBef>
                <a:spcPts val="0"/>
              </a:spcBef>
              <a:buNone/>
              <a:defRPr sz="2200" spc="0" baseline="0">
                <a:gradFill>
                  <a:gsLst>
                    <a:gs pos="91000">
                      <a:schemeClr val="tx1"/>
                    </a:gs>
                    <a:gs pos="0">
                      <a:schemeClr val="tx1"/>
                    </a:gs>
                  </a:gsLst>
                  <a:lin ang="5400000" scaled="0"/>
                </a:gradFill>
                <a:latin typeface="+mn-lt"/>
                <a:cs typeface="Segoe UI" panose="020B0502040204020203" pitchFamily="34" charset="0"/>
              </a:defRPr>
            </a:lvl1pPr>
          </a:lstStyle>
          <a:p>
            <a:pPr lvl="0"/>
            <a:r>
              <a:rPr lang="en-US"/>
              <a:t>Speaker name or subtitle text</a:t>
            </a:r>
          </a:p>
        </p:txBody>
      </p:sp>
    </p:spTree>
    <p:extLst>
      <p:ext uri="{BB962C8B-B14F-4D97-AF65-F5344CB8AC3E}">
        <p14:creationId xmlns:p14="http://schemas.microsoft.com/office/powerpoint/2010/main" val="127316609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228">
          <p15:clr>
            <a:srgbClr val="5ACBF0"/>
          </p15:clr>
        </p15:guide>
        <p15:guide id="2" orient="horz" pos="2496">
          <p15:clr>
            <a:srgbClr val="5ACBF0"/>
          </p15:clr>
        </p15:guide>
        <p15:guide id="3" pos="6132">
          <p15:clr>
            <a:srgbClr val="5ACBF0"/>
          </p15:clr>
        </p15:guide>
        <p15:guide id="4" orient="horz" pos="216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CFEFD-88E5-4869-B5C3-1611B0B50E15}"/>
              </a:ext>
            </a:extLst>
          </p:cNvPr>
          <p:cNvSpPr>
            <a:spLocks noGrp="1"/>
          </p:cNvSpPr>
          <p:nvPr>
            <p:ph type="title"/>
          </p:nvPr>
        </p:nvSpPr>
        <p:spPr/>
        <p:txBody>
          <a:bodyPr/>
          <a:lstStyle/>
          <a:p>
            <a:r>
              <a:rPr lang="en-US"/>
              <a:t>Click to edit Master title style</a:t>
            </a:r>
          </a:p>
        </p:txBody>
      </p:sp>
      <p:sp>
        <p:nvSpPr>
          <p:cNvPr id="4" name="Content Placeholder 3">
            <a:extLst>
              <a:ext uri="{FF2B5EF4-FFF2-40B4-BE49-F238E27FC236}">
                <a16:creationId xmlns:a16="http://schemas.microsoft.com/office/drawing/2014/main" id="{58A212C2-8B30-4835-8711-AA981B6CFBE1}"/>
              </a:ext>
            </a:extLst>
          </p:cNvPr>
          <p:cNvSpPr>
            <a:spLocks noGrp="1"/>
          </p:cNvSpPr>
          <p:nvPr>
            <p:ph sz="quarter" idx="10"/>
          </p:nvPr>
        </p:nvSpPr>
        <p:spPr>
          <a:xfrm>
            <a:off x="584200" y="1435100"/>
            <a:ext cx="11018838" cy="48339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08759144"/>
      </p:ext>
    </p:extLst>
  </p:cSld>
  <p:clrMapOvr>
    <a:masterClrMapping/>
  </p:clrMapOvr>
  <p:transition>
    <p:fade/>
  </p:transition>
  <p:extLst>
    <p:ext uri="{DCECCB84-F9BA-43D5-87BE-67443E8EF086}">
      <p15:sldGuideLst xmlns:p15="http://schemas.microsoft.com/office/powerpoint/2012/main">
        <p15:guide id="2" orient="horz" pos="1272">
          <p15:clr>
            <a:srgbClr val="5ACBF0"/>
          </p15:clr>
        </p15:guide>
        <p15:guide id="3" orient="horz" pos="288">
          <p15:clr>
            <a:srgbClr val="5ACBF0"/>
          </p15:clr>
        </p15:guide>
        <p15:guide id="5" orient="horz" pos="904">
          <p15:clr>
            <a:srgbClr val="5ACBF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mp; Non-bulleted tex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4B655BA-10A4-4A57-89DB-CFFBE1CA1E33}"/>
              </a:ext>
            </a:extLst>
          </p:cNvPr>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586390" y="1434370"/>
            <a:ext cx="11018520" cy="2308324"/>
          </a:xfrm>
        </p:spPr>
        <p:txBody>
          <a:bodyPr wrap="square">
            <a:spAutoFit/>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7146774"/>
      </p:ext>
    </p:extLst>
  </p:cSld>
  <p:clrMapOvr>
    <a:masterClrMapping/>
  </p:clrMapOvr>
  <p:transition>
    <p:fade/>
  </p:transition>
  <p:extLst>
    <p:ext uri="{DCECCB84-F9BA-43D5-87BE-67443E8EF086}">
      <p15:sldGuideLst xmlns:p15="http://schemas.microsoft.com/office/powerpoint/2012/main">
        <p15:guide id="1" orient="horz" pos="288">
          <p15:clr>
            <a:srgbClr val="5ACBF0"/>
          </p15:clr>
        </p15:guide>
        <p15:guide id="2" orient="horz" pos="905">
          <p15:clr>
            <a:srgbClr val="5ACBF0"/>
          </p15:clr>
        </p15:guide>
        <p15:guide id="4" orient="horz" pos="1272">
          <p15:clr>
            <a:srgbClr val="5ACBF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lumn Bullet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E2550-DA43-453C-A328-33C740E65403}"/>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14B7A288-CDAC-4184-9F73-137C95F5E643}"/>
              </a:ext>
            </a:extLst>
          </p:cNvPr>
          <p:cNvSpPr>
            <a:spLocks noGrp="1"/>
          </p:cNvSpPr>
          <p:nvPr>
            <p:ph sz="quarter" idx="12"/>
          </p:nvPr>
        </p:nvSpPr>
        <p:spPr>
          <a:xfrm>
            <a:off x="584200" y="1435100"/>
            <a:ext cx="5211763" cy="48339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CEC22105-78D6-4753-94FA-3DA949361A95}"/>
              </a:ext>
            </a:extLst>
          </p:cNvPr>
          <p:cNvSpPr>
            <a:spLocks noGrp="1"/>
          </p:cNvSpPr>
          <p:nvPr>
            <p:ph sz="quarter" idx="13"/>
          </p:nvPr>
        </p:nvSpPr>
        <p:spPr>
          <a:xfrm>
            <a:off x="6389688" y="1435100"/>
            <a:ext cx="5219700" cy="48339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6025285"/>
      </p:ext>
    </p:extLst>
  </p:cSld>
  <p:clrMapOvr>
    <a:masterClrMapping/>
  </p:clrMapOvr>
  <p:transition>
    <p:fade/>
  </p:transition>
  <p:extLst>
    <p:ext uri="{DCECCB84-F9BA-43D5-87BE-67443E8EF086}">
      <p15:sldGuideLst xmlns:p15="http://schemas.microsoft.com/office/powerpoint/2012/main">
        <p15:guide id="1" orient="horz" pos="288">
          <p15:clr>
            <a:srgbClr val="5ACBF0"/>
          </p15:clr>
        </p15:guide>
        <p15:guide id="2" orient="horz" pos="1276">
          <p15:clr>
            <a:srgbClr val="5ACBF0"/>
          </p15:clr>
        </p15:guide>
        <p15:guide id="3" orient="horz" pos="904">
          <p15:clr>
            <a:srgbClr val="5ACBF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wo Column Non-bullete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76633-3E8D-4CF4-A5D4-D4E9D88A6DE0}"/>
              </a:ext>
            </a:extLst>
          </p:cNvPr>
          <p:cNvSpPr>
            <a:spLocks noGrp="1"/>
          </p:cNvSpPr>
          <p:nvPr>
            <p:ph type="title"/>
          </p:nvPr>
        </p:nvSpPr>
        <p:spPr>
          <a:xfrm>
            <a:off x="588263" y="457200"/>
            <a:ext cx="11018520" cy="553998"/>
          </a:xfrm>
        </p:spPr>
        <p:txBody>
          <a:bodyPr/>
          <a:lstStyle/>
          <a:p>
            <a:r>
              <a:rPr lang="en-US"/>
              <a:t>Click to edit Master title style</a:t>
            </a:r>
          </a:p>
        </p:txBody>
      </p:sp>
      <p:sp>
        <p:nvSpPr>
          <p:cNvPr id="4" name="Text Placeholder 3"/>
          <p:cNvSpPr>
            <a:spLocks noGrp="1"/>
          </p:cNvSpPr>
          <p:nvPr>
            <p:ph type="body" sz="quarter" idx="10"/>
          </p:nvPr>
        </p:nvSpPr>
        <p:spPr>
          <a:xfrm>
            <a:off x="584200" y="1435100"/>
            <a:ext cx="5212080" cy="1649682"/>
          </a:xfrm>
        </p:spPr>
        <p:txBody>
          <a:bodyPr wrap="square">
            <a:spAutoFit/>
          </a:bodyPr>
          <a:lstStyle>
            <a:lvl1pPr marL="0" indent="0">
              <a:spcBef>
                <a:spcPts val="1224"/>
              </a:spcBef>
              <a:buClr>
                <a:schemeClr val="tx1"/>
              </a:buClr>
              <a:buFont typeface="Wingdings" panose="05000000000000000000" pitchFamily="2" charset="2"/>
              <a:buNone/>
              <a:defRPr sz="2800" b="0">
                <a:latin typeface="Segoe UI" panose="020B0502040204020203" pitchFamily="34" charset="0"/>
                <a:cs typeface="Segoe UI" panose="020B0502040204020203" pitchFamily="34" charset="0"/>
              </a:defRPr>
            </a:lvl1pPr>
            <a:lvl2pPr marL="255588" indent="0">
              <a:buFont typeface="Wingdings" panose="05000000000000000000" pitchFamily="2" charset="2"/>
              <a:buNone/>
              <a:defRPr sz="2000" b="0"/>
            </a:lvl2pPr>
            <a:lvl3pPr marL="450850" indent="0">
              <a:buFont typeface="Wingdings" panose="05000000000000000000" pitchFamily="2" charset="2"/>
              <a:buNone/>
              <a:tabLst/>
              <a:defRPr sz="1600" b="0"/>
            </a:lvl3pPr>
            <a:lvl4pPr marL="652462" indent="0">
              <a:buFont typeface="Wingdings" panose="05000000000000000000" pitchFamily="2" charset="2"/>
              <a:buNone/>
              <a:defRPr sz="1400" b="0"/>
            </a:lvl4pPr>
            <a:lvl5pPr marL="854075" indent="0">
              <a:buFont typeface="Wingdings" panose="05000000000000000000" pitchFamily="2" charset="2"/>
              <a:buNone/>
              <a:tabLst/>
              <a:defRPr sz="1400" b="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ext Placeholder 3">
            <a:extLst>
              <a:ext uri="{FF2B5EF4-FFF2-40B4-BE49-F238E27FC236}">
                <a16:creationId xmlns:a16="http://schemas.microsoft.com/office/drawing/2014/main" id="{8E9CDCB4-03E1-4763-B83E-A1334BCDB0C0}"/>
              </a:ext>
            </a:extLst>
          </p:cNvPr>
          <p:cNvSpPr>
            <a:spLocks noGrp="1"/>
          </p:cNvSpPr>
          <p:nvPr>
            <p:ph type="body" sz="quarter" idx="12"/>
          </p:nvPr>
        </p:nvSpPr>
        <p:spPr>
          <a:xfrm>
            <a:off x="6397171" y="1435100"/>
            <a:ext cx="5212080" cy="1649682"/>
          </a:xfrm>
        </p:spPr>
        <p:txBody>
          <a:bodyPr wrap="square">
            <a:spAutoFit/>
          </a:bodyPr>
          <a:lstStyle>
            <a:lvl1pPr marL="0" indent="0">
              <a:spcBef>
                <a:spcPts val="1224"/>
              </a:spcBef>
              <a:buClr>
                <a:schemeClr val="tx1"/>
              </a:buClr>
              <a:buFont typeface="Wingdings" panose="05000000000000000000" pitchFamily="2" charset="2"/>
              <a:buNone/>
              <a:defRPr sz="2800" b="0">
                <a:latin typeface="Segoe UI" panose="020B0502040204020203" pitchFamily="34" charset="0"/>
                <a:cs typeface="Segoe UI" panose="020B0502040204020203" pitchFamily="34" charset="0"/>
              </a:defRPr>
            </a:lvl1pPr>
            <a:lvl2pPr marL="255588" indent="0">
              <a:buFont typeface="Wingdings" panose="05000000000000000000" pitchFamily="2" charset="2"/>
              <a:buNone/>
              <a:defRPr sz="2000" b="0"/>
            </a:lvl2pPr>
            <a:lvl3pPr marL="450850" indent="0">
              <a:buFont typeface="Wingdings" panose="05000000000000000000" pitchFamily="2" charset="2"/>
              <a:buNone/>
              <a:tabLst/>
              <a:defRPr sz="1600" b="0"/>
            </a:lvl3pPr>
            <a:lvl4pPr marL="652462" indent="0">
              <a:buFont typeface="Wingdings" panose="05000000000000000000" pitchFamily="2" charset="2"/>
              <a:buNone/>
              <a:defRPr sz="1400" b="0"/>
            </a:lvl4pPr>
            <a:lvl5pPr marL="854075" indent="0">
              <a:buFont typeface="Wingdings" panose="05000000000000000000" pitchFamily="2" charset="2"/>
              <a:buNone/>
              <a:tabLst/>
              <a:defRPr sz="1400" b="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67452146"/>
      </p:ext>
    </p:extLst>
  </p:cSld>
  <p:clrMapOvr>
    <a:masterClrMapping/>
  </p:clrMapOvr>
  <p:transition>
    <p:fade/>
  </p:transition>
  <p:extLst>
    <p:ext uri="{DCECCB84-F9BA-43D5-87BE-67443E8EF086}">
      <p15:sldGuideLst xmlns:p15="http://schemas.microsoft.com/office/powerpoint/2012/main">
        <p15:guide id="1" orient="horz" pos="288">
          <p15:clr>
            <a:srgbClr val="5ACBF0"/>
          </p15:clr>
        </p15:guide>
        <p15:guide id="2" orient="horz" pos="1272">
          <p15:clr>
            <a:srgbClr val="5ACBF0"/>
          </p15:clr>
        </p15:guide>
        <p15:guide id="3" orient="horz" pos="904">
          <p15:clr>
            <a:srgbClr val="5ACBF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8EA51-705E-4FBF-A0E0-53D1ED13B7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1FE89F-D977-48A7-8675-3DF8A67B532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DDDB1E-D0EC-4ABB-9835-2E0F9F57BF37}"/>
              </a:ext>
            </a:extLst>
          </p:cNvPr>
          <p:cNvSpPr>
            <a:spLocks noGrp="1"/>
          </p:cNvSpPr>
          <p:nvPr>
            <p:ph type="dt" sz="half" idx="10"/>
          </p:nvPr>
        </p:nvSpPr>
        <p:spPr/>
        <p:txBody>
          <a:bodyPr/>
          <a:lstStyle/>
          <a:p>
            <a:fld id="{9919EDC0-205F-4B57-9B65-F4D17FDF6263}" type="datetimeFigureOut">
              <a:rPr lang="en-US" smtClean="0"/>
              <a:t>6/13/2023</a:t>
            </a:fld>
            <a:endParaRPr lang="en-US"/>
          </a:p>
        </p:txBody>
      </p:sp>
      <p:sp>
        <p:nvSpPr>
          <p:cNvPr id="5" name="Footer Placeholder 4">
            <a:extLst>
              <a:ext uri="{FF2B5EF4-FFF2-40B4-BE49-F238E27FC236}">
                <a16:creationId xmlns:a16="http://schemas.microsoft.com/office/drawing/2014/main" id="{1071402B-E2DE-4DAF-B22F-1F35600FB6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557B1A-C3CE-4961-8DF3-272C695EF057}"/>
              </a:ext>
            </a:extLst>
          </p:cNvPr>
          <p:cNvSpPr>
            <a:spLocks noGrp="1"/>
          </p:cNvSpPr>
          <p:nvPr>
            <p:ph type="sldNum" sz="quarter" idx="12"/>
          </p:nvPr>
        </p:nvSpPr>
        <p:spPr/>
        <p:txBody>
          <a:bodyPr/>
          <a:lstStyle/>
          <a:p>
            <a:fld id="{F8632882-AA94-4640-B662-43C758D9C8D3}" type="slidenum">
              <a:rPr lang="en-US" smtClean="0"/>
              <a:t>‹#›</a:t>
            </a:fld>
            <a:endParaRPr lang="en-US"/>
          </a:p>
        </p:txBody>
      </p:sp>
    </p:spTree>
    <p:extLst>
      <p:ext uri="{BB962C8B-B14F-4D97-AF65-F5344CB8AC3E}">
        <p14:creationId xmlns:p14="http://schemas.microsoft.com/office/powerpoint/2010/main" val="345857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AD849-7CFE-4AF7-A7C5-6BBD50C88C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33347991"/>
      </p:ext>
    </p:extLst>
  </p:cSld>
  <p:clrMapOvr>
    <a:masterClrMapping/>
  </p:clrMapOvr>
  <p:transition>
    <p:fade/>
  </p:transition>
  <p:extLst>
    <p:ext uri="{DCECCB84-F9BA-43D5-87BE-67443E8EF086}">
      <p15:sldGuideLst xmlns:p15="http://schemas.microsoft.com/office/powerpoint/2012/main">
        <p15:guide id="6" pos="779">
          <p15:clr>
            <a:srgbClr val="A4A3A4"/>
          </p15:clr>
        </p15:guide>
        <p15:guide id="7" pos="962">
          <p15:clr>
            <a:srgbClr val="A4A3A4"/>
          </p15:clr>
        </p15:guide>
        <p15:guide id="8" pos="1373">
          <p15:clr>
            <a:srgbClr val="A4A3A4"/>
          </p15:clr>
        </p15:guide>
        <p15:guide id="9" pos="1556">
          <p15:clr>
            <a:srgbClr val="A4A3A4"/>
          </p15:clr>
        </p15:guide>
        <p15:guide id="10" pos="1967">
          <p15:clr>
            <a:srgbClr val="A4A3A4"/>
          </p15:clr>
        </p15:guide>
        <p15:guide id="11" pos="2150">
          <p15:clr>
            <a:srgbClr val="A4A3A4"/>
          </p15:clr>
        </p15:guide>
        <p15:guide id="12" pos="2561">
          <p15:clr>
            <a:srgbClr val="A4A3A4"/>
          </p15:clr>
        </p15:guide>
        <p15:guide id="13" pos="2744">
          <p15:clr>
            <a:srgbClr val="A4A3A4"/>
          </p15:clr>
        </p15:guide>
        <p15:guide id="14" pos="3155">
          <p15:clr>
            <a:srgbClr val="A4A3A4"/>
          </p15:clr>
        </p15:guide>
        <p15:guide id="15" pos="3338">
          <p15:clr>
            <a:srgbClr val="A4A3A4"/>
          </p15:clr>
        </p15:guide>
        <p15:guide id="16" pos="3749">
          <p15:clr>
            <a:srgbClr val="A4A3A4"/>
          </p15:clr>
        </p15:guide>
        <p15:guide id="17" pos="3932">
          <p15:clr>
            <a:srgbClr val="A4A3A4"/>
          </p15:clr>
        </p15:guide>
        <p15:guide id="18" pos="4343">
          <p15:clr>
            <a:srgbClr val="A4A3A4"/>
          </p15:clr>
        </p15:guide>
        <p15:guide id="19" pos="4526">
          <p15:clr>
            <a:srgbClr val="A4A3A4"/>
          </p15:clr>
        </p15:guide>
        <p15:guide id="20" pos="4937">
          <p15:clr>
            <a:srgbClr val="A4A3A4"/>
          </p15:clr>
        </p15:guide>
        <p15:guide id="21" pos="5120">
          <p15:clr>
            <a:srgbClr val="A4A3A4"/>
          </p15:clr>
        </p15:guide>
        <p15:guide id="22" pos="5529">
          <p15:clr>
            <a:srgbClr val="A4A3A4"/>
          </p15:clr>
        </p15:guide>
        <p15:guide id="23" pos="5714">
          <p15:clr>
            <a:srgbClr val="A4A3A4"/>
          </p15:clr>
        </p15:guide>
        <p15:guide id="24" pos="6123">
          <p15:clr>
            <a:srgbClr val="A4A3A4"/>
          </p15:clr>
        </p15:guide>
        <p15:guide id="25" pos="6308">
          <p15:clr>
            <a:srgbClr val="A4A3A4"/>
          </p15:clr>
        </p15:guide>
        <p15:guide id="26" pos="6717">
          <p15:clr>
            <a:srgbClr val="A4A3A4"/>
          </p15:clr>
        </p15:guide>
        <p15:guide id="27" pos="6900">
          <p15:clr>
            <a:srgbClr val="A4A3A4"/>
          </p15:clr>
        </p15:guide>
        <p15:guide id="28" orient="horz" pos="905">
          <p15:clr>
            <a:srgbClr val="5ACBF0"/>
          </p15:clr>
        </p15:guide>
        <p15:guide id="29" orient="horz" pos="1271">
          <p15:clr>
            <a:srgbClr val="5ACBF0"/>
          </p15:clr>
        </p15:guide>
        <p15:guide id="30" orient="horz" pos="288">
          <p15:clr>
            <a:srgbClr val="5ACBF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mall title - half page">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4B2500C4-B436-4E3A-8A91-A02448A774DB}"/>
              </a:ext>
            </a:extLst>
          </p:cNvPr>
          <p:cNvSpPr>
            <a:spLocks noGrp="1"/>
          </p:cNvSpPr>
          <p:nvPr>
            <p:ph type="title"/>
          </p:nvPr>
        </p:nvSpPr>
        <p:spPr>
          <a:xfrm>
            <a:off x="584200" y="457200"/>
            <a:ext cx="5508419" cy="372410"/>
          </a:xfrm>
        </p:spPr>
        <p:txBody>
          <a:bodyPr tIns="64008"/>
          <a:lstStyle>
            <a:lvl1pPr>
              <a:defRPr sz="2000" spc="0">
                <a:latin typeface="+mj-lt"/>
                <a:cs typeface="Segoe UI" panose="020B0502040204020203" pitchFamily="34" charset="0"/>
              </a:defRPr>
            </a:lvl1pPr>
          </a:lstStyle>
          <a:p>
            <a:r>
              <a:rPr lang="en-US"/>
              <a:t>Click to edit Master title style</a:t>
            </a:r>
          </a:p>
        </p:txBody>
      </p:sp>
    </p:spTree>
    <p:extLst>
      <p:ext uri="{BB962C8B-B14F-4D97-AF65-F5344CB8AC3E}">
        <p14:creationId xmlns:p14="http://schemas.microsoft.com/office/powerpoint/2010/main" val="2366902419"/>
      </p:ext>
    </p:extLst>
  </p:cSld>
  <p:clrMapOvr>
    <a:masterClrMapping/>
  </p:clrMapOvr>
  <p:transition>
    <p:fade/>
  </p:transition>
  <p:extLst>
    <p:ext uri="{DCECCB84-F9BA-43D5-87BE-67443E8EF086}">
      <p15:sldGuideLst xmlns:p15="http://schemas.microsoft.com/office/powerpoint/2012/main">
        <p15:guide id="6" pos="779">
          <p15:clr>
            <a:srgbClr val="A4A3A4"/>
          </p15:clr>
        </p15:guide>
        <p15:guide id="7" pos="962">
          <p15:clr>
            <a:srgbClr val="A4A3A4"/>
          </p15:clr>
        </p15:guide>
        <p15:guide id="8" pos="1373">
          <p15:clr>
            <a:srgbClr val="A4A3A4"/>
          </p15:clr>
        </p15:guide>
        <p15:guide id="9" pos="1556">
          <p15:clr>
            <a:srgbClr val="A4A3A4"/>
          </p15:clr>
        </p15:guide>
        <p15:guide id="10" pos="1967">
          <p15:clr>
            <a:srgbClr val="A4A3A4"/>
          </p15:clr>
        </p15:guide>
        <p15:guide id="11" pos="2150">
          <p15:clr>
            <a:srgbClr val="A4A3A4"/>
          </p15:clr>
        </p15:guide>
        <p15:guide id="12" pos="2561">
          <p15:clr>
            <a:srgbClr val="A4A3A4"/>
          </p15:clr>
        </p15:guide>
        <p15:guide id="13" pos="2744">
          <p15:clr>
            <a:srgbClr val="A4A3A4"/>
          </p15:clr>
        </p15:guide>
        <p15:guide id="14" pos="3155">
          <p15:clr>
            <a:srgbClr val="A4A3A4"/>
          </p15:clr>
        </p15:guide>
        <p15:guide id="15" pos="3338">
          <p15:clr>
            <a:srgbClr val="A4A3A4"/>
          </p15:clr>
        </p15:guide>
        <p15:guide id="16" pos="3749">
          <p15:clr>
            <a:srgbClr val="A4A3A4"/>
          </p15:clr>
        </p15:guide>
        <p15:guide id="17" pos="3932">
          <p15:clr>
            <a:srgbClr val="A4A3A4"/>
          </p15:clr>
        </p15:guide>
        <p15:guide id="18" pos="4343">
          <p15:clr>
            <a:srgbClr val="A4A3A4"/>
          </p15:clr>
        </p15:guide>
        <p15:guide id="19" pos="4526">
          <p15:clr>
            <a:srgbClr val="A4A3A4"/>
          </p15:clr>
        </p15:guide>
        <p15:guide id="20" pos="4937">
          <p15:clr>
            <a:srgbClr val="A4A3A4"/>
          </p15:clr>
        </p15:guide>
        <p15:guide id="21" pos="5120">
          <p15:clr>
            <a:srgbClr val="A4A3A4"/>
          </p15:clr>
        </p15:guide>
        <p15:guide id="22" pos="5529">
          <p15:clr>
            <a:srgbClr val="A4A3A4"/>
          </p15:clr>
        </p15:guide>
        <p15:guide id="23" pos="5714">
          <p15:clr>
            <a:srgbClr val="A4A3A4"/>
          </p15:clr>
        </p15:guide>
        <p15:guide id="24" pos="6123">
          <p15:clr>
            <a:srgbClr val="A4A3A4"/>
          </p15:clr>
        </p15:guide>
        <p15:guide id="25" pos="6308">
          <p15:clr>
            <a:srgbClr val="A4A3A4"/>
          </p15:clr>
        </p15:guide>
        <p15:guide id="26" pos="6717">
          <p15:clr>
            <a:srgbClr val="A4A3A4"/>
          </p15:clr>
        </p15:guide>
        <p15:guide id="27" pos="6900">
          <p15:clr>
            <a:srgbClr val="A4A3A4"/>
          </p15:clr>
        </p15:guide>
        <p15:guide id="28" orient="horz" pos="905">
          <p15:clr>
            <a:srgbClr val="5ACBF0"/>
          </p15:clr>
        </p15:guide>
        <p15:guide id="29" orient="horz" pos="1271">
          <p15:clr>
            <a:srgbClr val="5ACBF0"/>
          </p15:clr>
        </p15:guide>
        <p15:guide id="30" orient="horz" pos="288">
          <p15:clr>
            <a:srgbClr val="5ACBF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 Square Photo ">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E780C89-4FC1-4FE7-AFCA-1C41A1B0944C}"/>
              </a:ext>
            </a:extLst>
          </p:cNvPr>
          <p:cNvSpPr>
            <a:spLocks noGrp="1"/>
          </p:cNvSpPr>
          <p:nvPr>
            <p:ph type="body" sz="quarter" idx="10"/>
          </p:nvPr>
        </p:nvSpPr>
        <p:spPr>
          <a:xfrm>
            <a:off x="584200" y="3535540"/>
            <a:ext cx="4162425" cy="2733497"/>
          </a:xfrm>
        </p:spPr>
        <p:txBody>
          <a:bodyPr/>
          <a:lstStyle>
            <a:lvl1pPr marL="0" indent="0">
              <a:buNone/>
              <a:defRPr sz="2200">
                <a:latin typeface="+mn-lt"/>
              </a:defRPr>
            </a:lvl1pPr>
            <a:lvl2pPr marL="228600" indent="0">
              <a:buNone/>
              <a:defRPr/>
            </a:lvl2pPr>
            <a:lvl3pPr marL="457200" indent="0">
              <a:buNone/>
              <a:defRPr/>
            </a:lvl3pPr>
            <a:lvl4pPr marL="661988" indent="0">
              <a:buNone/>
              <a:defRPr/>
            </a:lvl4pPr>
            <a:lvl5pPr marL="855663" indent="0">
              <a:buNone/>
              <a:defRPr/>
            </a:lvl5pPr>
          </a:lstStyle>
          <a:p>
            <a:pPr lvl="0"/>
            <a:r>
              <a:rPr lang="en-US"/>
              <a:t>Click to edit Master text styles</a:t>
            </a:r>
          </a:p>
        </p:txBody>
      </p:sp>
      <p:sp>
        <p:nvSpPr>
          <p:cNvPr id="5" name="Picture Placeholder" descr="This photo is a 'placeholder' only. Drag or drop your photo here, or click and tap the center to insert a photo.">
            <a:extLst>
              <a:ext uri="{FF2B5EF4-FFF2-40B4-BE49-F238E27FC236}">
                <a16:creationId xmlns:a16="http://schemas.microsoft.com/office/drawing/2014/main" id="{2E18FD0C-FA99-4937-92CD-5CF7F279CD8E}"/>
              </a:ext>
            </a:extLst>
          </p:cNvPr>
          <p:cNvSpPr>
            <a:spLocks noGrp="1"/>
          </p:cNvSpPr>
          <p:nvPr>
            <p:ph type="pic" sz="quarter" idx="11" hasCustomPrompt="1"/>
          </p:nvPr>
        </p:nvSpPr>
        <p:spPr bwMode="gray">
          <a:xfrm>
            <a:off x="5334000" y="0"/>
            <a:ext cx="6858000" cy="6858000"/>
          </a:xfrm>
          <a:blipFill>
            <a:blip r:embed="rId2"/>
            <a:stretch>
              <a:fillRect/>
            </a:stretch>
          </a:blipFill>
        </p:spPr>
        <p:txBody>
          <a:bodyPr lIns="0" tIns="2103120" rIns="0" anchor="t" anchorCtr="0">
            <a:noAutofit/>
          </a:bodyPr>
          <a:lstStyle>
            <a:lvl1pPr marL="0" indent="0" algn="ctr">
              <a:lnSpc>
                <a:spcPct val="100000"/>
              </a:lnSpc>
              <a:buNone/>
              <a:defRPr sz="1600" b="1">
                <a:solidFill>
                  <a:srgbClr val="FFFFFF"/>
                </a:solidFill>
                <a:latin typeface="+mn-lt"/>
                <a:cs typeface="Segoe UI" panose="020B0502040204020203" pitchFamily="34" charset="0"/>
              </a:defRPr>
            </a:lvl1pPr>
          </a:lstStyle>
          <a:p>
            <a:r>
              <a:rPr lang="en-US"/>
              <a:t>Drag &amp; drop your photo here </a:t>
            </a:r>
            <a:br>
              <a:rPr lang="en-US"/>
            </a:br>
            <a:r>
              <a:rPr lang="en-US"/>
              <a:t>or click or tap icon below </a:t>
            </a:r>
            <a:br>
              <a:rPr lang="en-US"/>
            </a:br>
            <a:r>
              <a:rPr lang="en-US"/>
              <a:t>to insert</a:t>
            </a:r>
          </a:p>
        </p:txBody>
      </p:sp>
      <p:sp>
        <p:nvSpPr>
          <p:cNvPr id="3" name="Title 2">
            <a:extLst>
              <a:ext uri="{FF2B5EF4-FFF2-40B4-BE49-F238E27FC236}">
                <a16:creationId xmlns:a16="http://schemas.microsoft.com/office/drawing/2014/main" id="{935C9167-B5C7-4834-AC78-240C8C3EF11E}"/>
              </a:ext>
            </a:extLst>
          </p:cNvPr>
          <p:cNvSpPr>
            <a:spLocks noGrp="1"/>
          </p:cNvSpPr>
          <p:nvPr>
            <p:ph type="title" hasCustomPrompt="1"/>
          </p:nvPr>
        </p:nvSpPr>
        <p:spPr>
          <a:xfrm>
            <a:off x="588263" y="588963"/>
            <a:ext cx="4158362" cy="2535236"/>
          </a:xfrm>
        </p:spPr>
        <p:txBody>
          <a:bodyPr anchor="b"/>
          <a:lstStyle>
            <a:lvl1pPr>
              <a:defRPr/>
            </a:lvl1pPr>
          </a:lstStyle>
          <a:p>
            <a:r>
              <a:rPr lang="en-US"/>
              <a:t>Title square photo layout </a:t>
            </a:r>
          </a:p>
        </p:txBody>
      </p:sp>
    </p:spTree>
    <p:extLst>
      <p:ext uri="{BB962C8B-B14F-4D97-AF65-F5344CB8AC3E}">
        <p14:creationId xmlns:p14="http://schemas.microsoft.com/office/powerpoint/2010/main" val="4279450163"/>
      </p:ext>
    </p:extLst>
  </p:cSld>
  <p:clrMapOvr>
    <a:masterClrMapping/>
  </p:clrMapOvr>
  <p:transition>
    <p:fade/>
  </p:transition>
  <p:extLst>
    <p:ext uri="{DCECCB84-F9BA-43D5-87BE-67443E8EF086}">
      <p15:sldGuideLst xmlns:p15="http://schemas.microsoft.com/office/powerpoint/2012/main">
        <p15:guide id="2" pos="3360">
          <p15:clr>
            <a:srgbClr val="FBAE40"/>
          </p15:clr>
        </p15:guide>
        <p15:guide id="6" orient="horz" pos="904">
          <p15:clr>
            <a:srgbClr val="5ACBF0"/>
          </p15:clr>
        </p15:guide>
        <p15:guide id="7" orient="horz" pos="1968">
          <p15:clr>
            <a:srgbClr val="5ACBF0"/>
          </p15:clr>
        </p15:guide>
        <p15:guide id="8" orient="horz" pos="2226">
          <p15:clr>
            <a:srgbClr val="5ACBF0"/>
          </p15:clr>
        </p15:guide>
        <p15:guide id="10" pos="3729">
          <p15:clr>
            <a:srgbClr val="C35EA4"/>
          </p15:clr>
        </p15:guide>
        <p15:guide id="11" pos="2993">
          <p15:clr>
            <a:srgbClr val="5ACBF0"/>
          </p15:clr>
        </p15:guide>
        <p15:guide id="12" pos="3543">
          <p15:clr>
            <a:srgbClr val="A4A3A4"/>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quare Photo ">
    <p:spTree>
      <p:nvGrpSpPr>
        <p:cNvPr id="1" name=""/>
        <p:cNvGrpSpPr/>
        <p:nvPr/>
      </p:nvGrpSpPr>
      <p:grpSpPr>
        <a:xfrm>
          <a:off x="0" y="0"/>
          <a:ext cx="0" cy="0"/>
          <a:chOff x="0" y="0"/>
          <a:chExt cx="0" cy="0"/>
        </a:xfrm>
      </p:grpSpPr>
      <p:sp>
        <p:nvSpPr>
          <p:cNvPr id="4" name="Picture Placeholder" descr="This photo is a 'placeholder' only. Drag or drop your photo here, or click and tap the center to insert a photo.">
            <a:extLst>
              <a:ext uri="{FF2B5EF4-FFF2-40B4-BE49-F238E27FC236}">
                <a16:creationId xmlns:a16="http://schemas.microsoft.com/office/drawing/2014/main" id="{FEB5B31F-7AD9-4BC6-8D61-62AD8011666E}"/>
              </a:ext>
            </a:extLst>
          </p:cNvPr>
          <p:cNvSpPr>
            <a:spLocks noGrp="1"/>
          </p:cNvSpPr>
          <p:nvPr>
            <p:ph type="pic" sz="quarter" idx="11" hasCustomPrompt="1"/>
          </p:nvPr>
        </p:nvSpPr>
        <p:spPr bwMode="gray">
          <a:xfrm>
            <a:off x="5334000" y="0"/>
            <a:ext cx="6858000" cy="6858000"/>
          </a:xfrm>
          <a:blipFill>
            <a:blip r:embed="rId2"/>
            <a:stretch>
              <a:fillRect/>
            </a:stretch>
          </a:blipFill>
        </p:spPr>
        <p:txBody>
          <a:bodyPr lIns="0" tIns="2103120" rIns="0" anchor="t" anchorCtr="0">
            <a:noAutofit/>
          </a:bodyPr>
          <a:lstStyle>
            <a:lvl1pPr marL="0" indent="0" algn="ctr">
              <a:lnSpc>
                <a:spcPct val="100000"/>
              </a:lnSpc>
              <a:buNone/>
              <a:defRPr sz="1600" b="1">
                <a:solidFill>
                  <a:srgbClr val="FFFFFF"/>
                </a:solidFill>
                <a:latin typeface="+mn-lt"/>
                <a:cs typeface="Segoe UI" panose="020B0502040204020203" pitchFamily="34" charset="0"/>
              </a:defRPr>
            </a:lvl1pPr>
          </a:lstStyle>
          <a:p>
            <a:r>
              <a:rPr lang="en-US"/>
              <a:t>Drag &amp; drop your photo here </a:t>
            </a:r>
            <a:br>
              <a:rPr lang="en-US"/>
            </a:br>
            <a:r>
              <a:rPr lang="en-US"/>
              <a:t>or click or tap icon below </a:t>
            </a:r>
            <a:br>
              <a:rPr lang="en-US"/>
            </a:br>
            <a:r>
              <a:rPr lang="en-US"/>
              <a:t>to insert</a:t>
            </a:r>
          </a:p>
        </p:txBody>
      </p:sp>
      <p:sp>
        <p:nvSpPr>
          <p:cNvPr id="3" name="Title 2">
            <a:extLst>
              <a:ext uri="{FF2B5EF4-FFF2-40B4-BE49-F238E27FC236}">
                <a16:creationId xmlns:a16="http://schemas.microsoft.com/office/drawing/2014/main" id="{9B92DE97-5F35-4963-AC7A-96FEB98062FF}"/>
              </a:ext>
            </a:extLst>
          </p:cNvPr>
          <p:cNvSpPr>
            <a:spLocks noGrp="1"/>
          </p:cNvSpPr>
          <p:nvPr>
            <p:ph type="title"/>
          </p:nvPr>
        </p:nvSpPr>
        <p:spPr>
          <a:xfrm>
            <a:off x="588263" y="585788"/>
            <a:ext cx="4159950" cy="5683249"/>
          </a:xfrm>
        </p:spPr>
        <p:txBody>
          <a:bodyPr anchor="ctr"/>
          <a:lstStyle/>
          <a:p>
            <a:r>
              <a:rPr lang="en-US"/>
              <a:t>Click to edit Master title style</a:t>
            </a:r>
          </a:p>
        </p:txBody>
      </p:sp>
    </p:spTree>
    <p:extLst>
      <p:ext uri="{BB962C8B-B14F-4D97-AF65-F5344CB8AC3E}">
        <p14:creationId xmlns:p14="http://schemas.microsoft.com/office/powerpoint/2010/main" val="953059841"/>
      </p:ext>
    </p:extLst>
  </p:cSld>
  <p:clrMapOvr>
    <a:masterClrMapping/>
  </p:clrMapOvr>
  <p:transition>
    <p:fade/>
  </p:transition>
  <p:extLst>
    <p:ext uri="{DCECCB84-F9BA-43D5-87BE-67443E8EF086}">
      <p15:sldGuideLst xmlns:p15="http://schemas.microsoft.com/office/powerpoint/2012/main">
        <p15:guide id="2" pos="3360">
          <p15:clr>
            <a:srgbClr val="FBAE40"/>
          </p15:clr>
        </p15:guide>
        <p15:guide id="5" orient="horz" pos="2160">
          <p15:clr>
            <a:srgbClr val="FBAE40"/>
          </p15:clr>
        </p15:guide>
        <p15:guide id="6" pos="2991">
          <p15:clr>
            <a:srgbClr val="5ACBF0"/>
          </p15:clr>
        </p15:guide>
        <p15:guide id="7" pos="3728">
          <p15:clr>
            <a:srgbClr val="C35EA4"/>
          </p15:clr>
        </p15:guide>
        <p15:guide id="8" pos="3544">
          <p15:clr>
            <a:srgbClr val="A4A3A4"/>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quare Photo 2">
    <p:spTree>
      <p:nvGrpSpPr>
        <p:cNvPr id="1" name=""/>
        <p:cNvGrpSpPr/>
        <p:nvPr/>
      </p:nvGrpSpPr>
      <p:grpSpPr>
        <a:xfrm>
          <a:off x="0" y="0"/>
          <a:ext cx="0" cy="0"/>
          <a:chOff x="0" y="0"/>
          <a:chExt cx="0" cy="0"/>
        </a:xfrm>
      </p:grpSpPr>
      <p:sp>
        <p:nvSpPr>
          <p:cNvPr id="4" name="Picture Placeholder" descr="This photo is a 'placeholder' only. Drag or drop your photo here, or click and tap the center to insert a photo.">
            <a:extLst>
              <a:ext uri="{FF2B5EF4-FFF2-40B4-BE49-F238E27FC236}">
                <a16:creationId xmlns:a16="http://schemas.microsoft.com/office/drawing/2014/main" id="{3EBEAA94-C151-43DE-8A5A-09E8A930427E}"/>
              </a:ext>
            </a:extLst>
          </p:cNvPr>
          <p:cNvSpPr>
            <a:spLocks noGrp="1"/>
          </p:cNvSpPr>
          <p:nvPr>
            <p:ph type="pic" sz="quarter" idx="11" hasCustomPrompt="1"/>
          </p:nvPr>
        </p:nvSpPr>
        <p:spPr bwMode="gray">
          <a:xfrm>
            <a:off x="5334000" y="0"/>
            <a:ext cx="6858000" cy="6858000"/>
          </a:xfrm>
          <a:blipFill>
            <a:blip r:embed="rId2"/>
            <a:stretch>
              <a:fillRect/>
            </a:stretch>
          </a:blipFill>
        </p:spPr>
        <p:txBody>
          <a:bodyPr lIns="0" tIns="2103120" rIns="0" anchor="t" anchorCtr="0">
            <a:noAutofit/>
          </a:bodyPr>
          <a:lstStyle>
            <a:lvl1pPr marL="0" indent="0" algn="ctr">
              <a:lnSpc>
                <a:spcPct val="100000"/>
              </a:lnSpc>
              <a:buNone/>
              <a:defRPr sz="1600" b="1">
                <a:solidFill>
                  <a:srgbClr val="FFFFFF"/>
                </a:solidFill>
                <a:latin typeface="+mn-lt"/>
                <a:cs typeface="Segoe UI" panose="020B0502040204020203" pitchFamily="34" charset="0"/>
              </a:defRPr>
            </a:lvl1pPr>
          </a:lstStyle>
          <a:p>
            <a:r>
              <a:rPr lang="en-US"/>
              <a:t>Drag &amp; drop your photo here </a:t>
            </a:r>
            <a:br>
              <a:rPr lang="en-US"/>
            </a:br>
            <a:r>
              <a:rPr lang="en-US"/>
              <a:t>or click or tap icon below </a:t>
            </a:r>
            <a:br>
              <a:rPr lang="en-US"/>
            </a:br>
            <a:r>
              <a:rPr lang="en-US"/>
              <a:t>to insert</a:t>
            </a:r>
          </a:p>
        </p:txBody>
      </p:sp>
      <p:sp>
        <p:nvSpPr>
          <p:cNvPr id="3" name="Title 2">
            <a:extLst>
              <a:ext uri="{FF2B5EF4-FFF2-40B4-BE49-F238E27FC236}">
                <a16:creationId xmlns:a16="http://schemas.microsoft.com/office/drawing/2014/main" id="{84E2C6C6-B442-4DE7-9C6C-405B9005314D}"/>
              </a:ext>
            </a:extLst>
          </p:cNvPr>
          <p:cNvSpPr>
            <a:spLocks noGrp="1"/>
          </p:cNvSpPr>
          <p:nvPr>
            <p:ph type="title" hasCustomPrompt="1"/>
          </p:nvPr>
        </p:nvSpPr>
        <p:spPr>
          <a:xfrm>
            <a:off x="588263" y="2996526"/>
            <a:ext cx="4163125" cy="3272512"/>
          </a:xfrm>
        </p:spPr>
        <p:txBody>
          <a:bodyPr anchor="t"/>
          <a:lstStyle>
            <a:lvl1pPr>
              <a:defRPr sz="2800"/>
            </a:lvl1pPr>
          </a:lstStyle>
          <a:p>
            <a:r>
              <a:rPr lang="en-US"/>
              <a:t>Square photo layout with smaller text</a:t>
            </a:r>
          </a:p>
        </p:txBody>
      </p:sp>
    </p:spTree>
    <p:extLst>
      <p:ext uri="{BB962C8B-B14F-4D97-AF65-F5344CB8AC3E}">
        <p14:creationId xmlns:p14="http://schemas.microsoft.com/office/powerpoint/2010/main" val="3337607541"/>
      </p:ext>
    </p:extLst>
  </p:cSld>
  <p:clrMapOvr>
    <a:masterClrMapping/>
  </p:clrMapOvr>
  <p:transition>
    <p:fade/>
  </p:transition>
  <p:extLst>
    <p:ext uri="{DCECCB84-F9BA-43D5-87BE-67443E8EF086}">
      <p15:sldGuideLst xmlns:p15="http://schemas.microsoft.com/office/powerpoint/2012/main">
        <p15:guide id="2" pos="3360">
          <p15:clr>
            <a:srgbClr val="FBAE40"/>
          </p15:clr>
        </p15:guide>
        <p15:guide id="3" orient="horz" pos="1877">
          <p15:clr>
            <a:srgbClr val="5ACBF0"/>
          </p15:clr>
        </p15:guide>
        <p15:guide id="4" pos="3731">
          <p15:clr>
            <a:srgbClr val="C35EA4"/>
          </p15:clr>
        </p15:guide>
        <p15:guide id="5" pos="2993">
          <p15:clr>
            <a:srgbClr val="5ACBF0"/>
          </p15:clr>
        </p15:guide>
        <p15:guide id="6" pos="3547">
          <p15:clr>
            <a:srgbClr val="A4A3A4"/>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op horizontal photo and title">
    <p:spTree>
      <p:nvGrpSpPr>
        <p:cNvPr id="1" name=""/>
        <p:cNvGrpSpPr/>
        <p:nvPr/>
      </p:nvGrpSpPr>
      <p:grpSpPr>
        <a:xfrm>
          <a:off x="0" y="0"/>
          <a:ext cx="0" cy="0"/>
          <a:chOff x="0" y="0"/>
          <a:chExt cx="0" cy="0"/>
        </a:xfrm>
      </p:grpSpPr>
      <p:sp>
        <p:nvSpPr>
          <p:cNvPr id="4" name="Picture Placeholder" descr="This photo is a 'placeholder' only. Drag or drop your photo here, or click and tap the center to insert a photo.">
            <a:extLst>
              <a:ext uri="{FF2B5EF4-FFF2-40B4-BE49-F238E27FC236}">
                <a16:creationId xmlns:a16="http://schemas.microsoft.com/office/drawing/2014/main" id="{FEB5B31F-7AD9-4BC6-8D61-62AD8011666E}"/>
              </a:ext>
            </a:extLst>
          </p:cNvPr>
          <p:cNvSpPr>
            <a:spLocks noGrp="1"/>
          </p:cNvSpPr>
          <p:nvPr>
            <p:ph type="pic" sz="quarter" idx="11" hasCustomPrompt="1"/>
          </p:nvPr>
        </p:nvSpPr>
        <p:spPr bwMode="gray">
          <a:xfrm>
            <a:off x="0" y="0"/>
            <a:ext cx="12192000" cy="4572000"/>
          </a:xfrm>
          <a:blipFill>
            <a:blip r:embed="rId2" cstate="email">
              <a:extLst>
                <a:ext uri="{28A0092B-C50C-407E-A947-70E740481C1C}">
                  <a14:useLocalDpi xmlns:a14="http://schemas.microsoft.com/office/drawing/2010/main"/>
                </a:ext>
              </a:extLst>
            </a:blip>
            <a:stretch>
              <a:fillRect/>
            </a:stretch>
          </a:blipFill>
        </p:spPr>
        <p:txBody>
          <a:bodyPr vert="horz" wrap="square" lIns="0" tIns="1097280" rIns="0" bIns="0" rtlCol="0" anchor="t" anchorCtr="0">
            <a:noAutofit/>
          </a:bodyPr>
          <a:lstStyle>
            <a:lvl1pPr marL="0" indent="0" algn="ctr">
              <a:buNone/>
              <a:defRPr lang="en-US" sz="1400" b="1" dirty="0">
                <a:solidFill>
                  <a:srgbClr val="FFFFFF"/>
                </a:solidFill>
              </a:defRPr>
            </a:lvl1pPr>
          </a:lstStyle>
          <a:p>
            <a:pPr marL="228600" lvl="0" indent="-228600" algn="ctr"/>
            <a:r>
              <a:rPr lang="en-US"/>
              <a:t>Drag &amp; drop your photo here </a:t>
            </a:r>
            <a:br>
              <a:rPr lang="en-US"/>
            </a:br>
            <a:r>
              <a:rPr lang="en-US"/>
              <a:t>or click or tap icon below </a:t>
            </a:r>
            <a:br>
              <a:rPr lang="en-US"/>
            </a:br>
            <a:r>
              <a:rPr lang="en-US"/>
              <a:t>to insert</a:t>
            </a:r>
          </a:p>
        </p:txBody>
      </p:sp>
      <p:sp>
        <p:nvSpPr>
          <p:cNvPr id="2" name="Title 1">
            <a:extLst>
              <a:ext uri="{FF2B5EF4-FFF2-40B4-BE49-F238E27FC236}">
                <a16:creationId xmlns:a16="http://schemas.microsoft.com/office/drawing/2014/main" id="{38E01E45-D858-46CB-8C37-2ADA7A8B4F38}"/>
              </a:ext>
            </a:extLst>
          </p:cNvPr>
          <p:cNvSpPr>
            <a:spLocks noGrp="1"/>
          </p:cNvSpPr>
          <p:nvPr>
            <p:ph type="title"/>
          </p:nvPr>
        </p:nvSpPr>
        <p:spPr>
          <a:xfrm>
            <a:off x="588263" y="5157216"/>
            <a:ext cx="11018520" cy="1111822"/>
          </a:xfrm>
        </p:spPr>
        <p:txBody>
          <a:bodyPr anchor="ctr"/>
          <a:lstStyle>
            <a:lvl1pPr algn="ctr">
              <a:defRPr/>
            </a:lvl1pPr>
          </a:lstStyle>
          <a:p>
            <a:r>
              <a:rPr lang="en-US"/>
              <a:t>Click to edit Master title style</a:t>
            </a:r>
          </a:p>
        </p:txBody>
      </p:sp>
    </p:spTree>
    <p:extLst>
      <p:ext uri="{BB962C8B-B14F-4D97-AF65-F5344CB8AC3E}">
        <p14:creationId xmlns:p14="http://schemas.microsoft.com/office/powerpoint/2010/main" val="4100963120"/>
      </p:ext>
    </p:extLst>
  </p:cSld>
  <p:clrMapOvr>
    <a:masterClrMapping/>
  </p:clrMapOvr>
  <p:transition>
    <p:fade/>
  </p:transition>
  <p:extLst>
    <p:ext uri="{DCECCB84-F9BA-43D5-87BE-67443E8EF086}">
      <p15:sldGuideLst xmlns:p15="http://schemas.microsoft.com/office/powerpoint/2012/main">
        <p15:guide id="5" orient="horz" pos="2880">
          <p15:clr>
            <a:srgbClr val="5ACBF0"/>
          </p15:clr>
        </p15:guide>
        <p15:guide id="6" orient="horz" pos="360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ottom horizontal photo and title">
    <p:spTree>
      <p:nvGrpSpPr>
        <p:cNvPr id="1" name=""/>
        <p:cNvGrpSpPr/>
        <p:nvPr/>
      </p:nvGrpSpPr>
      <p:grpSpPr>
        <a:xfrm>
          <a:off x="0" y="0"/>
          <a:ext cx="0" cy="0"/>
          <a:chOff x="0" y="0"/>
          <a:chExt cx="0" cy="0"/>
        </a:xfrm>
      </p:grpSpPr>
      <p:sp>
        <p:nvSpPr>
          <p:cNvPr id="4" name="Picture Placeholder" descr="This photo is a 'placeholder' only. Drag or drop your photo here, or click and tap the center to insert a photo.">
            <a:extLst>
              <a:ext uri="{FF2B5EF4-FFF2-40B4-BE49-F238E27FC236}">
                <a16:creationId xmlns:a16="http://schemas.microsoft.com/office/drawing/2014/main" id="{FEB5B31F-7AD9-4BC6-8D61-62AD8011666E}"/>
              </a:ext>
            </a:extLst>
          </p:cNvPr>
          <p:cNvSpPr>
            <a:spLocks noGrp="1"/>
          </p:cNvSpPr>
          <p:nvPr>
            <p:ph type="pic" sz="quarter" idx="11" hasCustomPrompt="1"/>
          </p:nvPr>
        </p:nvSpPr>
        <p:spPr bwMode="gray">
          <a:xfrm>
            <a:off x="-2381" y="2286000"/>
            <a:ext cx="12192000" cy="4572000"/>
          </a:xfrm>
          <a:blipFill>
            <a:blip r:embed="rId2" cstate="email">
              <a:extLst>
                <a:ext uri="{28A0092B-C50C-407E-A947-70E740481C1C}">
                  <a14:useLocalDpi xmlns:a14="http://schemas.microsoft.com/office/drawing/2010/main"/>
                </a:ext>
              </a:extLst>
            </a:blip>
            <a:stretch>
              <a:fillRect/>
            </a:stretch>
          </a:blipFill>
        </p:spPr>
        <p:txBody>
          <a:bodyPr vert="horz" wrap="square" lIns="0" tIns="1097280" rIns="0" bIns="0" rtlCol="0" anchor="t" anchorCtr="0">
            <a:noAutofit/>
          </a:bodyPr>
          <a:lstStyle>
            <a:lvl1pPr marL="0" indent="0" algn="ctr">
              <a:buNone/>
              <a:defRPr lang="en-US" sz="1400" b="1" dirty="0">
                <a:solidFill>
                  <a:srgbClr val="FFFFFF"/>
                </a:solidFill>
              </a:defRPr>
            </a:lvl1pPr>
          </a:lstStyle>
          <a:p>
            <a:pPr marL="228600" lvl="0" indent="-228600" algn="ctr"/>
            <a:r>
              <a:rPr lang="en-US"/>
              <a:t>Drag &amp; drop your photo here </a:t>
            </a:r>
            <a:br>
              <a:rPr lang="en-US"/>
            </a:br>
            <a:r>
              <a:rPr lang="en-US"/>
              <a:t>or click or tap icon below </a:t>
            </a:r>
            <a:br>
              <a:rPr lang="en-US"/>
            </a:br>
            <a:r>
              <a:rPr lang="en-US"/>
              <a:t>to insert</a:t>
            </a:r>
          </a:p>
        </p:txBody>
      </p:sp>
      <p:sp>
        <p:nvSpPr>
          <p:cNvPr id="2" name="Title 1">
            <a:extLst>
              <a:ext uri="{FF2B5EF4-FFF2-40B4-BE49-F238E27FC236}">
                <a16:creationId xmlns:a16="http://schemas.microsoft.com/office/drawing/2014/main" id="{045563AC-3A0B-4839-A9DC-F00E8E5411A6}"/>
              </a:ext>
            </a:extLst>
          </p:cNvPr>
          <p:cNvSpPr>
            <a:spLocks noGrp="1"/>
          </p:cNvSpPr>
          <p:nvPr>
            <p:ph type="title"/>
          </p:nvPr>
        </p:nvSpPr>
        <p:spPr>
          <a:xfrm>
            <a:off x="588263" y="585788"/>
            <a:ext cx="11018520" cy="1114996"/>
          </a:xfrm>
        </p:spPr>
        <p:txBody>
          <a:bodyPr anchor="ctr"/>
          <a:lstStyle>
            <a:lvl1pPr algn="ctr">
              <a:defRPr/>
            </a:lvl1pPr>
          </a:lstStyle>
          <a:p>
            <a:r>
              <a:rPr lang="en-US"/>
              <a:t>Click to edit Master title style</a:t>
            </a:r>
          </a:p>
        </p:txBody>
      </p:sp>
    </p:spTree>
    <p:extLst>
      <p:ext uri="{BB962C8B-B14F-4D97-AF65-F5344CB8AC3E}">
        <p14:creationId xmlns:p14="http://schemas.microsoft.com/office/powerpoint/2010/main" val="265169705"/>
      </p:ext>
    </p:extLst>
  </p:cSld>
  <p:clrMapOvr>
    <a:masterClrMapping/>
  </p:clrMapOvr>
  <p:transition>
    <p:fade/>
  </p:transition>
  <p:extLst>
    <p:ext uri="{DCECCB84-F9BA-43D5-87BE-67443E8EF086}">
      <p15:sldGuideLst xmlns:p15="http://schemas.microsoft.com/office/powerpoint/2012/main">
        <p15:guide id="5" orient="horz" pos="1440">
          <p15:clr>
            <a:srgbClr val="5ACBF0"/>
          </p15:clr>
        </p15:guide>
        <p15:guide id="6" orient="horz" pos="720">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wo picture conten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E833B58-0629-4A46-8711-902C16A99314}"/>
              </a:ext>
            </a:extLst>
          </p:cNvPr>
          <p:cNvSpPr>
            <a:spLocks noGrp="1"/>
          </p:cNvSpPr>
          <p:nvPr>
            <p:ph type="body" sz="quarter" idx="16"/>
          </p:nvPr>
        </p:nvSpPr>
        <p:spPr>
          <a:xfrm>
            <a:off x="584199" y="5689600"/>
            <a:ext cx="5367528" cy="579438"/>
          </a:xfrm>
        </p:spPr>
        <p:txBody>
          <a:bodyPr/>
          <a:lstStyle>
            <a:lvl1pPr marL="0" indent="0" algn="ctr">
              <a:spcBef>
                <a:spcPts val="0"/>
              </a:spcBef>
              <a:buNone/>
              <a:defRPr sz="2000"/>
            </a:lvl1pPr>
          </a:lstStyle>
          <a:p>
            <a:pPr lvl="0"/>
            <a:r>
              <a:rPr lang="en-US"/>
              <a:t>Click to edit Master text styles</a:t>
            </a:r>
          </a:p>
        </p:txBody>
      </p:sp>
      <p:sp>
        <p:nvSpPr>
          <p:cNvPr id="9" name="Picture Placeholder" descr="This photo is a 'placeholder' only. Drag or drop your photo here, or click and tap the center to insert a photo.">
            <a:extLst>
              <a:ext uri="{FF2B5EF4-FFF2-40B4-BE49-F238E27FC236}">
                <a16:creationId xmlns:a16="http://schemas.microsoft.com/office/drawing/2014/main" id="{1231301F-62BD-4CF6-8990-CDF00AFC8CCF}"/>
              </a:ext>
            </a:extLst>
          </p:cNvPr>
          <p:cNvSpPr>
            <a:spLocks noGrp="1"/>
          </p:cNvSpPr>
          <p:nvPr>
            <p:ph type="pic" sz="quarter" idx="13" hasCustomPrompt="1"/>
          </p:nvPr>
        </p:nvSpPr>
        <p:spPr bwMode="gray">
          <a:xfrm>
            <a:off x="582612" y="2025650"/>
            <a:ext cx="5367528" cy="3474720"/>
          </a:xfrm>
          <a:blipFill>
            <a:blip r:embed="rId2" cstate="email">
              <a:extLst>
                <a:ext uri="{28A0092B-C50C-407E-A947-70E740481C1C}">
                  <a14:useLocalDpi xmlns:a14="http://schemas.microsoft.com/office/drawing/2010/main"/>
                </a:ext>
              </a:extLst>
            </a:blip>
            <a:stretch>
              <a:fillRect/>
            </a:stretch>
          </a:blipFill>
        </p:spPr>
        <p:txBody>
          <a:bodyPr vert="horz" wrap="square" lIns="0" tIns="0" rIns="0" bIns="1188720" rtlCol="0" anchor="ctr" anchorCtr="0">
            <a:noAutofit/>
          </a:bodyPr>
          <a:lstStyle>
            <a:lvl1pPr marL="0" indent="0" algn="ctr">
              <a:buNone/>
              <a:defRPr lang="en-US" sz="1000" b="1" dirty="0">
                <a:solidFill>
                  <a:srgbClr val="FFFFFF"/>
                </a:solidFill>
              </a:defRPr>
            </a:lvl1pPr>
          </a:lstStyle>
          <a:p>
            <a:pPr marL="228600" lvl="0" indent="-228600" algn="ctr"/>
            <a:r>
              <a:rPr lang="en-US"/>
              <a:t>Drag &amp; drop your photo here </a:t>
            </a:r>
            <a:br>
              <a:rPr lang="en-US"/>
            </a:br>
            <a:r>
              <a:rPr lang="en-US"/>
              <a:t>or click or tap icon below </a:t>
            </a:r>
            <a:br>
              <a:rPr lang="en-US"/>
            </a:br>
            <a:r>
              <a:rPr lang="en-US"/>
              <a:t>to insert</a:t>
            </a:r>
          </a:p>
        </p:txBody>
      </p:sp>
      <p:sp>
        <p:nvSpPr>
          <p:cNvPr id="13" name="Text Placeholder 3">
            <a:extLst>
              <a:ext uri="{FF2B5EF4-FFF2-40B4-BE49-F238E27FC236}">
                <a16:creationId xmlns:a16="http://schemas.microsoft.com/office/drawing/2014/main" id="{05B401B2-8D93-427E-90A4-52337B3965E8}"/>
              </a:ext>
            </a:extLst>
          </p:cNvPr>
          <p:cNvSpPr>
            <a:spLocks noGrp="1"/>
          </p:cNvSpPr>
          <p:nvPr>
            <p:ph type="body" sz="quarter" idx="18"/>
          </p:nvPr>
        </p:nvSpPr>
        <p:spPr>
          <a:xfrm>
            <a:off x="6241860" y="5689600"/>
            <a:ext cx="5367528" cy="579438"/>
          </a:xfrm>
        </p:spPr>
        <p:txBody>
          <a:bodyPr/>
          <a:lstStyle>
            <a:lvl1pPr marL="0" indent="0" algn="ctr">
              <a:spcBef>
                <a:spcPts val="0"/>
              </a:spcBef>
              <a:buNone/>
              <a:defRPr sz="2000"/>
            </a:lvl1pPr>
          </a:lstStyle>
          <a:p>
            <a:pPr lvl="0"/>
            <a:r>
              <a:rPr lang="en-US"/>
              <a:t>Click to edit Master text styles</a:t>
            </a:r>
          </a:p>
        </p:txBody>
      </p:sp>
      <p:sp>
        <p:nvSpPr>
          <p:cNvPr id="11" name="Picture Placeholder" descr="This photo is a 'placeholder' only. Drag or drop your photo here, or click and tap the center to insert a photo.">
            <a:extLst>
              <a:ext uri="{FF2B5EF4-FFF2-40B4-BE49-F238E27FC236}">
                <a16:creationId xmlns:a16="http://schemas.microsoft.com/office/drawing/2014/main" id="{7223C820-5673-4288-A9D6-185A95066B1E}"/>
              </a:ext>
            </a:extLst>
          </p:cNvPr>
          <p:cNvSpPr>
            <a:spLocks noGrp="1"/>
          </p:cNvSpPr>
          <p:nvPr>
            <p:ph type="pic" sz="quarter" idx="15" hasCustomPrompt="1"/>
          </p:nvPr>
        </p:nvSpPr>
        <p:spPr bwMode="gray">
          <a:xfrm>
            <a:off x="6239255" y="2025650"/>
            <a:ext cx="5367528" cy="3474720"/>
          </a:xfrm>
          <a:blipFill>
            <a:blip r:embed="rId2" cstate="email">
              <a:extLst>
                <a:ext uri="{28A0092B-C50C-407E-A947-70E740481C1C}">
                  <a14:useLocalDpi xmlns:a14="http://schemas.microsoft.com/office/drawing/2010/main"/>
                </a:ext>
              </a:extLst>
            </a:blip>
            <a:stretch>
              <a:fillRect/>
            </a:stretch>
          </a:blipFill>
        </p:spPr>
        <p:txBody>
          <a:bodyPr vert="horz" wrap="square" lIns="0" tIns="0" rIns="0" bIns="1188720" rtlCol="0" anchor="ctr" anchorCtr="0">
            <a:noAutofit/>
          </a:bodyPr>
          <a:lstStyle>
            <a:lvl1pPr marL="0" indent="0" algn="ctr">
              <a:buNone/>
              <a:defRPr lang="en-US" sz="1000" b="1" dirty="0">
                <a:solidFill>
                  <a:srgbClr val="FFFFFF"/>
                </a:solidFill>
              </a:defRPr>
            </a:lvl1pPr>
          </a:lstStyle>
          <a:p>
            <a:pPr marL="228600" lvl="0" indent="-228600" algn="ctr"/>
            <a:r>
              <a:rPr lang="en-US"/>
              <a:t>Drag &amp; drop your photo here </a:t>
            </a:r>
            <a:br>
              <a:rPr lang="en-US"/>
            </a:br>
            <a:r>
              <a:rPr lang="en-US"/>
              <a:t>or click or tap icon below </a:t>
            </a:r>
            <a:br>
              <a:rPr lang="en-US"/>
            </a:br>
            <a:r>
              <a:rPr lang="en-US"/>
              <a:t>to insert</a:t>
            </a:r>
          </a:p>
        </p:txBody>
      </p:sp>
      <p:sp>
        <p:nvSpPr>
          <p:cNvPr id="3" name="Title 2">
            <a:extLst>
              <a:ext uri="{FF2B5EF4-FFF2-40B4-BE49-F238E27FC236}">
                <a16:creationId xmlns:a16="http://schemas.microsoft.com/office/drawing/2014/main" id="{027DCA08-1117-4B11-AEFD-AAB2B33543F9}"/>
              </a:ext>
            </a:extLst>
          </p:cNvPr>
          <p:cNvSpPr>
            <a:spLocks noGrp="1"/>
          </p:cNvSpPr>
          <p:nvPr>
            <p:ph type="title"/>
          </p:nvPr>
        </p:nvSpPr>
        <p:spPr>
          <a:xfrm>
            <a:off x="588263" y="457200"/>
            <a:ext cx="11018520" cy="983234"/>
          </a:xfrm>
        </p:spPr>
        <p:txBody>
          <a:bodyPr/>
          <a:lstStyle/>
          <a:p>
            <a:r>
              <a:rPr lang="en-US"/>
              <a:t>Click to edit Master title style</a:t>
            </a:r>
          </a:p>
        </p:txBody>
      </p:sp>
    </p:spTree>
    <p:extLst>
      <p:ext uri="{BB962C8B-B14F-4D97-AF65-F5344CB8AC3E}">
        <p14:creationId xmlns:p14="http://schemas.microsoft.com/office/powerpoint/2010/main" val="770347217"/>
      </p:ext>
    </p:extLst>
  </p:cSld>
  <p:clrMapOvr>
    <a:masterClrMapping/>
  </p:clrMapOvr>
  <p:transition>
    <p:fade/>
  </p:transition>
  <p:extLst>
    <p:ext uri="{DCECCB84-F9BA-43D5-87BE-67443E8EF086}">
      <p15:sldGuideLst xmlns:p15="http://schemas.microsoft.com/office/powerpoint/2012/main">
        <p15:guide id="3" orient="horz" pos="3584">
          <p15:clr>
            <a:srgbClr val="5ACBF0"/>
          </p15:clr>
        </p15:guide>
        <p15:guide id="4" orient="horz" pos="1276">
          <p15:clr>
            <a:srgbClr val="5ACBF0"/>
          </p15:clr>
        </p15:guide>
        <p15:guide id="5" orient="horz" pos="288">
          <p15:clr>
            <a:srgbClr val="5ACBF0"/>
          </p15:clr>
        </p15:guide>
        <p15:guide id="6" pos="3749">
          <p15:clr>
            <a:srgbClr val="5ACBF0"/>
          </p15:clr>
        </p15:guide>
        <p15:guide id="7" pos="3931">
          <p15:clr>
            <a:srgbClr val="5ACBF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hree picture conten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E833B58-0629-4A46-8711-902C16A99314}"/>
              </a:ext>
            </a:extLst>
          </p:cNvPr>
          <p:cNvSpPr>
            <a:spLocks noGrp="1"/>
          </p:cNvSpPr>
          <p:nvPr>
            <p:ph type="body" sz="quarter" idx="16"/>
          </p:nvPr>
        </p:nvSpPr>
        <p:spPr>
          <a:xfrm>
            <a:off x="582613" y="5689600"/>
            <a:ext cx="3475037" cy="579438"/>
          </a:xfrm>
        </p:spPr>
        <p:txBody>
          <a:bodyPr/>
          <a:lstStyle>
            <a:lvl1pPr marL="0" indent="0" algn="ctr">
              <a:spcBef>
                <a:spcPts val="0"/>
              </a:spcBef>
              <a:buNone/>
              <a:defRPr sz="2000"/>
            </a:lvl1pPr>
          </a:lstStyle>
          <a:p>
            <a:pPr lvl="0"/>
            <a:r>
              <a:rPr lang="en-US"/>
              <a:t>Click to edit Master text styles</a:t>
            </a:r>
          </a:p>
        </p:txBody>
      </p:sp>
      <p:sp>
        <p:nvSpPr>
          <p:cNvPr id="9" name="Picture Placeholder" descr="This photo is a 'placeholder' only. Drag or drop your photo here, or click and tap the center to insert a photo.">
            <a:extLst>
              <a:ext uri="{FF2B5EF4-FFF2-40B4-BE49-F238E27FC236}">
                <a16:creationId xmlns:a16="http://schemas.microsoft.com/office/drawing/2014/main" id="{1231301F-62BD-4CF6-8990-CDF00AFC8CCF}"/>
              </a:ext>
            </a:extLst>
          </p:cNvPr>
          <p:cNvSpPr>
            <a:spLocks noGrp="1"/>
          </p:cNvSpPr>
          <p:nvPr>
            <p:ph type="pic" sz="quarter" idx="13" hasCustomPrompt="1"/>
          </p:nvPr>
        </p:nvSpPr>
        <p:spPr bwMode="gray">
          <a:xfrm>
            <a:off x="582612" y="2025650"/>
            <a:ext cx="3474720" cy="3474720"/>
          </a:xfrm>
          <a:blipFill>
            <a:blip r:embed="rId2" cstate="email">
              <a:extLst>
                <a:ext uri="{28A0092B-C50C-407E-A947-70E740481C1C}">
                  <a14:useLocalDpi xmlns:a14="http://schemas.microsoft.com/office/drawing/2010/main"/>
                </a:ext>
              </a:extLst>
            </a:blip>
            <a:stretch>
              <a:fillRect/>
            </a:stretch>
          </a:blipFill>
        </p:spPr>
        <p:txBody>
          <a:bodyPr lIns="0" tIns="0" rIns="0" bIns="1005840" anchor="ctr" anchorCtr="0">
            <a:noAutofit/>
          </a:bodyPr>
          <a:lstStyle>
            <a:lvl1pPr marL="0" indent="0" algn="ctr">
              <a:lnSpc>
                <a:spcPct val="100000"/>
              </a:lnSpc>
              <a:buNone/>
              <a:defRPr sz="800" b="1">
                <a:solidFill>
                  <a:srgbClr val="FFFFFF"/>
                </a:solidFill>
                <a:latin typeface="+mn-lt"/>
                <a:cs typeface="Segoe UI" panose="020B0502040204020203" pitchFamily="34" charset="0"/>
              </a:defRPr>
            </a:lvl1pPr>
          </a:lstStyle>
          <a:p>
            <a:r>
              <a:rPr lang="en-US"/>
              <a:t>Drag &amp; drop your photo here </a:t>
            </a:r>
            <a:br>
              <a:rPr lang="en-US"/>
            </a:br>
            <a:r>
              <a:rPr lang="en-US"/>
              <a:t>or click or tap icon below </a:t>
            </a:r>
            <a:br>
              <a:rPr lang="en-US"/>
            </a:br>
            <a:r>
              <a:rPr lang="en-US"/>
              <a:t>to insert</a:t>
            </a:r>
          </a:p>
        </p:txBody>
      </p:sp>
      <p:sp>
        <p:nvSpPr>
          <p:cNvPr id="12" name="Text Placeholder 3">
            <a:extLst>
              <a:ext uri="{FF2B5EF4-FFF2-40B4-BE49-F238E27FC236}">
                <a16:creationId xmlns:a16="http://schemas.microsoft.com/office/drawing/2014/main" id="{7E8A9C08-F392-459F-B90B-EDBF4A830C55}"/>
              </a:ext>
            </a:extLst>
          </p:cNvPr>
          <p:cNvSpPr>
            <a:spLocks noGrp="1"/>
          </p:cNvSpPr>
          <p:nvPr>
            <p:ph type="body" sz="quarter" idx="17"/>
          </p:nvPr>
        </p:nvSpPr>
        <p:spPr>
          <a:xfrm>
            <a:off x="4358640" y="5689600"/>
            <a:ext cx="3475037" cy="579438"/>
          </a:xfrm>
        </p:spPr>
        <p:txBody>
          <a:bodyPr/>
          <a:lstStyle>
            <a:lvl1pPr marL="0" indent="0" algn="ctr">
              <a:spcBef>
                <a:spcPts val="0"/>
              </a:spcBef>
              <a:buNone/>
              <a:defRPr sz="2000"/>
            </a:lvl1pPr>
          </a:lstStyle>
          <a:p>
            <a:pPr lvl="0"/>
            <a:r>
              <a:rPr lang="en-US"/>
              <a:t>Click to edit Master text styles</a:t>
            </a:r>
          </a:p>
        </p:txBody>
      </p:sp>
      <p:sp>
        <p:nvSpPr>
          <p:cNvPr id="10" name="Picture Placeholder" descr="This photo is a 'placeholder' only. Drag or drop your photo here, or click and tap the center to insert a photo.">
            <a:extLst>
              <a:ext uri="{FF2B5EF4-FFF2-40B4-BE49-F238E27FC236}">
                <a16:creationId xmlns:a16="http://schemas.microsoft.com/office/drawing/2014/main" id="{7E401A97-B3D4-43E4-9B09-8AD4B6B26068}"/>
              </a:ext>
            </a:extLst>
          </p:cNvPr>
          <p:cNvSpPr>
            <a:spLocks noGrp="1"/>
          </p:cNvSpPr>
          <p:nvPr>
            <p:ph type="pic" sz="quarter" idx="14" hasCustomPrompt="1"/>
          </p:nvPr>
        </p:nvSpPr>
        <p:spPr bwMode="gray">
          <a:xfrm>
            <a:off x="4358640" y="2025650"/>
            <a:ext cx="3474720" cy="3474720"/>
          </a:xfrm>
          <a:blipFill>
            <a:blip r:embed="rId2" cstate="email">
              <a:extLst>
                <a:ext uri="{28A0092B-C50C-407E-A947-70E740481C1C}">
                  <a14:useLocalDpi xmlns:a14="http://schemas.microsoft.com/office/drawing/2010/main"/>
                </a:ext>
              </a:extLst>
            </a:blip>
            <a:stretch>
              <a:fillRect/>
            </a:stretch>
          </a:blipFill>
        </p:spPr>
        <p:txBody>
          <a:bodyPr lIns="0" tIns="0" rIns="0" bIns="1005840" anchor="ctr" anchorCtr="0">
            <a:noAutofit/>
          </a:bodyPr>
          <a:lstStyle>
            <a:lvl1pPr marL="0" indent="0" algn="ctr">
              <a:lnSpc>
                <a:spcPct val="100000"/>
              </a:lnSpc>
              <a:buNone/>
              <a:defRPr sz="800" b="1">
                <a:solidFill>
                  <a:srgbClr val="FFFFFF"/>
                </a:solidFill>
                <a:latin typeface="+mn-lt"/>
                <a:cs typeface="Segoe UI" panose="020B0502040204020203" pitchFamily="34" charset="0"/>
              </a:defRPr>
            </a:lvl1pPr>
          </a:lstStyle>
          <a:p>
            <a:r>
              <a:rPr lang="en-US"/>
              <a:t>Drag &amp; drop your photo here </a:t>
            </a:r>
            <a:br>
              <a:rPr lang="en-US"/>
            </a:br>
            <a:r>
              <a:rPr lang="en-US"/>
              <a:t>or click or tap icon below </a:t>
            </a:r>
            <a:br>
              <a:rPr lang="en-US"/>
            </a:br>
            <a:r>
              <a:rPr lang="en-US"/>
              <a:t>to insert</a:t>
            </a:r>
          </a:p>
        </p:txBody>
      </p:sp>
      <p:sp>
        <p:nvSpPr>
          <p:cNvPr id="13" name="Text Placeholder 3">
            <a:extLst>
              <a:ext uri="{FF2B5EF4-FFF2-40B4-BE49-F238E27FC236}">
                <a16:creationId xmlns:a16="http://schemas.microsoft.com/office/drawing/2014/main" id="{05B401B2-8D93-427E-90A4-52337B3965E8}"/>
              </a:ext>
            </a:extLst>
          </p:cNvPr>
          <p:cNvSpPr>
            <a:spLocks noGrp="1"/>
          </p:cNvSpPr>
          <p:nvPr>
            <p:ph type="body" sz="quarter" idx="18"/>
          </p:nvPr>
        </p:nvSpPr>
        <p:spPr>
          <a:xfrm>
            <a:off x="8134351" y="5689600"/>
            <a:ext cx="3475037" cy="579438"/>
          </a:xfrm>
        </p:spPr>
        <p:txBody>
          <a:bodyPr/>
          <a:lstStyle>
            <a:lvl1pPr marL="0" indent="0" algn="ctr">
              <a:spcBef>
                <a:spcPts val="0"/>
              </a:spcBef>
              <a:buNone/>
              <a:defRPr sz="2000"/>
            </a:lvl1pPr>
          </a:lstStyle>
          <a:p>
            <a:pPr lvl="0"/>
            <a:r>
              <a:rPr lang="en-US"/>
              <a:t>Click to edit Master text styles</a:t>
            </a:r>
          </a:p>
        </p:txBody>
      </p:sp>
      <p:sp>
        <p:nvSpPr>
          <p:cNvPr id="11" name="Picture Placeholder" descr="This photo is a 'placeholder' only. Drag or drop your photo here, or click and tap the center to insert a photo.">
            <a:extLst>
              <a:ext uri="{FF2B5EF4-FFF2-40B4-BE49-F238E27FC236}">
                <a16:creationId xmlns:a16="http://schemas.microsoft.com/office/drawing/2014/main" id="{7223C820-5673-4288-A9D6-185A95066B1E}"/>
              </a:ext>
            </a:extLst>
          </p:cNvPr>
          <p:cNvSpPr>
            <a:spLocks noGrp="1"/>
          </p:cNvSpPr>
          <p:nvPr>
            <p:ph type="pic" sz="quarter" idx="15" hasCustomPrompt="1"/>
          </p:nvPr>
        </p:nvSpPr>
        <p:spPr bwMode="gray">
          <a:xfrm>
            <a:off x="8132063" y="2025650"/>
            <a:ext cx="3474720" cy="3474720"/>
          </a:xfrm>
          <a:blipFill>
            <a:blip r:embed="rId2" cstate="email">
              <a:extLst>
                <a:ext uri="{28A0092B-C50C-407E-A947-70E740481C1C}">
                  <a14:useLocalDpi xmlns:a14="http://schemas.microsoft.com/office/drawing/2010/main"/>
                </a:ext>
              </a:extLst>
            </a:blip>
            <a:stretch>
              <a:fillRect/>
            </a:stretch>
          </a:blipFill>
        </p:spPr>
        <p:txBody>
          <a:bodyPr lIns="0" tIns="0" rIns="0" bIns="1005840" anchor="ctr" anchorCtr="0">
            <a:noAutofit/>
          </a:bodyPr>
          <a:lstStyle>
            <a:lvl1pPr marL="0" indent="0" algn="ctr">
              <a:lnSpc>
                <a:spcPct val="100000"/>
              </a:lnSpc>
              <a:buNone/>
              <a:defRPr sz="800" b="1">
                <a:solidFill>
                  <a:srgbClr val="FFFFFF"/>
                </a:solidFill>
                <a:latin typeface="+mn-lt"/>
                <a:cs typeface="Segoe UI" panose="020B0502040204020203" pitchFamily="34" charset="0"/>
              </a:defRPr>
            </a:lvl1pPr>
          </a:lstStyle>
          <a:p>
            <a:r>
              <a:rPr lang="en-US"/>
              <a:t>Drag &amp; drop your photo here </a:t>
            </a:r>
            <a:br>
              <a:rPr lang="en-US"/>
            </a:br>
            <a:r>
              <a:rPr lang="en-US"/>
              <a:t>or click or tap icon below </a:t>
            </a:r>
            <a:br>
              <a:rPr lang="en-US"/>
            </a:br>
            <a:r>
              <a:rPr lang="en-US"/>
              <a:t>to insert</a:t>
            </a:r>
          </a:p>
        </p:txBody>
      </p:sp>
      <p:sp>
        <p:nvSpPr>
          <p:cNvPr id="3" name="Title 2">
            <a:extLst>
              <a:ext uri="{FF2B5EF4-FFF2-40B4-BE49-F238E27FC236}">
                <a16:creationId xmlns:a16="http://schemas.microsoft.com/office/drawing/2014/main" id="{F260F77E-464D-46F7-A8F8-6F281DAB0C7A}"/>
              </a:ext>
            </a:extLst>
          </p:cNvPr>
          <p:cNvSpPr>
            <a:spLocks noGrp="1"/>
          </p:cNvSpPr>
          <p:nvPr>
            <p:ph type="title"/>
          </p:nvPr>
        </p:nvSpPr>
        <p:spPr>
          <a:xfrm>
            <a:off x="588263" y="457200"/>
            <a:ext cx="11018520" cy="983234"/>
          </a:xfrm>
        </p:spPr>
        <p:txBody>
          <a:bodyPr/>
          <a:lstStyle/>
          <a:p>
            <a:r>
              <a:rPr lang="en-US"/>
              <a:t>Click to edit Master title style</a:t>
            </a:r>
          </a:p>
        </p:txBody>
      </p:sp>
    </p:spTree>
    <p:extLst>
      <p:ext uri="{BB962C8B-B14F-4D97-AF65-F5344CB8AC3E}">
        <p14:creationId xmlns:p14="http://schemas.microsoft.com/office/powerpoint/2010/main" val="4187038523"/>
      </p:ext>
    </p:extLst>
  </p:cSld>
  <p:clrMapOvr>
    <a:masterClrMapping/>
  </p:clrMapOvr>
  <p:transition>
    <p:fade/>
  </p:transition>
  <p:extLst>
    <p:ext uri="{DCECCB84-F9BA-43D5-87BE-67443E8EF086}">
      <p15:sldGuideLst xmlns:p15="http://schemas.microsoft.com/office/powerpoint/2012/main">
        <p15:guide id="3" orient="horz" pos="3584">
          <p15:clr>
            <a:srgbClr val="5ACBF0"/>
          </p15:clr>
        </p15:guide>
        <p15:guide id="4" orient="horz" pos="1276">
          <p15:clr>
            <a:srgbClr val="5ACBF0"/>
          </p15:clr>
        </p15:guide>
        <p15:guide id="5" orient="horz" pos="288">
          <p15:clr>
            <a:srgbClr val="5ACBF0"/>
          </p15:clr>
        </p15:guide>
        <p15:guide id="6" pos="2557">
          <p15:clr>
            <a:srgbClr val="5ACBF0"/>
          </p15:clr>
        </p15:guide>
        <p15:guide id="7" pos="2744">
          <p15:clr>
            <a:srgbClr val="5ACBF0"/>
          </p15:clr>
        </p15:guide>
        <p15:guide id="8" pos="4936">
          <p15:clr>
            <a:srgbClr val="5ACBF0"/>
          </p15:clr>
        </p15:guide>
        <p15:guide id="9" pos="5123">
          <p15:clr>
            <a:srgbClr val="5ACBF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Four picture conten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E833B58-0629-4A46-8711-902C16A99314}"/>
              </a:ext>
            </a:extLst>
          </p:cNvPr>
          <p:cNvSpPr>
            <a:spLocks noGrp="1"/>
          </p:cNvSpPr>
          <p:nvPr>
            <p:ph type="body" sz="quarter" idx="16"/>
          </p:nvPr>
        </p:nvSpPr>
        <p:spPr>
          <a:xfrm>
            <a:off x="582613" y="4753938"/>
            <a:ext cx="2532888" cy="1515100"/>
          </a:xfrm>
        </p:spPr>
        <p:txBody>
          <a:bodyPr/>
          <a:lstStyle>
            <a:lvl1pPr marL="0" indent="0" algn="ctr">
              <a:spcBef>
                <a:spcPts val="0"/>
              </a:spcBef>
              <a:buNone/>
              <a:defRPr sz="2000"/>
            </a:lvl1pPr>
          </a:lstStyle>
          <a:p>
            <a:pPr lvl="0"/>
            <a:r>
              <a:rPr lang="en-US"/>
              <a:t>Click to edit Master text styles</a:t>
            </a:r>
          </a:p>
        </p:txBody>
      </p:sp>
      <p:sp>
        <p:nvSpPr>
          <p:cNvPr id="9" name="Picture Placeholder" descr="This photo is a 'placeholder' only. Drag or drop your photo here, or click and tap the center to insert a photo.">
            <a:extLst>
              <a:ext uri="{FF2B5EF4-FFF2-40B4-BE49-F238E27FC236}">
                <a16:creationId xmlns:a16="http://schemas.microsoft.com/office/drawing/2014/main" id="{1231301F-62BD-4CF6-8990-CDF00AFC8CCF}"/>
              </a:ext>
            </a:extLst>
          </p:cNvPr>
          <p:cNvSpPr>
            <a:spLocks noGrp="1"/>
          </p:cNvSpPr>
          <p:nvPr>
            <p:ph type="pic" sz="quarter" idx="13" hasCustomPrompt="1"/>
          </p:nvPr>
        </p:nvSpPr>
        <p:spPr bwMode="gray">
          <a:xfrm>
            <a:off x="582612" y="2025650"/>
            <a:ext cx="2532888" cy="2532888"/>
          </a:xfrm>
          <a:blipFill>
            <a:blip r:embed="rId2" cstate="email">
              <a:extLst>
                <a:ext uri="{28A0092B-C50C-407E-A947-70E740481C1C}">
                  <a14:useLocalDpi xmlns:a14="http://schemas.microsoft.com/office/drawing/2010/main"/>
                </a:ext>
              </a:extLst>
            </a:blip>
            <a:stretch>
              <a:fillRect/>
            </a:stretch>
          </a:blipFill>
        </p:spPr>
        <p:txBody>
          <a:bodyPr lIns="0" tIns="0" rIns="0" bIns="731520" anchor="ctr" anchorCtr="0">
            <a:noAutofit/>
          </a:bodyPr>
          <a:lstStyle>
            <a:lvl1pPr marL="0" indent="0" algn="ctr">
              <a:lnSpc>
                <a:spcPct val="100000"/>
              </a:lnSpc>
              <a:buNone/>
              <a:defRPr sz="600" b="1">
                <a:solidFill>
                  <a:srgbClr val="FFFFFF"/>
                </a:solidFill>
                <a:latin typeface="+mn-lt"/>
                <a:cs typeface="Segoe UI" panose="020B0502040204020203" pitchFamily="34" charset="0"/>
              </a:defRPr>
            </a:lvl1pPr>
          </a:lstStyle>
          <a:p>
            <a:r>
              <a:rPr lang="en-US"/>
              <a:t>Drag &amp; drop your photo here </a:t>
            </a:r>
            <a:br>
              <a:rPr lang="en-US"/>
            </a:br>
            <a:r>
              <a:rPr lang="en-US"/>
              <a:t>or click or tap icon below </a:t>
            </a:r>
            <a:br>
              <a:rPr lang="en-US"/>
            </a:br>
            <a:r>
              <a:rPr lang="en-US"/>
              <a:t>to insert</a:t>
            </a:r>
          </a:p>
        </p:txBody>
      </p:sp>
      <p:sp>
        <p:nvSpPr>
          <p:cNvPr id="12" name="Text Placeholder 3">
            <a:extLst>
              <a:ext uri="{FF2B5EF4-FFF2-40B4-BE49-F238E27FC236}">
                <a16:creationId xmlns:a16="http://schemas.microsoft.com/office/drawing/2014/main" id="{7E8A9C08-F392-459F-B90B-EDBF4A830C55}"/>
              </a:ext>
            </a:extLst>
          </p:cNvPr>
          <p:cNvSpPr>
            <a:spLocks noGrp="1"/>
          </p:cNvSpPr>
          <p:nvPr>
            <p:ph type="body" sz="quarter" idx="17"/>
          </p:nvPr>
        </p:nvSpPr>
        <p:spPr>
          <a:xfrm>
            <a:off x="3413908" y="4753938"/>
            <a:ext cx="2532888" cy="1515100"/>
          </a:xfrm>
        </p:spPr>
        <p:txBody>
          <a:bodyPr/>
          <a:lstStyle>
            <a:lvl1pPr marL="0" indent="0" algn="ctr">
              <a:spcBef>
                <a:spcPts val="0"/>
              </a:spcBef>
              <a:buNone/>
              <a:defRPr sz="2000"/>
            </a:lvl1pPr>
          </a:lstStyle>
          <a:p>
            <a:pPr lvl="0"/>
            <a:r>
              <a:rPr lang="en-US"/>
              <a:t>Click to edit Master text styles</a:t>
            </a:r>
          </a:p>
        </p:txBody>
      </p:sp>
      <p:sp>
        <p:nvSpPr>
          <p:cNvPr id="10" name="Picture Placeholder" descr="This photo is a 'placeholder' only. Drag or drop your photo here, or click and tap the center to insert a photo.">
            <a:extLst>
              <a:ext uri="{FF2B5EF4-FFF2-40B4-BE49-F238E27FC236}">
                <a16:creationId xmlns:a16="http://schemas.microsoft.com/office/drawing/2014/main" id="{7E401A97-B3D4-43E4-9B09-8AD4B6B26068}"/>
              </a:ext>
            </a:extLst>
          </p:cNvPr>
          <p:cNvSpPr>
            <a:spLocks noGrp="1"/>
          </p:cNvSpPr>
          <p:nvPr>
            <p:ph type="pic" sz="quarter" idx="14" hasCustomPrompt="1"/>
          </p:nvPr>
        </p:nvSpPr>
        <p:spPr bwMode="gray">
          <a:xfrm>
            <a:off x="3413908" y="2025650"/>
            <a:ext cx="2532888" cy="2532888"/>
          </a:xfrm>
          <a:blipFill>
            <a:blip r:embed="rId2" cstate="email">
              <a:extLst>
                <a:ext uri="{28A0092B-C50C-407E-A947-70E740481C1C}">
                  <a14:useLocalDpi xmlns:a14="http://schemas.microsoft.com/office/drawing/2010/main"/>
                </a:ext>
              </a:extLst>
            </a:blip>
            <a:stretch>
              <a:fillRect/>
            </a:stretch>
          </a:blipFill>
        </p:spPr>
        <p:txBody>
          <a:bodyPr lIns="0" tIns="0" rIns="0" bIns="731520" anchor="ctr" anchorCtr="0">
            <a:noAutofit/>
          </a:bodyPr>
          <a:lstStyle>
            <a:lvl1pPr marL="0" indent="0" algn="ctr">
              <a:lnSpc>
                <a:spcPct val="100000"/>
              </a:lnSpc>
              <a:buNone/>
              <a:defRPr sz="600" b="1">
                <a:solidFill>
                  <a:srgbClr val="FFFFFF"/>
                </a:solidFill>
                <a:latin typeface="+mn-lt"/>
                <a:cs typeface="Segoe UI" panose="020B0502040204020203" pitchFamily="34" charset="0"/>
              </a:defRPr>
            </a:lvl1pPr>
          </a:lstStyle>
          <a:p>
            <a:r>
              <a:rPr lang="en-US"/>
              <a:t>Drag &amp; drop your photo here </a:t>
            </a:r>
            <a:br>
              <a:rPr lang="en-US"/>
            </a:br>
            <a:r>
              <a:rPr lang="en-US"/>
              <a:t>or click or tap icon below </a:t>
            </a:r>
            <a:br>
              <a:rPr lang="en-US"/>
            </a:br>
            <a:r>
              <a:rPr lang="en-US"/>
              <a:t>to insert</a:t>
            </a:r>
          </a:p>
        </p:txBody>
      </p:sp>
      <p:sp>
        <p:nvSpPr>
          <p:cNvPr id="13" name="Text Placeholder 3">
            <a:extLst>
              <a:ext uri="{FF2B5EF4-FFF2-40B4-BE49-F238E27FC236}">
                <a16:creationId xmlns:a16="http://schemas.microsoft.com/office/drawing/2014/main" id="{05B401B2-8D93-427E-90A4-52337B3965E8}"/>
              </a:ext>
            </a:extLst>
          </p:cNvPr>
          <p:cNvSpPr>
            <a:spLocks noGrp="1"/>
          </p:cNvSpPr>
          <p:nvPr>
            <p:ph type="body" sz="quarter" idx="18"/>
          </p:nvPr>
        </p:nvSpPr>
        <p:spPr>
          <a:xfrm>
            <a:off x="6245204" y="4753938"/>
            <a:ext cx="2532888" cy="1515100"/>
          </a:xfrm>
        </p:spPr>
        <p:txBody>
          <a:bodyPr/>
          <a:lstStyle>
            <a:lvl1pPr marL="0" indent="0" algn="ctr">
              <a:spcBef>
                <a:spcPts val="0"/>
              </a:spcBef>
              <a:buNone/>
              <a:defRPr sz="2000"/>
            </a:lvl1pPr>
          </a:lstStyle>
          <a:p>
            <a:pPr lvl="0"/>
            <a:r>
              <a:rPr lang="en-US"/>
              <a:t>Click to edit Master text styles</a:t>
            </a:r>
          </a:p>
        </p:txBody>
      </p:sp>
      <p:sp>
        <p:nvSpPr>
          <p:cNvPr id="11" name="Picture Placeholder" descr="This photo is a 'placeholder' only. Drag or drop your photo here, or click and tap the center to insert a photo.">
            <a:extLst>
              <a:ext uri="{FF2B5EF4-FFF2-40B4-BE49-F238E27FC236}">
                <a16:creationId xmlns:a16="http://schemas.microsoft.com/office/drawing/2014/main" id="{7223C820-5673-4288-A9D6-185A95066B1E}"/>
              </a:ext>
            </a:extLst>
          </p:cNvPr>
          <p:cNvSpPr>
            <a:spLocks noGrp="1"/>
          </p:cNvSpPr>
          <p:nvPr>
            <p:ph type="pic" sz="quarter" idx="15" hasCustomPrompt="1"/>
          </p:nvPr>
        </p:nvSpPr>
        <p:spPr bwMode="gray">
          <a:xfrm>
            <a:off x="6245204" y="2025650"/>
            <a:ext cx="2532888" cy="2532888"/>
          </a:xfrm>
          <a:blipFill>
            <a:blip r:embed="rId2" cstate="email">
              <a:extLst>
                <a:ext uri="{28A0092B-C50C-407E-A947-70E740481C1C}">
                  <a14:useLocalDpi xmlns:a14="http://schemas.microsoft.com/office/drawing/2010/main"/>
                </a:ext>
              </a:extLst>
            </a:blip>
            <a:stretch>
              <a:fillRect/>
            </a:stretch>
          </a:blipFill>
        </p:spPr>
        <p:txBody>
          <a:bodyPr lIns="0" tIns="0" rIns="0" bIns="731520" anchor="ctr" anchorCtr="0">
            <a:noAutofit/>
          </a:bodyPr>
          <a:lstStyle>
            <a:lvl1pPr marL="0" indent="0" algn="ctr">
              <a:lnSpc>
                <a:spcPct val="100000"/>
              </a:lnSpc>
              <a:buNone/>
              <a:defRPr sz="600" b="1">
                <a:solidFill>
                  <a:srgbClr val="FFFFFF"/>
                </a:solidFill>
                <a:latin typeface="+mn-lt"/>
                <a:cs typeface="Segoe UI" panose="020B0502040204020203" pitchFamily="34" charset="0"/>
              </a:defRPr>
            </a:lvl1pPr>
          </a:lstStyle>
          <a:p>
            <a:r>
              <a:rPr lang="en-US"/>
              <a:t>Drag &amp; drop your photo here </a:t>
            </a:r>
            <a:br>
              <a:rPr lang="en-US"/>
            </a:br>
            <a:r>
              <a:rPr lang="en-US"/>
              <a:t>or click or tap icon below </a:t>
            </a:r>
            <a:br>
              <a:rPr lang="en-US"/>
            </a:br>
            <a:r>
              <a:rPr lang="en-US"/>
              <a:t>to insert</a:t>
            </a:r>
          </a:p>
        </p:txBody>
      </p:sp>
      <p:sp>
        <p:nvSpPr>
          <p:cNvPr id="15" name="Text Placeholder 3">
            <a:extLst>
              <a:ext uri="{FF2B5EF4-FFF2-40B4-BE49-F238E27FC236}">
                <a16:creationId xmlns:a16="http://schemas.microsoft.com/office/drawing/2014/main" id="{38E883C1-8203-4549-AF30-B96AEC45AC68}"/>
              </a:ext>
            </a:extLst>
          </p:cNvPr>
          <p:cNvSpPr>
            <a:spLocks noGrp="1"/>
          </p:cNvSpPr>
          <p:nvPr>
            <p:ph type="body" sz="quarter" idx="20"/>
          </p:nvPr>
        </p:nvSpPr>
        <p:spPr>
          <a:xfrm>
            <a:off x="9076500" y="4753938"/>
            <a:ext cx="2532888" cy="1515100"/>
          </a:xfrm>
        </p:spPr>
        <p:txBody>
          <a:bodyPr/>
          <a:lstStyle>
            <a:lvl1pPr marL="0" indent="0" algn="ctr">
              <a:spcBef>
                <a:spcPts val="0"/>
              </a:spcBef>
              <a:buNone/>
              <a:defRPr sz="2000"/>
            </a:lvl1pPr>
          </a:lstStyle>
          <a:p>
            <a:pPr lvl="0"/>
            <a:r>
              <a:rPr lang="en-US"/>
              <a:t>Click to edit Master text styles</a:t>
            </a:r>
          </a:p>
        </p:txBody>
      </p:sp>
      <p:sp>
        <p:nvSpPr>
          <p:cNvPr id="14" name="Picture Placeholder" descr="This photo is a 'placeholder' only. Drag or drop your photo here, or click and tap the center to insert a photo.">
            <a:extLst>
              <a:ext uri="{FF2B5EF4-FFF2-40B4-BE49-F238E27FC236}">
                <a16:creationId xmlns:a16="http://schemas.microsoft.com/office/drawing/2014/main" id="{BBD58C33-921C-42F1-9803-1C798DB548C2}"/>
              </a:ext>
            </a:extLst>
          </p:cNvPr>
          <p:cNvSpPr>
            <a:spLocks noGrp="1"/>
          </p:cNvSpPr>
          <p:nvPr>
            <p:ph type="pic" sz="quarter" idx="19" hasCustomPrompt="1"/>
          </p:nvPr>
        </p:nvSpPr>
        <p:spPr bwMode="gray">
          <a:xfrm>
            <a:off x="9076500" y="2025650"/>
            <a:ext cx="2532888" cy="2532888"/>
          </a:xfrm>
          <a:blipFill>
            <a:blip r:embed="rId2" cstate="email">
              <a:extLst>
                <a:ext uri="{28A0092B-C50C-407E-A947-70E740481C1C}">
                  <a14:useLocalDpi xmlns:a14="http://schemas.microsoft.com/office/drawing/2010/main"/>
                </a:ext>
              </a:extLst>
            </a:blip>
            <a:stretch>
              <a:fillRect/>
            </a:stretch>
          </a:blipFill>
        </p:spPr>
        <p:txBody>
          <a:bodyPr lIns="0" tIns="0" rIns="0" bIns="731520" anchor="ctr" anchorCtr="0">
            <a:noAutofit/>
          </a:bodyPr>
          <a:lstStyle>
            <a:lvl1pPr marL="0" indent="0" algn="ctr">
              <a:lnSpc>
                <a:spcPct val="100000"/>
              </a:lnSpc>
              <a:buNone/>
              <a:defRPr sz="600" b="1">
                <a:solidFill>
                  <a:srgbClr val="FFFFFF"/>
                </a:solidFill>
                <a:latin typeface="+mn-lt"/>
                <a:cs typeface="Segoe UI" panose="020B0502040204020203" pitchFamily="34" charset="0"/>
              </a:defRPr>
            </a:lvl1pPr>
          </a:lstStyle>
          <a:p>
            <a:r>
              <a:rPr lang="en-US"/>
              <a:t>Dag &amp; drop your photo here </a:t>
            </a:r>
            <a:br>
              <a:rPr lang="en-US"/>
            </a:br>
            <a:r>
              <a:rPr lang="en-US"/>
              <a:t>or click or tap icon below </a:t>
            </a:r>
            <a:br>
              <a:rPr lang="en-US"/>
            </a:br>
            <a:r>
              <a:rPr lang="en-US"/>
              <a:t>to insert</a:t>
            </a:r>
          </a:p>
        </p:txBody>
      </p:sp>
      <p:sp>
        <p:nvSpPr>
          <p:cNvPr id="3" name="Title 2">
            <a:extLst>
              <a:ext uri="{FF2B5EF4-FFF2-40B4-BE49-F238E27FC236}">
                <a16:creationId xmlns:a16="http://schemas.microsoft.com/office/drawing/2014/main" id="{87A434B7-D4B9-4D45-A31C-F0CC4D227945}"/>
              </a:ext>
            </a:extLst>
          </p:cNvPr>
          <p:cNvSpPr>
            <a:spLocks noGrp="1"/>
          </p:cNvSpPr>
          <p:nvPr>
            <p:ph type="title"/>
          </p:nvPr>
        </p:nvSpPr>
        <p:spPr>
          <a:xfrm>
            <a:off x="588263" y="457200"/>
            <a:ext cx="11018520" cy="983234"/>
          </a:xfrm>
        </p:spPr>
        <p:txBody>
          <a:bodyPr/>
          <a:lstStyle/>
          <a:p>
            <a:r>
              <a:rPr lang="en-US"/>
              <a:t>Click to edit Master title style</a:t>
            </a:r>
          </a:p>
        </p:txBody>
      </p:sp>
    </p:spTree>
    <p:extLst>
      <p:ext uri="{BB962C8B-B14F-4D97-AF65-F5344CB8AC3E}">
        <p14:creationId xmlns:p14="http://schemas.microsoft.com/office/powerpoint/2010/main" val="951094165"/>
      </p:ext>
    </p:extLst>
  </p:cSld>
  <p:clrMapOvr>
    <a:masterClrMapping/>
  </p:clrMapOvr>
  <p:transition>
    <p:fade/>
  </p:transition>
  <p:extLst>
    <p:ext uri="{DCECCB84-F9BA-43D5-87BE-67443E8EF086}">
      <p15:sldGuideLst xmlns:p15="http://schemas.microsoft.com/office/powerpoint/2012/main">
        <p15:guide id="3" orient="horz" pos="2993">
          <p15:clr>
            <a:srgbClr val="5ACBF0"/>
          </p15:clr>
        </p15:guide>
        <p15:guide id="4" orient="horz" pos="1276">
          <p15:clr>
            <a:srgbClr val="5ACBF0"/>
          </p15:clr>
        </p15:guide>
        <p15:guide id="5" orient="horz" pos="288">
          <p15:clr>
            <a:srgbClr val="5ACBF0"/>
          </p15:clr>
        </p15:guide>
        <p15:guide id="6" pos="1963">
          <p15:clr>
            <a:srgbClr val="5ACBF0"/>
          </p15:clr>
        </p15:guide>
        <p15:guide id="7" pos="2150">
          <p15:clr>
            <a:srgbClr val="5ACBF0"/>
          </p15:clr>
        </p15:guide>
        <p15:guide id="8" pos="3746">
          <p15:clr>
            <a:srgbClr val="5ACBF0"/>
          </p15:clr>
        </p15:guide>
        <p15:guide id="9" pos="3934">
          <p15:clr>
            <a:srgbClr val="5ACBF0"/>
          </p15:clr>
        </p15:guide>
        <p15:guide id="10" pos="5530">
          <p15:clr>
            <a:srgbClr val="5ACBF0"/>
          </p15:clr>
        </p15:guide>
        <p15:guide id="11" pos="5716">
          <p15:clr>
            <a:srgbClr val="5ACBF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22D9B-BBF4-4E6C-AB2D-00AF24A4A8C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8424909-01F5-49B9-876F-BC78F21A33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81B0BE2-949D-4CD0-9CAB-AC40ABDCECA6}"/>
              </a:ext>
            </a:extLst>
          </p:cNvPr>
          <p:cNvSpPr>
            <a:spLocks noGrp="1"/>
          </p:cNvSpPr>
          <p:nvPr>
            <p:ph type="dt" sz="half" idx="10"/>
          </p:nvPr>
        </p:nvSpPr>
        <p:spPr/>
        <p:txBody>
          <a:bodyPr/>
          <a:lstStyle/>
          <a:p>
            <a:fld id="{9919EDC0-205F-4B57-9B65-F4D17FDF6263}" type="datetimeFigureOut">
              <a:rPr lang="en-US" smtClean="0"/>
              <a:t>6/13/2023</a:t>
            </a:fld>
            <a:endParaRPr lang="en-US"/>
          </a:p>
        </p:txBody>
      </p:sp>
      <p:sp>
        <p:nvSpPr>
          <p:cNvPr id="5" name="Footer Placeholder 4">
            <a:extLst>
              <a:ext uri="{FF2B5EF4-FFF2-40B4-BE49-F238E27FC236}">
                <a16:creationId xmlns:a16="http://schemas.microsoft.com/office/drawing/2014/main" id="{E4F3D4F1-B5A2-4CEF-9BA3-3F7BEF295B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008E76-65B8-402A-9C76-15406B688192}"/>
              </a:ext>
            </a:extLst>
          </p:cNvPr>
          <p:cNvSpPr>
            <a:spLocks noGrp="1"/>
          </p:cNvSpPr>
          <p:nvPr>
            <p:ph type="sldNum" sz="quarter" idx="12"/>
          </p:nvPr>
        </p:nvSpPr>
        <p:spPr/>
        <p:txBody>
          <a:bodyPr/>
          <a:lstStyle/>
          <a:p>
            <a:fld id="{F8632882-AA94-4640-B662-43C758D9C8D3}" type="slidenum">
              <a:rPr lang="en-US" smtClean="0"/>
              <a:t>‹#›</a:t>
            </a:fld>
            <a:endParaRPr lang="en-US"/>
          </a:p>
        </p:txBody>
      </p:sp>
    </p:spTree>
    <p:extLst>
      <p:ext uri="{BB962C8B-B14F-4D97-AF65-F5344CB8AC3E}">
        <p14:creationId xmlns:p14="http://schemas.microsoft.com/office/powerpoint/2010/main" val="213755968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creenshot and caption">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9D883269-C75C-4B87-8CD9-BE4E94E2BFF3}"/>
              </a:ext>
            </a:extLst>
          </p:cNvPr>
          <p:cNvSpPr>
            <a:spLocks noGrp="1"/>
          </p:cNvSpPr>
          <p:nvPr>
            <p:ph type="title"/>
          </p:nvPr>
        </p:nvSpPr>
        <p:spPr/>
        <p:txBody>
          <a:bodyPr/>
          <a:lstStyle/>
          <a:p>
            <a:r>
              <a:rPr lang="en-US"/>
              <a:t>Click to edit Master title style</a:t>
            </a:r>
          </a:p>
        </p:txBody>
      </p:sp>
      <p:sp>
        <p:nvSpPr>
          <p:cNvPr id="4" name="Text Placeholder 3">
            <a:extLst>
              <a:ext uri="{FF2B5EF4-FFF2-40B4-BE49-F238E27FC236}">
                <a16:creationId xmlns:a16="http://schemas.microsoft.com/office/drawing/2014/main" id="{52C923CE-7CB3-4CF0-AAA2-722B1683A109}"/>
              </a:ext>
            </a:extLst>
          </p:cNvPr>
          <p:cNvSpPr>
            <a:spLocks noGrp="1"/>
          </p:cNvSpPr>
          <p:nvPr>
            <p:ph type="body" sz="quarter" idx="13" hasCustomPrompt="1"/>
          </p:nvPr>
        </p:nvSpPr>
        <p:spPr>
          <a:xfrm>
            <a:off x="8115300" y="2017713"/>
            <a:ext cx="3494088" cy="4251325"/>
          </a:xfrm>
        </p:spPr>
        <p:txBody>
          <a:bodyPr/>
          <a:lstStyle>
            <a:lvl1pPr marL="0" indent="0">
              <a:buFontTx/>
              <a:buNone/>
              <a:defRPr sz="2000"/>
            </a:lvl1pPr>
          </a:lstStyle>
          <a:p>
            <a:pPr lvl="0"/>
            <a:r>
              <a:rPr lang="en-US"/>
              <a:t>Add a caption</a:t>
            </a:r>
          </a:p>
        </p:txBody>
      </p:sp>
      <p:sp>
        <p:nvSpPr>
          <p:cNvPr id="3" name="Picture Placeholder 2" descr="This screenshot is a 'placeholder' only. Drag or drop your screen shot here, or click and tap the center to insert a photo.">
            <a:extLst>
              <a:ext uri="{FF2B5EF4-FFF2-40B4-BE49-F238E27FC236}">
                <a16:creationId xmlns:a16="http://schemas.microsoft.com/office/drawing/2014/main" id="{32952E5A-3BE5-4580-872E-DC3A31E8D445}"/>
              </a:ext>
            </a:extLst>
          </p:cNvPr>
          <p:cNvSpPr>
            <a:spLocks noGrp="1"/>
          </p:cNvSpPr>
          <p:nvPr>
            <p:ph type="pic" sz="quarter" idx="12" hasCustomPrompt="1"/>
          </p:nvPr>
        </p:nvSpPr>
        <p:spPr bwMode="gray">
          <a:xfrm>
            <a:off x="582612" y="1436688"/>
            <a:ext cx="7253288" cy="4832350"/>
          </a:xfrm>
          <a:blipFill>
            <a:blip r:embed="rId2" cstate="email">
              <a:extLst>
                <a:ext uri="{28A0092B-C50C-407E-A947-70E740481C1C}">
                  <a14:useLocalDpi xmlns:a14="http://schemas.microsoft.com/office/drawing/2010/main"/>
                </a:ext>
              </a:extLst>
            </a:blip>
            <a:stretch>
              <a:fillRect/>
            </a:stretch>
          </a:blipFill>
        </p:spPr>
        <p:txBody>
          <a:bodyPr bIns="1005840" anchor="ctr">
            <a:noAutofit/>
          </a:bodyPr>
          <a:lstStyle>
            <a:lvl1pPr marL="0" indent="0" algn="ctr">
              <a:buNone/>
              <a:defRPr sz="1000" b="1">
                <a:solidFill>
                  <a:srgbClr val="000000"/>
                </a:solidFill>
              </a:defRPr>
            </a:lvl1pPr>
          </a:lstStyle>
          <a:p>
            <a:r>
              <a:rPr lang="en-US"/>
              <a:t>Drag &amp; drop a screenshot </a:t>
            </a:r>
            <a:br>
              <a:rPr lang="en-US"/>
            </a:br>
            <a:r>
              <a:rPr lang="en-US"/>
              <a:t>here or click or tap icon </a:t>
            </a:r>
            <a:br>
              <a:rPr lang="en-US"/>
            </a:br>
            <a:r>
              <a:rPr lang="en-US"/>
              <a:t>below to insert </a:t>
            </a:r>
          </a:p>
        </p:txBody>
      </p:sp>
    </p:spTree>
    <p:extLst>
      <p:ext uri="{BB962C8B-B14F-4D97-AF65-F5344CB8AC3E}">
        <p14:creationId xmlns:p14="http://schemas.microsoft.com/office/powerpoint/2010/main" val="1927863203"/>
      </p:ext>
    </p:extLst>
  </p:cSld>
  <p:clrMapOvr>
    <a:masterClrMapping/>
  </p:clrMapOvr>
  <p:transition>
    <p:fade/>
  </p:transition>
  <p:extLst>
    <p:ext uri="{DCECCB84-F9BA-43D5-87BE-67443E8EF086}">
      <p15:sldGuideLst xmlns:p15="http://schemas.microsoft.com/office/powerpoint/2012/main">
        <p15:guide id="20" pos="4937">
          <p15:clr>
            <a:srgbClr val="5ACBF0"/>
          </p15:clr>
        </p15:guide>
        <p15:guide id="21" pos="5112">
          <p15:clr>
            <a:srgbClr val="5ACBF0"/>
          </p15:clr>
        </p15:guide>
        <p15:guide id="28" orient="horz" pos="905">
          <p15:clr>
            <a:srgbClr val="5ACBF0"/>
          </p15:clr>
        </p15:guide>
        <p15:guide id="29" orient="horz" pos="1271">
          <p15:clr>
            <a:srgbClr val="5ACBF0"/>
          </p15:clr>
        </p15:guide>
        <p15:guide id="30" orient="horz" pos="288">
          <p15:clr>
            <a:srgbClr val="5ACBF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D31026A-4A74-439D-A8F5-DB82A03E713C}"/>
              </a:ext>
            </a:extLst>
          </p:cNvPr>
          <p:cNvSpPr>
            <a:spLocks noGrp="1"/>
          </p:cNvSpPr>
          <p:nvPr>
            <p:ph type="title"/>
          </p:nvPr>
        </p:nvSpPr>
        <p:spPr>
          <a:xfrm>
            <a:off x="584200" y="2305840"/>
            <a:ext cx="3468956" cy="3963193"/>
          </a:xfrm>
        </p:spPr>
        <p:txBody>
          <a:bodyPr/>
          <a:lstStyle>
            <a:lvl1pPr>
              <a:defRPr sz="3600">
                <a:solidFill>
                  <a:schemeClr val="tx1"/>
                </a:solidFill>
              </a:defRPr>
            </a:lvl1pPr>
          </a:lstStyle>
          <a:p>
            <a:r>
              <a:rPr lang="en-US"/>
              <a:t>Click to edit Master title style</a:t>
            </a:r>
          </a:p>
        </p:txBody>
      </p:sp>
      <p:sp>
        <p:nvSpPr>
          <p:cNvPr id="7" name="Text Placeholder 6">
            <a:extLst>
              <a:ext uri="{FF2B5EF4-FFF2-40B4-BE49-F238E27FC236}">
                <a16:creationId xmlns:a16="http://schemas.microsoft.com/office/drawing/2014/main" id="{A08DBB0A-21C9-483B-83DA-E59B5C357879}"/>
              </a:ext>
            </a:extLst>
          </p:cNvPr>
          <p:cNvSpPr>
            <a:spLocks noGrp="1"/>
          </p:cNvSpPr>
          <p:nvPr>
            <p:ph type="body" sz="quarter" idx="10"/>
          </p:nvPr>
        </p:nvSpPr>
        <p:spPr>
          <a:xfrm>
            <a:off x="4646104" y="2447038"/>
            <a:ext cx="6961188" cy="3821999"/>
          </a:xfrm>
        </p:spPr>
        <p:txBody>
          <a:bodyPr/>
          <a:lstStyle>
            <a:lvl1pPr marL="0" indent="0">
              <a:spcAft>
                <a:spcPts val="1200"/>
              </a:spcAft>
              <a:buNone/>
              <a:defRPr sz="2400"/>
            </a:lvl1pPr>
            <a:lvl2pPr marL="228600" indent="0">
              <a:buNone/>
              <a:defRPr/>
            </a:lvl2pPr>
          </a:lstStyle>
          <a:p>
            <a:pPr lvl="0"/>
            <a:r>
              <a:rPr lang="en-US"/>
              <a:t>Click to edit Master text styles</a:t>
            </a:r>
          </a:p>
        </p:txBody>
      </p:sp>
      <p:cxnSp>
        <p:nvCxnSpPr>
          <p:cNvPr id="4" name="Straight Connector 3">
            <a:extLst>
              <a:ext uri="{FF2B5EF4-FFF2-40B4-BE49-F238E27FC236}">
                <a16:creationId xmlns:a16="http://schemas.microsoft.com/office/drawing/2014/main" id="{B9FD800B-7DF4-487A-ADA4-F44FB0D5A337}"/>
              </a:ext>
              <a:ext uri="{C183D7F6-B498-43B3-948B-1728B52AA6E4}">
                <adec:decorative xmlns:adec="http://schemas.microsoft.com/office/drawing/2017/decorative" val="1"/>
              </a:ext>
            </a:extLst>
          </p:cNvPr>
          <p:cNvCxnSpPr/>
          <p:nvPr userDrawn="1"/>
        </p:nvCxnSpPr>
        <p:spPr>
          <a:xfrm>
            <a:off x="588263" y="2017713"/>
            <a:ext cx="3477325" cy="0"/>
          </a:xfrm>
          <a:prstGeom prst="line">
            <a:avLst/>
          </a:prstGeom>
          <a:ln w="28575">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317D0DD9-81B9-4F58-9346-51EE2B8F81A3}"/>
              </a:ext>
              <a:ext uri="{C183D7F6-B498-43B3-948B-1728B52AA6E4}">
                <adec:decorative xmlns:adec="http://schemas.microsoft.com/office/drawing/2017/decorative" val="1"/>
              </a:ext>
            </a:extLst>
          </p:cNvPr>
          <p:cNvCxnSpPr>
            <a:cxnSpLocks/>
          </p:cNvCxnSpPr>
          <p:nvPr userDrawn="1"/>
        </p:nvCxnSpPr>
        <p:spPr>
          <a:xfrm>
            <a:off x="4648200" y="2017713"/>
            <a:ext cx="6961188" cy="0"/>
          </a:xfrm>
          <a:prstGeom prst="line">
            <a:avLst/>
          </a:prstGeom>
          <a:ln w="12700">
            <a:solidFill>
              <a:schemeClr val="tx1">
                <a:lumMod val="85000"/>
              </a:schemeClr>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3231193"/>
      </p:ext>
    </p:extLst>
  </p:cSld>
  <p:clrMapOvr>
    <a:masterClrMapping/>
  </p:clrMapOvr>
  <p:transition>
    <p:fade/>
  </p:transition>
  <p:extLst>
    <p:ext uri="{DCECCB84-F9BA-43D5-87BE-67443E8EF086}">
      <p15:sldGuideLst xmlns:p15="http://schemas.microsoft.com/office/powerpoint/2012/main">
        <p15:guide id="12" pos="2561">
          <p15:clr>
            <a:srgbClr val="5ACBF0"/>
          </p15:clr>
        </p15:guide>
        <p15:guide id="13" pos="2744">
          <p15:clr>
            <a:srgbClr val="5ACBF0"/>
          </p15:clr>
        </p15:guide>
        <p15:guide id="28" orient="horz" pos="905">
          <p15:clr>
            <a:srgbClr val="5ACBF0"/>
          </p15:clr>
        </p15:guide>
        <p15:guide id="29" orient="horz" pos="1271">
          <p15:clr>
            <a:srgbClr val="5ACBF0"/>
          </p15:clr>
        </p15:guide>
        <p15:guide id="32" orient="horz" pos="1728">
          <p15:clr>
            <a:srgbClr val="FBAE40"/>
          </p15:clr>
        </p15:guide>
        <p15:guide id="33" pos="2928">
          <p15:clr>
            <a:srgbClr val="5ACBF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and text side by sid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EDEC010-DDB9-42D4-B78F-4D54E3BEA4FF}"/>
              </a:ext>
              <a:ext uri="{C183D7F6-B498-43B3-948B-1728B52AA6E4}">
                <adec:decorative xmlns:adec="http://schemas.microsoft.com/office/drawing/2017/decorative" val="1"/>
              </a:ext>
            </a:extLst>
          </p:cNvPr>
          <p:cNvSpPr/>
          <p:nvPr userDrawn="1"/>
        </p:nvSpPr>
        <p:spPr bwMode="blackWhite">
          <a:xfrm>
            <a:off x="0" y="0"/>
            <a:ext cx="4356100" cy="6858000"/>
          </a:xfrm>
          <a:prstGeom prst="rect">
            <a:avLst/>
          </a:prstGeom>
          <a:solidFill>
            <a:schemeClr val="tx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l" defTabSz="932472" fontAlgn="base">
              <a:spcBef>
                <a:spcPct val="0"/>
              </a:spcBef>
              <a:spcAft>
                <a:spcPct val="0"/>
              </a:spcAft>
            </a:pPr>
            <a:endParaRPr lang="en-US" sz="2000" err="1">
              <a:gradFill>
                <a:gsLst>
                  <a:gs pos="0">
                    <a:srgbClr val="FFFFFF"/>
                  </a:gs>
                  <a:gs pos="100000">
                    <a:srgbClr val="FFFFFF"/>
                  </a:gs>
                </a:gsLst>
                <a:lin ang="5400000" scaled="0"/>
              </a:gradFill>
              <a:ea typeface="Segoe UI" pitchFamily="34" charset="0"/>
              <a:cs typeface="Segoe UI" pitchFamily="34" charset="0"/>
            </a:endParaRPr>
          </a:p>
        </p:txBody>
      </p:sp>
      <p:sp>
        <p:nvSpPr>
          <p:cNvPr id="4" name="Text Placeholder 6">
            <a:extLst>
              <a:ext uri="{FF2B5EF4-FFF2-40B4-BE49-F238E27FC236}">
                <a16:creationId xmlns:a16="http://schemas.microsoft.com/office/drawing/2014/main" id="{55F69672-DC8B-4F90-8167-6367A65F8F78}"/>
              </a:ext>
            </a:extLst>
          </p:cNvPr>
          <p:cNvSpPr>
            <a:spLocks noGrp="1"/>
          </p:cNvSpPr>
          <p:nvPr>
            <p:ph type="body" sz="quarter" idx="10"/>
          </p:nvPr>
        </p:nvSpPr>
        <p:spPr>
          <a:xfrm>
            <a:off x="4938315" y="585788"/>
            <a:ext cx="6669658" cy="5683250"/>
          </a:xfrm>
        </p:spPr>
        <p:txBody>
          <a:bodyPr anchor="ctr" anchorCtr="0"/>
          <a:lstStyle>
            <a:lvl1pPr marL="0" indent="0">
              <a:spcAft>
                <a:spcPts val="1200"/>
              </a:spcAft>
              <a:buNone/>
              <a:defRPr sz="2800"/>
            </a:lvl1pPr>
            <a:lvl2pPr marL="228600" indent="0">
              <a:buNone/>
              <a:defRPr/>
            </a:lvl2pPr>
          </a:lstStyle>
          <a:p>
            <a:pPr lvl="0"/>
            <a:r>
              <a:rPr lang="en-US"/>
              <a:t>Click to edit Master text styles</a:t>
            </a:r>
          </a:p>
        </p:txBody>
      </p:sp>
      <p:sp>
        <p:nvSpPr>
          <p:cNvPr id="5" name="Title 4">
            <a:extLst>
              <a:ext uri="{FF2B5EF4-FFF2-40B4-BE49-F238E27FC236}">
                <a16:creationId xmlns:a16="http://schemas.microsoft.com/office/drawing/2014/main" id="{CCF6E003-50E5-45D8-A623-8E629A545CBD}"/>
              </a:ext>
            </a:extLst>
          </p:cNvPr>
          <p:cNvSpPr>
            <a:spLocks noGrp="1"/>
          </p:cNvSpPr>
          <p:nvPr>
            <p:ph type="title" hasCustomPrompt="1"/>
          </p:nvPr>
        </p:nvSpPr>
        <p:spPr>
          <a:xfrm>
            <a:off x="588263" y="585788"/>
            <a:ext cx="3183637" cy="5683250"/>
          </a:xfrm>
        </p:spPr>
        <p:txBody>
          <a:bodyPr anchor="ctr"/>
          <a:lstStyle>
            <a:lvl1pPr>
              <a:defRPr>
                <a:solidFill>
                  <a:schemeClr val="bg1"/>
                </a:solidFill>
              </a:defRPr>
            </a:lvl1pPr>
          </a:lstStyle>
          <a:p>
            <a:r>
              <a:rPr lang="en-US"/>
              <a:t>Title</a:t>
            </a:r>
          </a:p>
        </p:txBody>
      </p:sp>
    </p:spTree>
    <p:extLst>
      <p:ext uri="{BB962C8B-B14F-4D97-AF65-F5344CB8AC3E}">
        <p14:creationId xmlns:p14="http://schemas.microsoft.com/office/powerpoint/2010/main" val="3513154722"/>
      </p:ext>
    </p:extLst>
  </p:cSld>
  <p:clrMapOvr>
    <a:masterClrMapping/>
  </p:clrMapOvr>
  <p:transition>
    <p:fade/>
  </p:transition>
  <p:extLst>
    <p:ext uri="{DCECCB84-F9BA-43D5-87BE-67443E8EF086}">
      <p15:sldGuideLst xmlns:p15="http://schemas.microsoft.com/office/powerpoint/2012/main">
        <p15:guide id="13" pos="2744">
          <p15:clr>
            <a:srgbClr val="5ACBF0"/>
          </p15:clr>
        </p15:guide>
        <p15:guide id="14" pos="3110">
          <p15:clr>
            <a:srgbClr val="5ACBF0"/>
          </p15:clr>
        </p15:guide>
        <p15:guide id="29" orient="horz" pos="2160">
          <p15:clr>
            <a:srgbClr val="FDE53C"/>
          </p15:clr>
        </p15:guide>
        <p15:guide id="30" pos="2376">
          <p15:clr>
            <a:srgbClr val="5ACBF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and text side by side 3">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EDEC010-DDB9-42D4-B78F-4D54E3BEA4FF}"/>
              </a:ext>
              <a:ext uri="{C183D7F6-B498-43B3-948B-1728B52AA6E4}">
                <adec:decorative xmlns:adec="http://schemas.microsoft.com/office/drawing/2017/decorative" val="1"/>
              </a:ext>
            </a:extLst>
          </p:cNvPr>
          <p:cNvSpPr/>
          <p:nvPr userDrawn="1"/>
        </p:nvSpPr>
        <p:spPr bwMode="blackWhite">
          <a:xfrm>
            <a:off x="0" y="0"/>
            <a:ext cx="4356100" cy="6858000"/>
          </a:xfrm>
          <a:prstGeom prst="rect">
            <a:avLst/>
          </a:prstGeom>
          <a:solidFill>
            <a:schemeClr val="bg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l" defTabSz="932472" fontAlgn="base">
              <a:spcBef>
                <a:spcPct val="0"/>
              </a:spcBef>
              <a:spcAft>
                <a:spcPct val="0"/>
              </a:spcAft>
            </a:pPr>
            <a:endParaRPr lang="en-US" sz="2000" err="1">
              <a:gradFill>
                <a:gsLst>
                  <a:gs pos="0">
                    <a:srgbClr val="FFFFFF"/>
                  </a:gs>
                  <a:gs pos="100000">
                    <a:srgbClr val="FFFFFF"/>
                  </a:gs>
                </a:gsLst>
                <a:lin ang="5400000" scaled="0"/>
              </a:gradFill>
              <a:ea typeface="Segoe UI" pitchFamily="34" charset="0"/>
              <a:cs typeface="Segoe UI" pitchFamily="34" charset="0"/>
            </a:endParaRPr>
          </a:p>
        </p:txBody>
      </p:sp>
      <p:sp>
        <p:nvSpPr>
          <p:cNvPr id="4" name="Text Placeholder 6">
            <a:extLst>
              <a:ext uri="{FF2B5EF4-FFF2-40B4-BE49-F238E27FC236}">
                <a16:creationId xmlns:a16="http://schemas.microsoft.com/office/drawing/2014/main" id="{55F69672-DC8B-4F90-8167-6367A65F8F78}"/>
              </a:ext>
            </a:extLst>
          </p:cNvPr>
          <p:cNvSpPr>
            <a:spLocks noGrp="1"/>
          </p:cNvSpPr>
          <p:nvPr>
            <p:ph type="body" sz="quarter" idx="10"/>
          </p:nvPr>
        </p:nvSpPr>
        <p:spPr>
          <a:xfrm>
            <a:off x="4938315" y="585788"/>
            <a:ext cx="6669658" cy="5683250"/>
          </a:xfrm>
        </p:spPr>
        <p:txBody>
          <a:bodyPr anchor="ctr" anchorCtr="0"/>
          <a:lstStyle>
            <a:lvl1pPr marL="0" indent="0">
              <a:spcAft>
                <a:spcPts val="1200"/>
              </a:spcAft>
              <a:buNone/>
              <a:defRPr sz="2800"/>
            </a:lvl1pPr>
            <a:lvl2pPr marL="228600" indent="0">
              <a:buNone/>
              <a:defRPr/>
            </a:lvl2pPr>
          </a:lstStyle>
          <a:p>
            <a:pPr lvl="0"/>
            <a:r>
              <a:rPr lang="en-US"/>
              <a:t>Click to edit Master text styles</a:t>
            </a:r>
          </a:p>
        </p:txBody>
      </p:sp>
      <p:sp>
        <p:nvSpPr>
          <p:cNvPr id="5" name="Title 4">
            <a:extLst>
              <a:ext uri="{FF2B5EF4-FFF2-40B4-BE49-F238E27FC236}">
                <a16:creationId xmlns:a16="http://schemas.microsoft.com/office/drawing/2014/main" id="{CCF6E003-50E5-45D8-A623-8E629A545CBD}"/>
              </a:ext>
            </a:extLst>
          </p:cNvPr>
          <p:cNvSpPr>
            <a:spLocks noGrp="1"/>
          </p:cNvSpPr>
          <p:nvPr>
            <p:ph type="title" hasCustomPrompt="1"/>
          </p:nvPr>
        </p:nvSpPr>
        <p:spPr>
          <a:xfrm>
            <a:off x="588263" y="585788"/>
            <a:ext cx="3183637" cy="5683250"/>
          </a:xfrm>
        </p:spPr>
        <p:txBody>
          <a:bodyPr anchor="ctr"/>
          <a:lstStyle>
            <a:lvl1pPr>
              <a:defRPr>
                <a:solidFill>
                  <a:schemeClr val="tx1"/>
                </a:solidFill>
              </a:defRPr>
            </a:lvl1pPr>
          </a:lstStyle>
          <a:p>
            <a:r>
              <a:rPr lang="en-US"/>
              <a:t>Title</a:t>
            </a:r>
          </a:p>
        </p:txBody>
      </p:sp>
    </p:spTree>
    <p:extLst>
      <p:ext uri="{BB962C8B-B14F-4D97-AF65-F5344CB8AC3E}">
        <p14:creationId xmlns:p14="http://schemas.microsoft.com/office/powerpoint/2010/main" val="184757568"/>
      </p:ext>
    </p:extLst>
  </p:cSld>
  <p:clrMapOvr>
    <a:masterClrMapping/>
  </p:clrMapOvr>
  <p:transition>
    <p:fade/>
  </p:transition>
  <p:extLst>
    <p:ext uri="{DCECCB84-F9BA-43D5-87BE-67443E8EF086}">
      <p15:sldGuideLst xmlns:p15="http://schemas.microsoft.com/office/powerpoint/2012/main">
        <p15:guide id="13" pos="2744">
          <p15:clr>
            <a:srgbClr val="5ACBF0"/>
          </p15:clr>
        </p15:guide>
        <p15:guide id="14" pos="3110">
          <p15:clr>
            <a:srgbClr val="5ACBF0"/>
          </p15:clr>
        </p15:guide>
        <p15:guide id="29" orient="horz" pos="2160">
          <p15:clr>
            <a:srgbClr val="FDE53C"/>
          </p15:clr>
        </p15:guide>
        <p15:guide id="30" pos="2376">
          <p15:clr>
            <a:srgbClr val="5ACBF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and text side by side 2">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C35867F2-3994-4092-B53B-5792FEE69887}"/>
              </a:ext>
              <a:ext uri="{C183D7F6-B498-43B3-948B-1728B52AA6E4}">
                <adec:decorative xmlns:adec="http://schemas.microsoft.com/office/drawing/2017/decorative" val="1"/>
              </a:ext>
            </a:extLst>
          </p:cNvPr>
          <p:cNvCxnSpPr/>
          <p:nvPr userDrawn="1"/>
        </p:nvCxnSpPr>
        <p:spPr>
          <a:xfrm>
            <a:off x="4356100" y="2578100"/>
            <a:ext cx="0" cy="1701800"/>
          </a:xfrm>
          <a:prstGeom prst="line">
            <a:avLst/>
          </a:prstGeom>
          <a:ln w="28575">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A4015781-2431-48C9-AEF1-52FBD41AF3FC}"/>
              </a:ext>
            </a:extLst>
          </p:cNvPr>
          <p:cNvSpPr>
            <a:spLocks noGrp="1"/>
          </p:cNvSpPr>
          <p:nvPr>
            <p:ph type="body" sz="quarter" idx="11"/>
          </p:nvPr>
        </p:nvSpPr>
        <p:spPr>
          <a:xfrm>
            <a:off x="4941888" y="585788"/>
            <a:ext cx="6667500" cy="5683249"/>
          </a:xfrm>
        </p:spPr>
        <p:txBody>
          <a:bodyPr anchor="ctr"/>
          <a:lstStyle>
            <a:lvl1pPr marL="0" indent="0">
              <a:buNone/>
              <a:defRPr/>
            </a:lvl1pPr>
          </a:lstStyle>
          <a:p>
            <a:pPr lvl="0"/>
            <a:r>
              <a:rPr lang="en-US"/>
              <a:t>Click to edit Master text styles</a:t>
            </a:r>
          </a:p>
        </p:txBody>
      </p:sp>
      <p:sp>
        <p:nvSpPr>
          <p:cNvPr id="2" name="Title 1">
            <a:extLst>
              <a:ext uri="{FF2B5EF4-FFF2-40B4-BE49-F238E27FC236}">
                <a16:creationId xmlns:a16="http://schemas.microsoft.com/office/drawing/2014/main" id="{39E5C076-3B78-4451-8068-576892A08E9C}"/>
              </a:ext>
            </a:extLst>
          </p:cNvPr>
          <p:cNvSpPr>
            <a:spLocks noGrp="1"/>
          </p:cNvSpPr>
          <p:nvPr>
            <p:ph type="title" hasCustomPrompt="1"/>
          </p:nvPr>
        </p:nvSpPr>
        <p:spPr>
          <a:xfrm>
            <a:off x="588263" y="585788"/>
            <a:ext cx="3182027" cy="5683250"/>
          </a:xfrm>
        </p:spPr>
        <p:txBody>
          <a:bodyPr anchor="ctr"/>
          <a:lstStyle>
            <a:lvl1pPr>
              <a:defRPr/>
            </a:lvl1pPr>
          </a:lstStyle>
          <a:p>
            <a:r>
              <a:rPr lang="en-US"/>
              <a:t>Title</a:t>
            </a:r>
          </a:p>
        </p:txBody>
      </p:sp>
    </p:spTree>
    <p:extLst>
      <p:ext uri="{BB962C8B-B14F-4D97-AF65-F5344CB8AC3E}">
        <p14:creationId xmlns:p14="http://schemas.microsoft.com/office/powerpoint/2010/main" val="3265322621"/>
      </p:ext>
    </p:extLst>
  </p:cSld>
  <p:clrMapOvr>
    <a:masterClrMapping/>
  </p:clrMapOvr>
  <p:transition>
    <p:fade/>
  </p:transition>
  <p:extLst>
    <p:ext uri="{DCECCB84-F9BA-43D5-87BE-67443E8EF086}">
      <p15:sldGuideLst xmlns:p15="http://schemas.microsoft.com/office/powerpoint/2012/main">
        <p15:guide id="13" pos="2744">
          <p15:clr>
            <a:srgbClr val="5ACBF0"/>
          </p15:clr>
        </p15:guide>
        <p15:guide id="29" orient="horz" pos="2160">
          <p15:clr>
            <a:srgbClr val="FDE53C"/>
          </p15:clr>
        </p15:guide>
        <p15:guide id="30" pos="2376">
          <p15:clr>
            <a:srgbClr val="5ACBF0"/>
          </p15:clr>
        </p15:guide>
        <p15:guide id="31" pos="3113">
          <p15:clr>
            <a:srgbClr val="5ACBF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Demo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5216" y="3033223"/>
            <a:ext cx="9144000" cy="498598"/>
          </a:xfrm>
          <a:noFill/>
        </p:spPr>
        <p:txBody>
          <a:bodyPr lIns="0" tIns="0" rIns="0" bIns="0" anchor="b" anchorCtr="0">
            <a:spAutoFit/>
          </a:bodyPr>
          <a:lstStyle>
            <a:lvl1pPr algn="l" defTabSz="932742" rtl="0" eaLnBrk="1" latinLnBrk="0" hangingPunct="1">
              <a:lnSpc>
                <a:spcPct val="90000"/>
              </a:lnSpc>
              <a:spcBef>
                <a:spcPct val="0"/>
              </a:spcBef>
              <a:buNone/>
              <a:defRPr lang="en-US" sz="3600" b="0" kern="1200" cap="none" spc="-50" baseline="0" dirty="0">
                <a:ln w="3175">
                  <a:noFill/>
                </a:ln>
                <a:solidFill>
                  <a:srgbClr val="50E6FF"/>
                </a:solidFill>
                <a:effectLst/>
                <a:latin typeface="+mj-lt"/>
                <a:ea typeface="+mn-ea"/>
                <a:cs typeface="Segoe UI" pitchFamily="34" charset="0"/>
              </a:defRPr>
            </a:lvl1pPr>
          </a:lstStyle>
          <a:p>
            <a:r>
              <a:rPr lang="en-US"/>
              <a:t>Demo title</a:t>
            </a:r>
          </a:p>
        </p:txBody>
      </p:sp>
      <p:sp>
        <p:nvSpPr>
          <p:cNvPr id="5" name="Text Placeholder 4"/>
          <p:cNvSpPr>
            <a:spLocks noGrp="1"/>
          </p:cNvSpPr>
          <p:nvPr>
            <p:ph type="body" sz="quarter" idx="12" hasCustomPrompt="1"/>
          </p:nvPr>
        </p:nvSpPr>
        <p:spPr>
          <a:xfrm>
            <a:off x="585216" y="3977319"/>
            <a:ext cx="9144000" cy="338554"/>
          </a:xfrm>
          <a:noFill/>
        </p:spPr>
        <p:txBody>
          <a:bodyPr lIns="0" tIns="0" rIns="0" bIns="0">
            <a:spAutoFit/>
          </a:bodyPr>
          <a:lstStyle>
            <a:lvl1pPr marL="0" indent="0">
              <a:spcBef>
                <a:spcPts val="0"/>
              </a:spcBef>
              <a:spcAft>
                <a:spcPts val="0"/>
              </a:spcAft>
              <a:buFont typeface="Arial" panose="020B0604020202020204" pitchFamily="34" charset="0"/>
              <a:buNone/>
              <a:defRPr sz="2200" spc="0" baseline="0">
                <a:gradFill>
                  <a:gsLst>
                    <a:gs pos="0">
                      <a:schemeClr val="tx1"/>
                    </a:gs>
                    <a:gs pos="100000">
                      <a:schemeClr val="tx1"/>
                    </a:gs>
                  </a:gsLst>
                  <a:lin ang="5400000" scaled="0"/>
                </a:gradFill>
                <a:latin typeface="+mn-lt"/>
              </a:defRPr>
            </a:lvl1pPr>
          </a:lstStyle>
          <a:p>
            <a:pPr lvl="0"/>
            <a:r>
              <a:rPr lang="en-US"/>
              <a:t>Speaker name</a:t>
            </a:r>
          </a:p>
        </p:txBody>
      </p:sp>
    </p:spTree>
    <p:extLst>
      <p:ext uri="{BB962C8B-B14F-4D97-AF65-F5344CB8AC3E}">
        <p14:creationId xmlns:p14="http://schemas.microsoft.com/office/powerpoint/2010/main" val="3924131181"/>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6135">
          <p15:clr>
            <a:srgbClr val="5ACBF0"/>
          </p15:clr>
        </p15:guide>
        <p15:guide id="3" orient="horz" pos="1910">
          <p15:clr>
            <a:srgbClr val="5ACBF0"/>
          </p15:clr>
        </p15:guide>
        <p15:guide id="4" orient="horz" pos="2505">
          <p15:clr>
            <a:srgbClr val="5ACBF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Demo slide 2">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5216" y="3033223"/>
            <a:ext cx="9144000" cy="498598"/>
          </a:xfrm>
          <a:noFill/>
        </p:spPr>
        <p:txBody>
          <a:bodyPr lIns="0" tIns="0" rIns="0" bIns="0" anchor="b" anchorCtr="0">
            <a:spAutoFit/>
          </a:bodyPr>
          <a:lstStyle>
            <a:lvl1pPr algn="l" defTabSz="932742" rtl="0" eaLnBrk="1" latinLnBrk="0" hangingPunct="1">
              <a:lnSpc>
                <a:spcPct val="90000"/>
              </a:lnSpc>
              <a:spcBef>
                <a:spcPct val="0"/>
              </a:spcBef>
              <a:buNone/>
              <a:defRPr lang="en-US" sz="3600" b="0" kern="1200" cap="none" spc="-50" baseline="0" dirty="0">
                <a:ln w="3175">
                  <a:noFill/>
                </a:ln>
                <a:gradFill>
                  <a:gsLst>
                    <a:gs pos="62564">
                      <a:schemeClr val="tx1"/>
                    </a:gs>
                    <a:gs pos="55000">
                      <a:schemeClr val="tx1"/>
                    </a:gs>
                  </a:gsLst>
                  <a:lin ang="5400000" scaled="0"/>
                </a:gradFill>
                <a:effectLst/>
                <a:latin typeface="+mj-lt"/>
                <a:ea typeface="+mn-ea"/>
                <a:cs typeface="Segoe UI" pitchFamily="34" charset="0"/>
              </a:defRPr>
            </a:lvl1pPr>
          </a:lstStyle>
          <a:p>
            <a:r>
              <a:rPr lang="en-US"/>
              <a:t>Demo title</a:t>
            </a:r>
          </a:p>
        </p:txBody>
      </p:sp>
      <p:sp>
        <p:nvSpPr>
          <p:cNvPr id="5" name="Text Placeholder 4"/>
          <p:cNvSpPr>
            <a:spLocks noGrp="1"/>
          </p:cNvSpPr>
          <p:nvPr>
            <p:ph type="body" sz="quarter" idx="12" hasCustomPrompt="1"/>
          </p:nvPr>
        </p:nvSpPr>
        <p:spPr>
          <a:xfrm>
            <a:off x="585216" y="3977319"/>
            <a:ext cx="9144000" cy="338554"/>
          </a:xfrm>
          <a:noFill/>
        </p:spPr>
        <p:txBody>
          <a:bodyPr lIns="0" tIns="0" rIns="0" bIns="0">
            <a:spAutoFit/>
          </a:bodyPr>
          <a:lstStyle>
            <a:lvl1pPr marL="0" indent="0">
              <a:spcBef>
                <a:spcPts val="0"/>
              </a:spcBef>
              <a:spcAft>
                <a:spcPts val="0"/>
              </a:spcAft>
              <a:buFont typeface="Arial" panose="020B0604020202020204" pitchFamily="34" charset="0"/>
              <a:buNone/>
              <a:defRPr sz="2200" spc="0" baseline="0">
                <a:gradFill>
                  <a:gsLst>
                    <a:gs pos="0">
                      <a:schemeClr val="tx1"/>
                    </a:gs>
                    <a:gs pos="100000">
                      <a:schemeClr val="tx1"/>
                    </a:gs>
                  </a:gsLst>
                  <a:lin ang="5400000" scaled="0"/>
                </a:gradFill>
                <a:latin typeface="+mn-lt"/>
              </a:defRPr>
            </a:lvl1pPr>
          </a:lstStyle>
          <a:p>
            <a:pPr lvl="0"/>
            <a:r>
              <a:rPr lang="en-US"/>
              <a:t>Speaker name</a:t>
            </a:r>
          </a:p>
        </p:txBody>
      </p:sp>
    </p:spTree>
    <p:extLst>
      <p:ext uri="{BB962C8B-B14F-4D97-AF65-F5344CB8AC3E}">
        <p14:creationId xmlns:p14="http://schemas.microsoft.com/office/powerpoint/2010/main" val="205614318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6135">
          <p15:clr>
            <a:srgbClr val="5ACBF0"/>
          </p15:clr>
        </p15:guide>
        <p15:guide id="3" orient="horz" pos="1910">
          <p15:clr>
            <a:srgbClr val="5ACBF0"/>
          </p15:clr>
        </p15:guide>
        <p15:guide id="4" orient="horz" pos="2505">
          <p15:clr>
            <a:srgbClr val="5ACBF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Section Titl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5216" y="3035808"/>
            <a:ext cx="9144000" cy="498598"/>
          </a:xfrm>
          <a:noFill/>
        </p:spPr>
        <p:txBody>
          <a:bodyPr lIns="0" tIns="0" rIns="0" bIns="0" anchor="b" anchorCtr="0">
            <a:spAutoFit/>
          </a:bodyPr>
          <a:lstStyle>
            <a:lvl1pPr algn="l" defTabSz="932742" rtl="0" eaLnBrk="1" latinLnBrk="0" hangingPunct="1">
              <a:lnSpc>
                <a:spcPct val="90000"/>
              </a:lnSpc>
              <a:spcBef>
                <a:spcPct val="0"/>
              </a:spcBef>
              <a:buNone/>
              <a:defRPr lang="en-US" sz="3600" b="0" kern="1200" cap="none" spc="-50" baseline="0" dirty="0">
                <a:ln w="3175">
                  <a:noFill/>
                </a:ln>
                <a:solidFill>
                  <a:srgbClr val="50E6FF"/>
                </a:solidFill>
                <a:effectLst/>
                <a:latin typeface="+mj-lt"/>
                <a:ea typeface="+mn-ea"/>
                <a:cs typeface="Segoe UI" pitchFamily="34" charset="0"/>
              </a:defRPr>
            </a:lvl1pPr>
          </a:lstStyle>
          <a:p>
            <a:r>
              <a:rPr lang="en-US"/>
              <a:t>Section title</a:t>
            </a:r>
          </a:p>
        </p:txBody>
      </p:sp>
    </p:spTree>
    <p:extLst>
      <p:ext uri="{BB962C8B-B14F-4D97-AF65-F5344CB8AC3E}">
        <p14:creationId xmlns:p14="http://schemas.microsoft.com/office/powerpoint/2010/main" val="261929845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6127">
          <p15:clr>
            <a:srgbClr val="5ACBF0"/>
          </p15:clr>
        </p15:guide>
        <p15:guide id="3" orient="horz" pos="1911">
          <p15:clr>
            <a:srgbClr val="5ACBF0"/>
          </p15:clr>
        </p15:guide>
        <p15:guide id="4" orient="horz" pos="2505">
          <p15:clr>
            <a:srgbClr val="5ACBF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Section Title 2">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5216" y="3035808"/>
            <a:ext cx="9144000" cy="498598"/>
          </a:xfrm>
          <a:noFill/>
        </p:spPr>
        <p:txBody>
          <a:bodyPr lIns="0" tIns="0" rIns="0" bIns="0" anchor="b" anchorCtr="0">
            <a:spAutoFit/>
          </a:bodyPr>
          <a:lstStyle>
            <a:lvl1pPr algn="l" defTabSz="932742" rtl="0" eaLnBrk="1" latinLnBrk="0" hangingPunct="1">
              <a:lnSpc>
                <a:spcPct val="90000"/>
              </a:lnSpc>
              <a:spcBef>
                <a:spcPct val="0"/>
              </a:spcBef>
              <a:buNone/>
              <a:defRPr lang="en-US" sz="3600" b="0" kern="1200" cap="none" spc="-50" baseline="0" dirty="0">
                <a:ln w="3175">
                  <a:noFill/>
                </a:ln>
                <a:gradFill>
                  <a:gsLst>
                    <a:gs pos="62564">
                      <a:schemeClr val="tx1"/>
                    </a:gs>
                    <a:gs pos="55000">
                      <a:schemeClr val="tx1"/>
                    </a:gs>
                  </a:gsLst>
                  <a:lin ang="5400000" scaled="0"/>
                </a:gradFill>
                <a:effectLst/>
                <a:latin typeface="+mj-lt"/>
                <a:ea typeface="+mn-ea"/>
                <a:cs typeface="Segoe UI" pitchFamily="34" charset="0"/>
              </a:defRPr>
            </a:lvl1pPr>
          </a:lstStyle>
          <a:p>
            <a:r>
              <a:rPr lang="en-US"/>
              <a:t>Section title</a:t>
            </a:r>
          </a:p>
        </p:txBody>
      </p:sp>
    </p:spTree>
    <p:extLst>
      <p:ext uri="{BB962C8B-B14F-4D97-AF65-F5344CB8AC3E}">
        <p14:creationId xmlns:p14="http://schemas.microsoft.com/office/powerpoint/2010/main" val="72085355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6135">
          <p15:clr>
            <a:srgbClr val="5ACBF0"/>
          </p15:clr>
        </p15:guide>
        <p15:guide id="3" orient="horz" pos="1910">
          <p15:clr>
            <a:srgbClr val="5ACBF0"/>
          </p15:clr>
        </p15:guide>
        <p15:guide id="4" orient="horz" pos="2505">
          <p15:clr>
            <a:srgbClr val="5ACBF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35802137"/>
      </p:ext>
    </p:extLst>
  </p:cSld>
  <p:clrMapOvr>
    <a:masterClrMapping/>
  </p:clrMapOvr>
  <p:transition>
    <p:fade/>
  </p:transition>
  <p:extLst>
    <p:ext uri="{DCECCB84-F9BA-43D5-87BE-67443E8EF086}">
      <p15:sldGuideLst xmlns:p15="http://schemas.microsoft.com/office/powerpoint/2012/main">
        <p15:guide id="6" pos="779">
          <p15:clr>
            <a:srgbClr val="A4A3A4"/>
          </p15:clr>
        </p15:guide>
        <p15:guide id="7" pos="962">
          <p15:clr>
            <a:srgbClr val="A4A3A4"/>
          </p15:clr>
        </p15:guide>
        <p15:guide id="8" pos="1373">
          <p15:clr>
            <a:srgbClr val="A4A3A4"/>
          </p15:clr>
        </p15:guide>
        <p15:guide id="9" pos="1556">
          <p15:clr>
            <a:srgbClr val="A4A3A4"/>
          </p15:clr>
        </p15:guide>
        <p15:guide id="10" pos="1967">
          <p15:clr>
            <a:srgbClr val="A4A3A4"/>
          </p15:clr>
        </p15:guide>
        <p15:guide id="11" pos="2150">
          <p15:clr>
            <a:srgbClr val="A4A3A4"/>
          </p15:clr>
        </p15:guide>
        <p15:guide id="12" pos="2561">
          <p15:clr>
            <a:srgbClr val="A4A3A4"/>
          </p15:clr>
        </p15:guide>
        <p15:guide id="13" pos="2744">
          <p15:clr>
            <a:srgbClr val="A4A3A4"/>
          </p15:clr>
        </p15:guide>
        <p15:guide id="14" pos="3155">
          <p15:clr>
            <a:srgbClr val="A4A3A4"/>
          </p15:clr>
        </p15:guide>
        <p15:guide id="15" pos="3338">
          <p15:clr>
            <a:srgbClr val="A4A3A4"/>
          </p15:clr>
        </p15:guide>
        <p15:guide id="16" pos="3749">
          <p15:clr>
            <a:srgbClr val="A4A3A4"/>
          </p15:clr>
        </p15:guide>
        <p15:guide id="17" pos="3932">
          <p15:clr>
            <a:srgbClr val="A4A3A4"/>
          </p15:clr>
        </p15:guide>
        <p15:guide id="18" pos="4343">
          <p15:clr>
            <a:srgbClr val="A4A3A4"/>
          </p15:clr>
        </p15:guide>
        <p15:guide id="19" pos="4526">
          <p15:clr>
            <a:srgbClr val="A4A3A4"/>
          </p15:clr>
        </p15:guide>
        <p15:guide id="20" pos="4937">
          <p15:clr>
            <a:srgbClr val="A4A3A4"/>
          </p15:clr>
        </p15:guide>
        <p15:guide id="21" pos="5120">
          <p15:clr>
            <a:srgbClr val="A4A3A4"/>
          </p15:clr>
        </p15:guide>
        <p15:guide id="22" pos="5529">
          <p15:clr>
            <a:srgbClr val="A4A3A4"/>
          </p15:clr>
        </p15:guide>
        <p15:guide id="23" pos="5714">
          <p15:clr>
            <a:srgbClr val="A4A3A4"/>
          </p15:clr>
        </p15:guide>
        <p15:guide id="24" pos="6123">
          <p15:clr>
            <a:srgbClr val="A4A3A4"/>
          </p15:clr>
        </p15:guide>
        <p15:guide id="25" pos="6308">
          <p15:clr>
            <a:srgbClr val="A4A3A4"/>
          </p15:clr>
        </p15:guide>
        <p15:guide id="26" pos="6717">
          <p15:clr>
            <a:srgbClr val="A4A3A4"/>
          </p15:clr>
        </p15:guide>
        <p15:guide id="27" pos="6900">
          <p15:clr>
            <a:srgbClr val="A4A3A4"/>
          </p15:clr>
        </p15:guide>
        <p15:guide id="28" orient="horz" pos="905">
          <p15:clr>
            <a:srgbClr val="5ACBF0"/>
          </p15:clr>
        </p15:guide>
        <p15:guide id="29" orient="horz" pos="1271">
          <p15:clr>
            <a:srgbClr val="5ACBF0"/>
          </p15:clr>
        </p15:guide>
        <p15:guide id="30" orient="horz" pos="288">
          <p15:clr>
            <a:srgbClr val="5ACBF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30DE3-1B59-4CF1-914C-D2A541997E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727AA3C-1F0D-4ED3-960F-915DD849CBA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7D3D42C-9300-4E71-A95C-892154B1328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5071F81-5543-4EB9-A78B-AA238ABBEC66}"/>
              </a:ext>
            </a:extLst>
          </p:cNvPr>
          <p:cNvSpPr>
            <a:spLocks noGrp="1"/>
          </p:cNvSpPr>
          <p:nvPr>
            <p:ph type="dt" sz="half" idx="10"/>
          </p:nvPr>
        </p:nvSpPr>
        <p:spPr/>
        <p:txBody>
          <a:bodyPr/>
          <a:lstStyle/>
          <a:p>
            <a:fld id="{9919EDC0-205F-4B57-9B65-F4D17FDF6263}" type="datetimeFigureOut">
              <a:rPr lang="en-US" smtClean="0"/>
              <a:t>6/13/2023</a:t>
            </a:fld>
            <a:endParaRPr lang="en-US"/>
          </a:p>
        </p:txBody>
      </p:sp>
      <p:sp>
        <p:nvSpPr>
          <p:cNvPr id="6" name="Footer Placeholder 5">
            <a:extLst>
              <a:ext uri="{FF2B5EF4-FFF2-40B4-BE49-F238E27FC236}">
                <a16:creationId xmlns:a16="http://schemas.microsoft.com/office/drawing/2014/main" id="{0A5B7556-1C63-461A-831B-67950C8749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EE4843-B23C-428C-AB8E-8A0E25374FE4}"/>
              </a:ext>
            </a:extLst>
          </p:cNvPr>
          <p:cNvSpPr>
            <a:spLocks noGrp="1"/>
          </p:cNvSpPr>
          <p:nvPr>
            <p:ph type="sldNum" sz="quarter" idx="12"/>
          </p:nvPr>
        </p:nvSpPr>
        <p:spPr/>
        <p:txBody>
          <a:bodyPr/>
          <a:lstStyle/>
          <a:p>
            <a:fld id="{F8632882-AA94-4640-B662-43C758D9C8D3}" type="slidenum">
              <a:rPr lang="en-US" smtClean="0"/>
              <a:t>‹#›</a:t>
            </a:fld>
            <a:endParaRPr lang="en-US"/>
          </a:p>
        </p:txBody>
      </p:sp>
    </p:spTree>
    <p:extLst>
      <p:ext uri="{BB962C8B-B14F-4D97-AF65-F5344CB8AC3E}">
        <p14:creationId xmlns:p14="http://schemas.microsoft.com/office/powerpoint/2010/main" val="310621940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Blank 2">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28991194"/>
      </p:ext>
    </p:extLst>
  </p:cSld>
  <p:clrMapOvr>
    <a:overrideClrMapping bg1="dk1" tx1="lt1" bg2="dk2" tx2="lt2" accent1="accent1" accent2="accent2" accent3="accent3" accent4="accent4" accent5="accent5" accent6="accent6" hlink="hlink" folHlink="folHlink"/>
  </p:clrMapOvr>
  <p:transition>
    <p:fade/>
  </p:transition>
  <p:extLst>
    <p:ext uri="{DCECCB84-F9BA-43D5-87BE-67443E8EF086}">
      <p15:sldGuideLst xmlns:p15="http://schemas.microsoft.com/office/powerpoint/2012/main">
        <p15:guide id="6" pos="779">
          <p15:clr>
            <a:srgbClr val="A4A3A4"/>
          </p15:clr>
        </p15:guide>
        <p15:guide id="7" pos="962">
          <p15:clr>
            <a:srgbClr val="A4A3A4"/>
          </p15:clr>
        </p15:guide>
        <p15:guide id="8" pos="1373">
          <p15:clr>
            <a:srgbClr val="A4A3A4"/>
          </p15:clr>
        </p15:guide>
        <p15:guide id="9" pos="1556">
          <p15:clr>
            <a:srgbClr val="A4A3A4"/>
          </p15:clr>
        </p15:guide>
        <p15:guide id="10" pos="1967">
          <p15:clr>
            <a:srgbClr val="A4A3A4"/>
          </p15:clr>
        </p15:guide>
        <p15:guide id="11" pos="2150">
          <p15:clr>
            <a:srgbClr val="A4A3A4"/>
          </p15:clr>
        </p15:guide>
        <p15:guide id="12" pos="2561">
          <p15:clr>
            <a:srgbClr val="A4A3A4"/>
          </p15:clr>
        </p15:guide>
        <p15:guide id="13" pos="2744">
          <p15:clr>
            <a:srgbClr val="A4A3A4"/>
          </p15:clr>
        </p15:guide>
        <p15:guide id="14" pos="3155">
          <p15:clr>
            <a:srgbClr val="A4A3A4"/>
          </p15:clr>
        </p15:guide>
        <p15:guide id="15" pos="3338">
          <p15:clr>
            <a:srgbClr val="A4A3A4"/>
          </p15:clr>
        </p15:guide>
        <p15:guide id="16" pos="3749">
          <p15:clr>
            <a:srgbClr val="A4A3A4"/>
          </p15:clr>
        </p15:guide>
        <p15:guide id="17" pos="3932">
          <p15:clr>
            <a:srgbClr val="A4A3A4"/>
          </p15:clr>
        </p15:guide>
        <p15:guide id="18" pos="4343">
          <p15:clr>
            <a:srgbClr val="A4A3A4"/>
          </p15:clr>
        </p15:guide>
        <p15:guide id="19" pos="4526">
          <p15:clr>
            <a:srgbClr val="A4A3A4"/>
          </p15:clr>
        </p15:guide>
        <p15:guide id="20" pos="4937">
          <p15:clr>
            <a:srgbClr val="A4A3A4"/>
          </p15:clr>
        </p15:guide>
        <p15:guide id="21" pos="5120">
          <p15:clr>
            <a:srgbClr val="A4A3A4"/>
          </p15:clr>
        </p15:guide>
        <p15:guide id="22" pos="5529">
          <p15:clr>
            <a:srgbClr val="A4A3A4"/>
          </p15:clr>
        </p15:guide>
        <p15:guide id="23" pos="5714">
          <p15:clr>
            <a:srgbClr val="A4A3A4"/>
          </p15:clr>
        </p15:guide>
        <p15:guide id="24" pos="6123">
          <p15:clr>
            <a:srgbClr val="A4A3A4"/>
          </p15:clr>
        </p15:guide>
        <p15:guide id="25" pos="6308">
          <p15:clr>
            <a:srgbClr val="A4A3A4"/>
          </p15:clr>
        </p15:guide>
        <p15:guide id="26" pos="6717">
          <p15:clr>
            <a:srgbClr val="A4A3A4"/>
          </p15:clr>
        </p15:guide>
        <p15:guide id="27" pos="6900">
          <p15:clr>
            <a:srgbClr val="A4A3A4"/>
          </p15:clr>
        </p15:guide>
        <p15:guide id="28" orient="horz" pos="905">
          <p15:clr>
            <a:srgbClr val="5ACBF0"/>
          </p15:clr>
        </p15:guide>
        <p15:guide id="29" orient="horz" pos="1271">
          <p15:clr>
            <a:srgbClr val="5ACBF0"/>
          </p15:clr>
        </p15:guide>
        <p15:guide id="30" orient="horz" pos="288">
          <p15:clr>
            <a:srgbClr val="5ACBF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Developer Code Layou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D0DF2A6-26A8-4810-95DF-F65F123C6660}"/>
              </a:ext>
            </a:extLst>
          </p:cNvPr>
          <p:cNvSpPr>
            <a:spLocks noGrp="1"/>
          </p:cNvSpPr>
          <p:nvPr>
            <p:ph type="title" hasCustomPrompt="1"/>
          </p:nvPr>
        </p:nvSpPr>
        <p:spPr/>
        <p:txBody>
          <a:bodyPr/>
          <a:lstStyle>
            <a:lvl1pPr>
              <a:defRPr/>
            </a:lvl1pPr>
          </a:lstStyle>
          <a:p>
            <a:r>
              <a:rPr lang="en-US"/>
              <a:t>Software code slide</a:t>
            </a:r>
          </a:p>
        </p:txBody>
      </p:sp>
      <p:sp>
        <p:nvSpPr>
          <p:cNvPr id="5" name="Text Placeholder 4" descr="This layout should only be used for developer code. The font used is a monospace font which is ideal for showing code.">
            <a:extLst>
              <a:ext uri="{FF2B5EF4-FFF2-40B4-BE49-F238E27FC236}">
                <a16:creationId xmlns:a16="http://schemas.microsoft.com/office/drawing/2014/main" id="{BA9F61CF-FF79-485A-A6C8-A1952EFD58AE}"/>
              </a:ext>
            </a:extLst>
          </p:cNvPr>
          <p:cNvSpPr>
            <a:spLocks noGrp="1"/>
          </p:cNvSpPr>
          <p:nvPr>
            <p:ph type="body" sz="quarter" idx="10"/>
          </p:nvPr>
        </p:nvSpPr>
        <p:spPr>
          <a:xfrm>
            <a:off x="588263" y="1436688"/>
            <a:ext cx="11018520" cy="1908215"/>
          </a:xfrm>
        </p:spPr>
        <p:txBody>
          <a:bodyPr/>
          <a:lstStyle>
            <a:lvl1pPr marL="0" indent="0">
              <a:buNone/>
              <a:defRPr sz="2800">
                <a:gradFill>
                  <a:gsLst>
                    <a:gs pos="61049">
                      <a:schemeClr val="tx1"/>
                    </a:gs>
                    <a:gs pos="43000">
                      <a:schemeClr val="tx1"/>
                    </a:gs>
                  </a:gsLst>
                  <a:lin ang="5400000" scaled="0"/>
                </a:gradFill>
                <a:latin typeface="Consolas" panose="020B0609020204030204" pitchFamily="49" charset="0"/>
                <a:cs typeface="Consolas" panose="020B0609020204030204" pitchFamily="49" charset="0"/>
              </a:defRPr>
            </a:lvl1pPr>
            <a:lvl2pPr marL="346553" indent="0">
              <a:buNone/>
              <a:defRPr sz="2400">
                <a:gradFill>
                  <a:gsLst>
                    <a:gs pos="61049">
                      <a:schemeClr val="tx1"/>
                    </a:gs>
                    <a:gs pos="43000">
                      <a:schemeClr val="tx1"/>
                    </a:gs>
                  </a:gsLst>
                  <a:lin ang="5400000" scaled="0"/>
                </a:gradFill>
                <a:latin typeface="Consolas" panose="020B0609020204030204" pitchFamily="49" charset="0"/>
                <a:cs typeface="Consolas" panose="020B0609020204030204" pitchFamily="49" charset="0"/>
              </a:defRPr>
            </a:lvl2pPr>
            <a:lvl3pPr marL="584607" indent="0">
              <a:buNone/>
              <a:defRPr sz="2000">
                <a:gradFill>
                  <a:gsLst>
                    <a:gs pos="61049">
                      <a:schemeClr val="tx1"/>
                    </a:gs>
                    <a:gs pos="43000">
                      <a:schemeClr val="tx1"/>
                    </a:gs>
                  </a:gsLst>
                  <a:lin ang="5400000" scaled="0"/>
                </a:gradFill>
                <a:latin typeface="Consolas" panose="020B0609020204030204" pitchFamily="49" charset="0"/>
                <a:cs typeface="Consolas" panose="020B0609020204030204" pitchFamily="49" charset="0"/>
              </a:defRPr>
            </a:lvl3pPr>
            <a:lvl4pPr marL="814563" indent="0">
              <a:buNone/>
              <a:defRPr sz="1800">
                <a:gradFill>
                  <a:gsLst>
                    <a:gs pos="61049">
                      <a:schemeClr val="tx1"/>
                    </a:gs>
                    <a:gs pos="43000">
                      <a:schemeClr val="tx1"/>
                    </a:gs>
                  </a:gsLst>
                  <a:lin ang="5400000" scaled="0"/>
                </a:gradFill>
                <a:latin typeface="Consolas" panose="020B0609020204030204" pitchFamily="49" charset="0"/>
                <a:cs typeface="Consolas" panose="020B0609020204030204" pitchFamily="49" charset="0"/>
              </a:defRPr>
            </a:lvl4pPr>
            <a:lvl5pPr marL="1050997" indent="0">
              <a:buNone/>
              <a:defRPr sz="1800">
                <a:gradFill>
                  <a:gsLst>
                    <a:gs pos="61049">
                      <a:schemeClr val="tx1"/>
                    </a:gs>
                    <a:gs pos="43000">
                      <a:schemeClr val="tx1"/>
                    </a:gs>
                  </a:gsLst>
                  <a:lin ang="5400000" scaled="0"/>
                </a:gradFill>
                <a:latin typeface="Consolas" panose="020B0609020204030204" pitchFamily="49" charset="0"/>
                <a:cs typeface="Consolas" panose="020B0609020204030204" pitchFamily="49"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49949227"/>
      </p:ext>
    </p:extLst>
  </p:cSld>
  <p:clrMapOvr>
    <a:masterClrMapping/>
  </p:clrMapOvr>
  <p:transition>
    <p:fade/>
  </p:transition>
  <p:extLst>
    <p:ext uri="{DCECCB84-F9BA-43D5-87BE-67443E8EF086}">
      <p15:sldGuideLst xmlns:p15="http://schemas.microsoft.com/office/powerpoint/2012/main">
        <p15:guide id="1" orient="horz" pos="1272">
          <p15:clr>
            <a:srgbClr val="5ACBF0"/>
          </p15:clr>
        </p15:guide>
        <p15:guide id="2" orient="horz" pos="905">
          <p15:clr>
            <a:srgbClr val="5ACBF0"/>
          </p15:clr>
        </p15:guide>
        <p15:guide id="3" orient="horz" pos="288">
          <p15:clr>
            <a:srgbClr val="5ACBF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losing logo slide">
    <p:bg>
      <p:bgRef idx="1001">
        <a:schemeClr val="bg2"/>
      </p:bgRef>
    </p:bg>
    <p:spTree>
      <p:nvGrpSpPr>
        <p:cNvPr id="1" name=""/>
        <p:cNvGrpSpPr/>
        <p:nvPr/>
      </p:nvGrpSpPr>
      <p:grpSpPr>
        <a:xfrm>
          <a:off x="0" y="0"/>
          <a:ext cx="0" cy="0"/>
          <a:chOff x="0" y="0"/>
          <a:chExt cx="0" cy="0"/>
        </a:xfrm>
      </p:grpSpPr>
      <p:pic>
        <p:nvPicPr>
          <p:cNvPr id="5" name="MS logo white - EMF" descr="Microsoft logo white text version">
            <a:extLst>
              <a:ext uri="{FF2B5EF4-FFF2-40B4-BE49-F238E27FC236}">
                <a16:creationId xmlns:a16="http://schemas.microsoft.com/office/drawing/2014/main" id="{70D3778F-A717-44C8-9013-FF206B15DD6D}"/>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black">
          <a:xfrm>
            <a:off x="584200" y="585788"/>
            <a:ext cx="1366245" cy="292608"/>
          </a:xfrm>
          <a:prstGeom prst="rect">
            <a:avLst/>
          </a:prstGeom>
        </p:spPr>
      </p:pic>
      <p:sp>
        <p:nvSpPr>
          <p:cNvPr id="2" name="Text Box 3" descr="This is a copyright notice that should be included on the final slide."/>
          <p:cNvSpPr txBox="1">
            <a:spLocks noChangeArrowheads="1"/>
          </p:cNvSpPr>
          <p:nvPr userDrawn="1"/>
        </p:nvSpPr>
        <p:spPr bwMode="blackWhite">
          <a:xfrm>
            <a:off x="584200" y="6161316"/>
            <a:ext cx="4482124" cy="107722"/>
          </a:xfrm>
          <a:prstGeom prst="rect">
            <a:avLst/>
          </a:prstGeom>
          <a:noFill/>
          <a:ln w="12700">
            <a:noFill/>
            <a:miter lim="800000"/>
            <a:headEnd type="none" w="sm" len="sm"/>
            <a:tailEnd type="none" w="sm" len="sm"/>
          </a:ln>
          <a:effectLst/>
        </p:spPr>
        <p:txBody>
          <a:bodyPr vert="horz" wrap="square" lIns="0" tIns="0" rIns="0" bIns="0" numCol="1" anchor="b" anchorCtr="0" compatLnSpc="1">
            <a:prstTxWarp prst="textNoShape">
              <a:avLst/>
            </a:prstTxWarp>
            <a:spAutoFit/>
          </a:bodyPr>
          <a:lstStyle/>
          <a:p>
            <a:pPr defTabSz="932290" eaLnBrk="0" hangingPunct="0"/>
            <a:r>
              <a:rPr lang="en-US" sz="700">
                <a:solidFill>
                  <a:schemeClr val="tx1"/>
                </a:solidFill>
                <a:cs typeface="Segoe UI" pitchFamily="34" charset="0"/>
              </a:rPr>
              <a:t>© Copyright Microsoft Corporation. All rights reserved. </a:t>
            </a:r>
          </a:p>
        </p:txBody>
      </p:sp>
    </p:spTree>
    <p:extLst>
      <p:ext uri="{BB962C8B-B14F-4D97-AF65-F5344CB8AC3E}">
        <p14:creationId xmlns:p14="http://schemas.microsoft.com/office/powerpoint/2010/main" val="1389583661"/>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Black Notes slide Layout">
    <p:bg bwMode="black">
      <p:bgPr>
        <a:solidFill>
          <a:srgbClr val="000000"/>
        </a:soli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bwMode="white"/>
        <p:txBody>
          <a:bodyPr/>
          <a:lstStyle>
            <a:lvl1pPr>
              <a:defRPr b="0">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stStyle>
          <a:p>
            <a:r>
              <a:rPr lang="en-US"/>
              <a:t>Click to edit Master title style</a:t>
            </a:r>
          </a:p>
        </p:txBody>
      </p:sp>
      <p:sp>
        <p:nvSpPr>
          <p:cNvPr id="5" name="Text Placeholder 4">
            <a:extLst>
              <a:ext uri="{FF2B5EF4-FFF2-40B4-BE49-F238E27FC236}">
                <a16:creationId xmlns:a16="http://schemas.microsoft.com/office/drawing/2014/main" id="{F4B6606D-2DF9-48CD-BBE9-B751BF55CD2B}"/>
              </a:ext>
            </a:extLst>
          </p:cNvPr>
          <p:cNvSpPr>
            <a:spLocks noGrp="1"/>
          </p:cNvSpPr>
          <p:nvPr>
            <p:ph type="body" sz="quarter" idx="12"/>
          </p:nvPr>
        </p:nvSpPr>
        <p:spPr bwMode="white">
          <a:xfrm>
            <a:off x="584200" y="1436688"/>
            <a:ext cx="11018838" cy="2215991"/>
          </a:xfrm>
        </p:spPr>
        <p:txBody>
          <a:bodyPr>
            <a:spAutoFit/>
          </a:bodyPr>
          <a:lstStyle>
            <a:lvl1pPr>
              <a:defRPr sz="3600">
                <a:latin typeface="+mn-lt"/>
              </a:defRPr>
            </a:lvl1pPr>
            <a:lvl2pPr>
              <a:defRPr sz="2800">
                <a:latin typeface="+mn-lt"/>
              </a:defRPr>
            </a:lvl2pPr>
            <a:lvl3pPr>
              <a:defRPr sz="2400">
                <a:latin typeface="+mn-lt"/>
              </a:defRPr>
            </a:lvl3pPr>
            <a:lvl4pPr>
              <a:defRPr sz="2000">
                <a:latin typeface="+mn-lt"/>
              </a:defRPr>
            </a:lvl4pPr>
            <a:lvl5pPr>
              <a:defRPr sz="18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Next slide"/>
          <p:cNvSpPr>
            <a:spLocks noGrp="1"/>
          </p:cNvSpPr>
          <p:nvPr>
            <p:ph type="body" sz="quarter" idx="11" hasCustomPrompt="1"/>
          </p:nvPr>
        </p:nvSpPr>
        <p:spPr>
          <a:xfrm>
            <a:off x="1" y="6269038"/>
            <a:ext cx="12192001" cy="588963"/>
          </a:xfrm>
          <a:prstGeom prst="rect">
            <a:avLst/>
          </a:prstGeom>
          <a:solidFill>
            <a:srgbClr val="FFFF99"/>
          </a:solidFill>
        </p:spPr>
        <p:txBody>
          <a:bodyPr wrap="square" lIns="155457" tIns="77729" rIns="155457" bIns="45720" anchor="b" anchorCtr="0">
            <a:noAutofit/>
          </a:bodyPr>
          <a:lstStyle>
            <a:lvl1pPr algn="r">
              <a:buFont typeface="Arial" pitchFamily="34" charset="0"/>
              <a:buNone/>
              <a:defRPr sz="3700" spc="-51" baseline="0">
                <a:gradFill>
                  <a:gsLst>
                    <a:gs pos="0">
                      <a:srgbClr val="000000"/>
                    </a:gs>
                    <a:gs pos="100000">
                      <a:srgbClr val="000000"/>
                    </a:gs>
                  </a:gsLst>
                  <a:lin ang="5400000" scaled="0"/>
                </a:gradFill>
                <a:effectLst/>
                <a:latin typeface="Segoe UI" pitchFamily="34" charset="0"/>
                <a:ea typeface="Segoe UI" pitchFamily="34" charset="0"/>
                <a:cs typeface="Segoe UI" pitchFamily="34" charset="0"/>
              </a:defRPr>
            </a:lvl1pPr>
          </a:lstStyle>
          <a:p>
            <a:pPr lvl="0"/>
            <a:r>
              <a:rPr lang="en-US"/>
              <a:t>Next:</a:t>
            </a:r>
          </a:p>
        </p:txBody>
      </p:sp>
    </p:spTree>
    <p:extLst>
      <p:ext uri="{BB962C8B-B14F-4D97-AF65-F5344CB8AC3E}">
        <p14:creationId xmlns:p14="http://schemas.microsoft.com/office/powerpoint/2010/main" val="1207201327"/>
      </p:ext>
    </p:extLst>
  </p:cSld>
  <p:clrMapOvr>
    <a:overrideClrMapping bg1="dk1" tx1="lt1" bg2="dk2" tx2="lt2" accent1="accent1" accent2="accent2" accent3="accent3" accent4="accent4" accent5="accent5" accent6="accent6" hlink="hlink" folHlink="folHlink"/>
  </p:clrMapOvr>
  <p:transition>
    <p:fade/>
  </p:transition>
  <p:extLst>
    <p:ext uri="{DCECCB84-F9BA-43D5-87BE-67443E8EF086}">
      <p15:sldGuideLst xmlns:p15="http://schemas.microsoft.com/office/powerpoint/2012/main">
        <p15:guide id="1" orient="horz" pos="904">
          <p15:clr>
            <a:srgbClr val="5ACBF0"/>
          </p15:clr>
        </p15:guide>
        <p15:guide id="2" orient="horz" pos="288">
          <p15:clr>
            <a:srgbClr val="5ACBF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5B2E5-00D6-4726-8151-D02F59FAF24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D007751-C2EF-4BFE-AD2F-8894AB66FD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E6007E0-7224-4DB9-BF01-90DE6AEC148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FB6D28D-25FC-4BC7-A3CC-AEFECDF02E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0FD332-B1E0-4452-876A-4947E3581B7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27401AC-E051-40F0-9115-D71001420160}"/>
              </a:ext>
            </a:extLst>
          </p:cNvPr>
          <p:cNvSpPr>
            <a:spLocks noGrp="1"/>
          </p:cNvSpPr>
          <p:nvPr>
            <p:ph type="dt" sz="half" idx="10"/>
          </p:nvPr>
        </p:nvSpPr>
        <p:spPr/>
        <p:txBody>
          <a:bodyPr/>
          <a:lstStyle/>
          <a:p>
            <a:fld id="{9919EDC0-205F-4B57-9B65-F4D17FDF6263}" type="datetimeFigureOut">
              <a:rPr lang="en-US" smtClean="0"/>
              <a:t>6/13/2023</a:t>
            </a:fld>
            <a:endParaRPr lang="en-US"/>
          </a:p>
        </p:txBody>
      </p:sp>
      <p:sp>
        <p:nvSpPr>
          <p:cNvPr id="8" name="Footer Placeholder 7">
            <a:extLst>
              <a:ext uri="{FF2B5EF4-FFF2-40B4-BE49-F238E27FC236}">
                <a16:creationId xmlns:a16="http://schemas.microsoft.com/office/drawing/2014/main" id="{AEA077BC-B183-4E32-BFCB-109B9D5A74D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CD7A077-B6ED-41DE-80DD-A9A18A345375}"/>
              </a:ext>
            </a:extLst>
          </p:cNvPr>
          <p:cNvSpPr>
            <a:spLocks noGrp="1"/>
          </p:cNvSpPr>
          <p:nvPr>
            <p:ph type="sldNum" sz="quarter" idx="12"/>
          </p:nvPr>
        </p:nvSpPr>
        <p:spPr/>
        <p:txBody>
          <a:bodyPr/>
          <a:lstStyle/>
          <a:p>
            <a:fld id="{F8632882-AA94-4640-B662-43C758D9C8D3}" type="slidenum">
              <a:rPr lang="en-US" smtClean="0"/>
              <a:t>‹#›</a:t>
            </a:fld>
            <a:endParaRPr lang="en-US"/>
          </a:p>
        </p:txBody>
      </p:sp>
    </p:spTree>
    <p:extLst>
      <p:ext uri="{BB962C8B-B14F-4D97-AF65-F5344CB8AC3E}">
        <p14:creationId xmlns:p14="http://schemas.microsoft.com/office/powerpoint/2010/main" val="2365737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34533-E322-4453-AD7C-5D9C3102557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F478927-027A-46DB-8920-ABCA4A274309}"/>
              </a:ext>
            </a:extLst>
          </p:cNvPr>
          <p:cNvSpPr>
            <a:spLocks noGrp="1"/>
          </p:cNvSpPr>
          <p:nvPr>
            <p:ph type="dt" sz="half" idx="10"/>
          </p:nvPr>
        </p:nvSpPr>
        <p:spPr/>
        <p:txBody>
          <a:bodyPr/>
          <a:lstStyle/>
          <a:p>
            <a:fld id="{9919EDC0-205F-4B57-9B65-F4D17FDF6263}" type="datetimeFigureOut">
              <a:rPr lang="en-US" smtClean="0"/>
              <a:t>6/13/2023</a:t>
            </a:fld>
            <a:endParaRPr lang="en-US"/>
          </a:p>
        </p:txBody>
      </p:sp>
      <p:sp>
        <p:nvSpPr>
          <p:cNvPr id="4" name="Footer Placeholder 3">
            <a:extLst>
              <a:ext uri="{FF2B5EF4-FFF2-40B4-BE49-F238E27FC236}">
                <a16:creationId xmlns:a16="http://schemas.microsoft.com/office/drawing/2014/main" id="{E9F20CE6-7A38-41CA-8311-47451F74CBD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C5754C5-F432-41EA-A0FB-F41B329ED431}"/>
              </a:ext>
            </a:extLst>
          </p:cNvPr>
          <p:cNvSpPr>
            <a:spLocks noGrp="1"/>
          </p:cNvSpPr>
          <p:nvPr>
            <p:ph type="sldNum" sz="quarter" idx="12"/>
          </p:nvPr>
        </p:nvSpPr>
        <p:spPr/>
        <p:txBody>
          <a:bodyPr/>
          <a:lstStyle/>
          <a:p>
            <a:fld id="{F8632882-AA94-4640-B662-43C758D9C8D3}" type="slidenum">
              <a:rPr lang="en-US" smtClean="0"/>
              <a:t>‹#›</a:t>
            </a:fld>
            <a:endParaRPr lang="en-US"/>
          </a:p>
        </p:txBody>
      </p:sp>
    </p:spTree>
    <p:extLst>
      <p:ext uri="{BB962C8B-B14F-4D97-AF65-F5344CB8AC3E}">
        <p14:creationId xmlns:p14="http://schemas.microsoft.com/office/powerpoint/2010/main" val="1751974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68774FB-9A2F-4AE3-9E30-2B3CF2D7BF86}"/>
              </a:ext>
            </a:extLst>
          </p:cNvPr>
          <p:cNvSpPr>
            <a:spLocks noGrp="1"/>
          </p:cNvSpPr>
          <p:nvPr>
            <p:ph type="dt" sz="half" idx="10"/>
          </p:nvPr>
        </p:nvSpPr>
        <p:spPr/>
        <p:txBody>
          <a:bodyPr/>
          <a:lstStyle/>
          <a:p>
            <a:fld id="{9919EDC0-205F-4B57-9B65-F4D17FDF6263}" type="datetimeFigureOut">
              <a:rPr lang="en-US" smtClean="0"/>
              <a:t>6/13/2023</a:t>
            </a:fld>
            <a:endParaRPr lang="en-US"/>
          </a:p>
        </p:txBody>
      </p:sp>
      <p:sp>
        <p:nvSpPr>
          <p:cNvPr id="3" name="Footer Placeholder 2">
            <a:extLst>
              <a:ext uri="{FF2B5EF4-FFF2-40B4-BE49-F238E27FC236}">
                <a16:creationId xmlns:a16="http://schemas.microsoft.com/office/drawing/2014/main" id="{BFADB7B9-5EAE-4A41-A49E-6C3A37C100C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B2701D9-F705-4AC4-A363-E2655987DFEB}"/>
              </a:ext>
            </a:extLst>
          </p:cNvPr>
          <p:cNvSpPr>
            <a:spLocks noGrp="1"/>
          </p:cNvSpPr>
          <p:nvPr>
            <p:ph type="sldNum" sz="quarter" idx="12"/>
          </p:nvPr>
        </p:nvSpPr>
        <p:spPr/>
        <p:txBody>
          <a:bodyPr/>
          <a:lstStyle/>
          <a:p>
            <a:fld id="{F8632882-AA94-4640-B662-43C758D9C8D3}" type="slidenum">
              <a:rPr lang="en-US" smtClean="0"/>
              <a:t>‹#›</a:t>
            </a:fld>
            <a:endParaRPr lang="en-US"/>
          </a:p>
        </p:txBody>
      </p:sp>
    </p:spTree>
    <p:extLst>
      <p:ext uri="{BB962C8B-B14F-4D97-AF65-F5344CB8AC3E}">
        <p14:creationId xmlns:p14="http://schemas.microsoft.com/office/powerpoint/2010/main" val="2043417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71D1B-1B6D-4826-90EE-68F22B95F7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BE35699-398C-4F5B-87F7-67F32BE814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B58B8BE-FA10-4C83-9B7E-3FC16C7723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E68F88D-3C43-4307-8FAD-DF734CCF498C}"/>
              </a:ext>
            </a:extLst>
          </p:cNvPr>
          <p:cNvSpPr>
            <a:spLocks noGrp="1"/>
          </p:cNvSpPr>
          <p:nvPr>
            <p:ph type="dt" sz="half" idx="10"/>
          </p:nvPr>
        </p:nvSpPr>
        <p:spPr/>
        <p:txBody>
          <a:bodyPr/>
          <a:lstStyle/>
          <a:p>
            <a:fld id="{9919EDC0-205F-4B57-9B65-F4D17FDF6263}" type="datetimeFigureOut">
              <a:rPr lang="en-US" smtClean="0"/>
              <a:t>6/13/2023</a:t>
            </a:fld>
            <a:endParaRPr lang="en-US"/>
          </a:p>
        </p:txBody>
      </p:sp>
      <p:sp>
        <p:nvSpPr>
          <p:cNvPr id="6" name="Footer Placeholder 5">
            <a:extLst>
              <a:ext uri="{FF2B5EF4-FFF2-40B4-BE49-F238E27FC236}">
                <a16:creationId xmlns:a16="http://schemas.microsoft.com/office/drawing/2014/main" id="{63ABD2D7-D3FD-4BCB-AED9-09B7CD34BD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FABE42-8EE7-49D8-8991-91E8BE53F92B}"/>
              </a:ext>
            </a:extLst>
          </p:cNvPr>
          <p:cNvSpPr>
            <a:spLocks noGrp="1"/>
          </p:cNvSpPr>
          <p:nvPr>
            <p:ph type="sldNum" sz="quarter" idx="12"/>
          </p:nvPr>
        </p:nvSpPr>
        <p:spPr/>
        <p:txBody>
          <a:bodyPr/>
          <a:lstStyle/>
          <a:p>
            <a:fld id="{F8632882-AA94-4640-B662-43C758D9C8D3}" type="slidenum">
              <a:rPr lang="en-US" smtClean="0"/>
              <a:t>‹#›</a:t>
            </a:fld>
            <a:endParaRPr lang="en-US"/>
          </a:p>
        </p:txBody>
      </p:sp>
    </p:spTree>
    <p:extLst>
      <p:ext uri="{BB962C8B-B14F-4D97-AF65-F5344CB8AC3E}">
        <p14:creationId xmlns:p14="http://schemas.microsoft.com/office/powerpoint/2010/main" val="2489224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85DDF-5FCB-4803-AEC7-7C647A1AC6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5EEB3AC-7C3D-4DD3-8630-4A13A4772A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B9F6806-429F-46E0-91EF-CD3792B79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C47D74E-1433-459F-BA00-B1E95D69BF48}"/>
              </a:ext>
            </a:extLst>
          </p:cNvPr>
          <p:cNvSpPr>
            <a:spLocks noGrp="1"/>
          </p:cNvSpPr>
          <p:nvPr>
            <p:ph type="dt" sz="half" idx="10"/>
          </p:nvPr>
        </p:nvSpPr>
        <p:spPr/>
        <p:txBody>
          <a:bodyPr/>
          <a:lstStyle/>
          <a:p>
            <a:fld id="{9919EDC0-205F-4B57-9B65-F4D17FDF6263}" type="datetimeFigureOut">
              <a:rPr lang="en-US" smtClean="0"/>
              <a:t>6/13/2023</a:t>
            </a:fld>
            <a:endParaRPr lang="en-US"/>
          </a:p>
        </p:txBody>
      </p:sp>
      <p:sp>
        <p:nvSpPr>
          <p:cNvPr id="6" name="Footer Placeholder 5">
            <a:extLst>
              <a:ext uri="{FF2B5EF4-FFF2-40B4-BE49-F238E27FC236}">
                <a16:creationId xmlns:a16="http://schemas.microsoft.com/office/drawing/2014/main" id="{5FE5BA87-360F-486F-838D-62B1228A6D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918867F-6A3F-4361-B63C-FD5C1263A908}"/>
              </a:ext>
            </a:extLst>
          </p:cNvPr>
          <p:cNvSpPr>
            <a:spLocks noGrp="1"/>
          </p:cNvSpPr>
          <p:nvPr>
            <p:ph type="sldNum" sz="quarter" idx="12"/>
          </p:nvPr>
        </p:nvSpPr>
        <p:spPr/>
        <p:txBody>
          <a:bodyPr/>
          <a:lstStyle/>
          <a:p>
            <a:fld id="{F8632882-AA94-4640-B662-43C758D9C8D3}" type="slidenum">
              <a:rPr lang="en-US" smtClean="0"/>
              <a:t>‹#›</a:t>
            </a:fld>
            <a:endParaRPr lang="en-US"/>
          </a:p>
        </p:txBody>
      </p:sp>
    </p:spTree>
    <p:extLst>
      <p:ext uri="{BB962C8B-B14F-4D97-AF65-F5344CB8AC3E}">
        <p14:creationId xmlns:p14="http://schemas.microsoft.com/office/powerpoint/2010/main" val="7592616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24.xml"/><Relationship Id="rId18" Type="http://schemas.openxmlformats.org/officeDocument/2006/relationships/slideLayout" Target="../slideLayouts/slideLayout29.xml"/><Relationship Id="rId26" Type="http://schemas.openxmlformats.org/officeDocument/2006/relationships/slideLayout" Target="../slideLayouts/slideLayout37.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34" Type="http://schemas.openxmlformats.org/officeDocument/2006/relationships/image" Target="../media/image1.emf"/><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slideLayout" Target="../slideLayouts/slideLayout36.xml"/><Relationship Id="rId33"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29" Type="http://schemas.openxmlformats.org/officeDocument/2006/relationships/slideLayout" Target="../slideLayouts/slideLayout40.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slideLayout" Target="../slideLayouts/slideLayout35.xml"/><Relationship Id="rId32" Type="http://schemas.openxmlformats.org/officeDocument/2006/relationships/slideLayout" Target="../slideLayouts/slideLayout43.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slideLayout" Target="../slideLayouts/slideLayout34.xml"/><Relationship Id="rId28" Type="http://schemas.openxmlformats.org/officeDocument/2006/relationships/slideLayout" Target="../slideLayouts/slideLayout39.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31" Type="http://schemas.openxmlformats.org/officeDocument/2006/relationships/slideLayout" Target="../slideLayouts/slideLayout4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 Id="rId27" Type="http://schemas.openxmlformats.org/officeDocument/2006/relationships/slideLayout" Target="../slideLayouts/slideLayout38.xml"/><Relationship Id="rId30" Type="http://schemas.openxmlformats.org/officeDocument/2006/relationships/slideLayout" Target="../slideLayouts/slideLayout41.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0B9E43-0431-4FFA-8777-B2C8FA6780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3F95659-C209-4C8A-A6B4-30D861F265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2C25FD-9948-4DCC-84D2-51C881F281E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19EDC0-205F-4B57-9B65-F4D17FDF6263}" type="datetimeFigureOut">
              <a:rPr lang="en-US" smtClean="0"/>
              <a:t>6/13/2023</a:t>
            </a:fld>
            <a:endParaRPr lang="en-US"/>
          </a:p>
        </p:txBody>
      </p:sp>
      <p:sp>
        <p:nvSpPr>
          <p:cNvPr id="5" name="Footer Placeholder 4">
            <a:extLst>
              <a:ext uri="{FF2B5EF4-FFF2-40B4-BE49-F238E27FC236}">
                <a16:creationId xmlns:a16="http://schemas.microsoft.com/office/drawing/2014/main" id="{D813F295-87D8-46A3-9192-96C6E9CACD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9AC8AA2-18AC-4FF0-9330-4CE6328609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632882-AA94-4640-B662-43C758D9C8D3}" type="slidenum">
              <a:rPr lang="en-US" smtClean="0"/>
              <a:t>‹#›</a:t>
            </a:fld>
            <a:endParaRPr lang="en-US"/>
          </a:p>
        </p:txBody>
      </p:sp>
    </p:spTree>
    <p:extLst>
      <p:ext uri="{BB962C8B-B14F-4D97-AF65-F5344CB8AC3E}">
        <p14:creationId xmlns:p14="http://schemas.microsoft.com/office/powerpoint/2010/main" val="4332228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userDrawn="1">
            <p:ph type="title"/>
          </p:nvPr>
        </p:nvSpPr>
        <p:spPr>
          <a:xfrm>
            <a:off x="588263" y="457200"/>
            <a:ext cx="11018520" cy="553998"/>
          </a:xfrm>
          <a:prstGeom prst="rect">
            <a:avLst/>
          </a:prstGeom>
        </p:spPr>
        <p:txBody>
          <a:bodyPr vert="horz" wrap="square" lIns="0" tIns="0" rIns="0" bIns="0" rtlCol="0" anchor="t">
            <a:spAutoFit/>
          </a:bodyPr>
          <a:lstStyle/>
          <a:p>
            <a:r>
              <a:rPr lang="en-US"/>
              <a:t>Click to edit Master title style</a:t>
            </a:r>
          </a:p>
        </p:txBody>
      </p:sp>
      <p:sp>
        <p:nvSpPr>
          <p:cNvPr id="4" name="Text Placeholder 3"/>
          <p:cNvSpPr>
            <a:spLocks noGrp="1"/>
          </p:cNvSpPr>
          <p:nvPr userDrawn="1">
            <p:ph type="body" idx="1"/>
          </p:nvPr>
        </p:nvSpPr>
        <p:spPr>
          <a:xfrm>
            <a:off x="584200" y="1435503"/>
            <a:ext cx="11018520" cy="1612749"/>
          </a:xfrm>
          <a:prstGeom prst="rect">
            <a:avLst/>
          </a:prstGeom>
        </p:spPr>
        <p:txBody>
          <a:bodyPr vert="horz" wrap="square"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47" name="GRID" hidden="1">
            <a:extLst>
              <a:ext uri="{FF2B5EF4-FFF2-40B4-BE49-F238E27FC236}">
                <a16:creationId xmlns:a16="http://schemas.microsoft.com/office/drawing/2014/main" id="{32B5FFBF-552A-4973-B5B3-9EE3A765185F}"/>
              </a:ext>
            </a:extLst>
          </p:cNvPr>
          <p:cNvGrpSpPr/>
          <p:nvPr userDrawn="1"/>
        </p:nvGrpSpPr>
        <p:grpSpPr>
          <a:xfrm>
            <a:off x="0" y="0"/>
            <a:ext cx="12192000" cy="6858000"/>
            <a:chOff x="0" y="0"/>
            <a:chExt cx="12192000" cy="6858000"/>
          </a:xfrm>
        </p:grpSpPr>
        <p:cxnSp>
          <p:nvCxnSpPr>
            <p:cNvPr id="7" name="Straight Connector 6">
              <a:extLst>
                <a:ext uri="{FF2B5EF4-FFF2-40B4-BE49-F238E27FC236}">
                  <a16:creationId xmlns:a16="http://schemas.microsoft.com/office/drawing/2014/main" id="{5CD412E5-2492-4063-96AB-C451FC39F2B6}"/>
                </a:ext>
              </a:extLst>
            </p:cNvPr>
            <p:cNvCxnSpPr/>
            <p:nvPr/>
          </p:nvCxnSpPr>
          <p:spPr>
            <a:xfrm>
              <a:off x="0" y="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25E7FAE-6A98-413B-871E-10F8DF6FF1E3}"/>
                </a:ext>
              </a:extLst>
            </p:cNvPr>
            <p:cNvCxnSpPr/>
            <p:nvPr/>
          </p:nvCxnSpPr>
          <p:spPr>
            <a:xfrm>
              <a:off x="0" y="29260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F42BDE7-00A0-446E-9CEE-23DDF6A13E6E}"/>
                </a:ext>
              </a:extLst>
            </p:cNvPr>
            <p:cNvCxnSpPr/>
            <p:nvPr/>
          </p:nvCxnSpPr>
          <p:spPr>
            <a:xfrm>
              <a:off x="0" y="585216"/>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D48FF31-9C6A-4C0C-AB96-ED556488A1BA}"/>
                </a:ext>
              </a:extLst>
            </p:cNvPr>
            <p:cNvCxnSpPr/>
            <p:nvPr/>
          </p:nvCxnSpPr>
          <p:spPr>
            <a:xfrm>
              <a:off x="0" y="6272784"/>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28D811B2-F122-4FF3-A4F6-E7291A5152BB}"/>
                </a:ext>
              </a:extLst>
            </p:cNvPr>
            <p:cNvCxnSpPr/>
            <p:nvPr/>
          </p:nvCxnSpPr>
          <p:spPr>
            <a:xfrm>
              <a:off x="0" y="656539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2029335-BA6E-4B6F-B752-D02603169DE6}"/>
                </a:ext>
              </a:extLst>
            </p:cNvPr>
            <p:cNvCxnSpPr/>
            <p:nvPr/>
          </p:nvCxnSpPr>
          <p:spPr>
            <a:xfrm>
              <a:off x="0" y="685800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08D55A0-D16C-4191-B9F9-C95B51610B5E}"/>
                </a:ext>
              </a:extLst>
            </p:cNvPr>
            <p:cNvCxnSpPr/>
            <p:nvPr/>
          </p:nvCxnSpPr>
          <p:spPr>
            <a:xfrm>
              <a:off x="0" y="87782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A3FCB58-9F61-404B-A493-7860A942FCC2}"/>
                </a:ext>
              </a:extLst>
            </p:cNvPr>
            <p:cNvCxnSpPr/>
            <p:nvPr/>
          </p:nvCxnSpPr>
          <p:spPr>
            <a:xfrm>
              <a:off x="0" y="117043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EFD38DF-4402-499A-B7B2-D5BBF3AD467C}"/>
                </a:ext>
              </a:extLst>
            </p:cNvPr>
            <p:cNvCxnSpPr/>
            <p:nvPr/>
          </p:nvCxnSpPr>
          <p:spPr>
            <a:xfrm>
              <a:off x="0" y="146304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6DFD209-A624-4FEA-8F60-067FBF0CC1E8}"/>
                </a:ext>
              </a:extLst>
            </p:cNvPr>
            <p:cNvCxnSpPr/>
            <p:nvPr/>
          </p:nvCxnSpPr>
          <p:spPr>
            <a:xfrm>
              <a:off x="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1B8ED61-88C3-48AA-91A7-BFD779B3B3BA}"/>
                </a:ext>
              </a:extLst>
            </p:cNvPr>
            <p:cNvCxnSpPr/>
            <p:nvPr/>
          </p:nvCxnSpPr>
          <p:spPr>
            <a:xfrm>
              <a:off x="585216"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22AC47D-49D2-4B9E-B580-53A7922E5654}"/>
                </a:ext>
              </a:extLst>
            </p:cNvPr>
            <p:cNvCxnSpPr/>
            <p:nvPr/>
          </p:nvCxnSpPr>
          <p:spPr>
            <a:xfrm>
              <a:off x="29260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0D7A2DB-4310-49CD-83F6-55B33BE76665}"/>
                </a:ext>
              </a:extLst>
            </p:cNvPr>
            <p:cNvCxnSpPr/>
            <p:nvPr/>
          </p:nvCxnSpPr>
          <p:spPr>
            <a:xfrm>
              <a:off x="877824"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0C40071-7BC6-4682-9CD1-0631E07C9F11}"/>
                </a:ext>
              </a:extLst>
            </p:cNvPr>
            <p:cNvCxnSpPr/>
            <p:nvPr/>
          </p:nvCxnSpPr>
          <p:spPr>
            <a:xfrm>
              <a:off x="117043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EE0ACFAA-26E9-44D2-BEF0-E02CAE93F397}"/>
                </a:ext>
              </a:extLst>
            </p:cNvPr>
            <p:cNvCxnSpPr/>
            <p:nvPr/>
          </p:nvCxnSpPr>
          <p:spPr>
            <a:xfrm>
              <a:off x="1102156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85D1186-93AE-4B67-8544-763E0B213AAC}"/>
                </a:ext>
              </a:extLst>
            </p:cNvPr>
            <p:cNvCxnSpPr/>
            <p:nvPr/>
          </p:nvCxnSpPr>
          <p:spPr>
            <a:xfrm>
              <a:off x="11606784"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B1D45AE-FC53-4BB4-A9CD-C563C03A1195}"/>
                </a:ext>
              </a:extLst>
            </p:cNvPr>
            <p:cNvCxnSpPr/>
            <p:nvPr/>
          </p:nvCxnSpPr>
          <p:spPr>
            <a:xfrm>
              <a:off x="11314176"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8325177A-06D9-4C2A-B7EF-984A90245BF7}"/>
                </a:ext>
              </a:extLst>
            </p:cNvPr>
            <p:cNvCxnSpPr/>
            <p:nvPr/>
          </p:nvCxnSpPr>
          <p:spPr>
            <a:xfrm>
              <a:off x="1189939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2B67796-DF72-4C3B-A79D-7534FD3084C9}"/>
                </a:ext>
              </a:extLst>
            </p:cNvPr>
            <p:cNvCxnSpPr/>
            <p:nvPr/>
          </p:nvCxnSpPr>
          <p:spPr>
            <a:xfrm>
              <a:off x="1219200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C8B2C409-2FF7-4120-9E48-02A446B82DD6}"/>
                </a:ext>
              </a:extLst>
            </p:cNvPr>
            <p:cNvCxnSpPr/>
            <p:nvPr/>
          </p:nvCxnSpPr>
          <p:spPr>
            <a:xfrm>
              <a:off x="0" y="175564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3E0130A-B11A-42AB-8439-3CB0569F1C08}"/>
                </a:ext>
              </a:extLst>
            </p:cNvPr>
            <p:cNvCxnSpPr/>
            <p:nvPr/>
          </p:nvCxnSpPr>
          <p:spPr>
            <a:xfrm>
              <a:off x="0" y="204825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840B631-CB23-44B8-823B-56619D54F0E4}"/>
                </a:ext>
              </a:extLst>
            </p:cNvPr>
            <p:cNvCxnSpPr/>
            <p:nvPr/>
          </p:nvCxnSpPr>
          <p:spPr>
            <a:xfrm>
              <a:off x="0" y="234086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C7DD460B-BBE5-43D6-95DF-C1C1CC6239C6}"/>
                </a:ext>
              </a:extLst>
            </p:cNvPr>
            <p:cNvCxnSpPr/>
            <p:nvPr/>
          </p:nvCxnSpPr>
          <p:spPr>
            <a:xfrm>
              <a:off x="0" y="263347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7F5BEEB4-62B8-420A-9489-8319B9432C34}"/>
                </a:ext>
              </a:extLst>
            </p:cNvPr>
            <p:cNvCxnSpPr/>
            <p:nvPr/>
          </p:nvCxnSpPr>
          <p:spPr>
            <a:xfrm>
              <a:off x="0" y="292608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9242164-82A4-4DA9-B78C-33430C241872}"/>
                </a:ext>
              </a:extLst>
            </p:cNvPr>
            <p:cNvCxnSpPr/>
            <p:nvPr/>
          </p:nvCxnSpPr>
          <p:spPr>
            <a:xfrm>
              <a:off x="0" y="321868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D8767DD-4892-4904-AE72-87087DD9CCC2}"/>
                </a:ext>
              </a:extLst>
            </p:cNvPr>
            <p:cNvCxnSpPr/>
            <p:nvPr/>
          </p:nvCxnSpPr>
          <p:spPr>
            <a:xfrm>
              <a:off x="0" y="351129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245FC793-2AD0-4021-B3FB-391EDDE6CB63}"/>
                </a:ext>
              </a:extLst>
            </p:cNvPr>
            <p:cNvCxnSpPr/>
            <p:nvPr userDrawn="1"/>
          </p:nvCxnSpPr>
          <p:spPr>
            <a:xfrm>
              <a:off x="0" y="380390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8091C6C8-296D-4AA9-8F03-7DEA5FA7D71A}"/>
                </a:ext>
              </a:extLst>
            </p:cNvPr>
            <p:cNvCxnSpPr/>
            <p:nvPr userDrawn="1"/>
          </p:nvCxnSpPr>
          <p:spPr>
            <a:xfrm>
              <a:off x="0" y="409651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1CBDA8A-698A-4B1C-BC41-CD72C2900FE8}"/>
                </a:ext>
              </a:extLst>
            </p:cNvPr>
            <p:cNvCxnSpPr/>
            <p:nvPr userDrawn="1"/>
          </p:nvCxnSpPr>
          <p:spPr>
            <a:xfrm>
              <a:off x="0" y="438912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F0780C82-EF19-43A2-BF1B-31FDFBA092CA}"/>
                </a:ext>
              </a:extLst>
            </p:cNvPr>
            <p:cNvCxnSpPr/>
            <p:nvPr userDrawn="1"/>
          </p:nvCxnSpPr>
          <p:spPr>
            <a:xfrm>
              <a:off x="0" y="468172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13492339-9370-44E2-8C4D-414393DEB764}"/>
                </a:ext>
              </a:extLst>
            </p:cNvPr>
            <p:cNvCxnSpPr/>
            <p:nvPr userDrawn="1"/>
          </p:nvCxnSpPr>
          <p:spPr>
            <a:xfrm>
              <a:off x="0" y="497433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BF7CE2A-C0A7-4C6F-88B8-E40107AE34E8}"/>
                </a:ext>
              </a:extLst>
            </p:cNvPr>
            <p:cNvCxnSpPr/>
            <p:nvPr userDrawn="1"/>
          </p:nvCxnSpPr>
          <p:spPr>
            <a:xfrm>
              <a:off x="0" y="526694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CCD7A1D0-B060-4037-BFAE-80FAF89CC35F}"/>
                </a:ext>
              </a:extLst>
            </p:cNvPr>
            <p:cNvCxnSpPr/>
            <p:nvPr userDrawn="1"/>
          </p:nvCxnSpPr>
          <p:spPr>
            <a:xfrm>
              <a:off x="0" y="555955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2A121C21-7F60-43D7-B9B4-682B9D22E24D}"/>
                </a:ext>
              </a:extLst>
            </p:cNvPr>
            <p:cNvCxnSpPr/>
            <p:nvPr userDrawn="1"/>
          </p:nvCxnSpPr>
          <p:spPr>
            <a:xfrm>
              <a:off x="0" y="585216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grpSp>
      <p:sp>
        <p:nvSpPr>
          <p:cNvPr id="3" name=".64 square" hidden="1">
            <a:extLst>
              <a:ext uri="{FF2B5EF4-FFF2-40B4-BE49-F238E27FC236}">
                <a16:creationId xmlns:a16="http://schemas.microsoft.com/office/drawing/2014/main" id="{90E0CE0A-15D7-405F-8DFA-B7F5AF47B03C}"/>
              </a:ext>
            </a:extLst>
          </p:cNvPr>
          <p:cNvSpPr/>
          <p:nvPr userDrawn="1"/>
        </p:nvSpPr>
        <p:spPr bwMode="auto">
          <a:xfrm>
            <a:off x="0" y="0"/>
            <a:ext cx="585216" cy="585216"/>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a:gradFill>
                <a:gsLst>
                  <a:gs pos="0">
                    <a:srgbClr val="FFFFFF"/>
                  </a:gs>
                  <a:gs pos="100000">
                    <a:srgbClr val="FFFFFF"/>
                  </a:gs>
                </a:gsLst>
                <a:lin ang="5400000" scaled="0"/>
              </a:gradFill>
              <a:ea typeface="Segoe UI" pitchFamily="34" charset="0"/>
              <a:cs typeface="Segoe UI" pitchFamily="34" charset="0"/>
            </a:endParaRPr>
          </a:p>
        </p:txBody>
      </p:sp>
      <p:sp>
        <p:nvSpPr>
          <p:cNvPr id="35" name=".32 square" hidden="1">
            <a:extLst>
              <a:ext uri="{FF2B5EF4-FFF2-40B4-BE49-F238E27FC236}">
                <a16:creationId xmlns:a16="http://schemas.microsoft.com/office/drawing/2014/main" id="{09835393-211C-428D-B22F-51EE7A413599}"/>
              </a:ext>
            </a:extLst>
          </p:cNvPr>
          <p:cNvSpPr/>
          <p:nvPr userDrawn="1"/>
        </p:nvSpPr>
        <p:spPr bwMode="auto">
          <a:xfrm>
            <a:off x="0" y="0"/>
            <a:ext cx="292608" cy="292608"/>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a:gradFill>
                <a:gsLst>
                  <a:gs pos="0">
                    <a:srgbClr val="FFFFFF"/>
                  </a:gs>
                  <a:gs pos="100000">
                    <a:srgbClr val="FFFFFF"/>
                  </a:gs>
                </a:gsLst>
                <a:lin ang="5400000" scaled="0"/>
              </a:gradFill>
              <a:ea typeface="Segoe UI" pitchFamily="34" charset="0"/>
              <a:cs typeface="Segoe UI" pitchFamily="34" charset="0"/>
            </a:endParaRPr>
          </a:p>
        </p:txBody>
      </p:sp>
      <p:pic>
        <p:nvPicPr>
          <p:cNvPr id="48" name="MS Brand colors" descr="These are Microsoft Brand colors. The color bar is placed to the side of the Theme master so that it will be visible on all slides. Users can use the 'eye dropper' color tools under Color Fill Shape, Color Fill line etc. to easily select Brand colors. ">
            <a:extLst>
              <a:ext uri="{FF2B5EF4-FFF2-40B4-BE49-F238E27FC236}">
                <a16:creationId xmlns:a16="http://schemas.microsoft.com/office/drawing/2014/main" id="{64D47851-93E6-4066-B42D-42968BFB647D}"/>
              </a:ext>
              <a:ext uri="{C183D7F6-B498-43B3-948B-1728B52AA6E4}">
                <adec:decorative xmlns:adec="http://schemas.microsoft.com/office/drawing/2017/decorative" val="0"/>
              </a:ext>
            </a:extLst>
          </p:cNvPr>
          <p:cNvPicPr>
            <a:picLocks noChangeAspect="1"/>
          </p:cNvPicPr>
          <p:nvPr userDrawn="1"/>
        </p:nvPicPr>
        <p:blipFill rotWithShape="1">
          <a:blip r:embed="rId34" cstate="email">
            <a:extLst>
              <a:ext uri="{28A0092B-C50C-407E-A947-70E740481C1C}">
                <a14:useLocalDpi xmlns:a14="http://schemas.microsoft.com/office/drawing/2010/main"/>
              </a:ext>
            </a:extLst>
          </a:blip>
          <a:srcRect l="762"/>
          <a:stretch/>
        </p:blipFill>
        <p:spPr>
          <a:xfrm rot="5400000">
            <a:off x="9464500" y="2843773"/>
            <a:ext cx="6858000" cy="1170455"/>
          </a:xfrm>
          <a:prstGeom prst="rect">
            <a:avLst/>
          </a:prstGeom>
        </p:spPr>
      </p:pic>
    </p:spTree>
    <p:extLst>
      <p:ext uri="{BB962C8B-B14F-4D97-AF65-F5344CB8AC3E}">
        <p14:creationId xmlns:p14="http://schemas.microsoft.com/office/powerpoint/2010/main" val="3707916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Lst>
  <p:transition>
    <p:fade/>
  </p:transition>
  <p:hf sldNum="0" hdr="0" ftr="0" dt="0"/>
  <p:txStyles>
    <p:titleStyle>
      <a:lvl1pPr algn="l" defTabSz="932742" rtl="0" eaLnBrk="1" latinLnBrk="0" hangingPunct="1">
        <a:lnSpc>
          <a:spcPct val="100000"/>
        </a:lnSpc>
        <a:spcBef>
          <a:spcPct val="0"/>
        </a:spcBef>
        <a:buNone/>
        <a:defRPr lang="en-US" sz="3600" b="0" kern="1200" cap="none" spc="-50" baseline="0" dirty="0" smtClean="0">
          <a:ln w="3175">
            <a:noFill/>
          </a:ln>
          <a:solidFill>
            <a:schemeClr val="tx1"/>
          </a:solidFill>
          <a:effectLst/>
          <a:latin typeface="+mj-lt"/>
          <a:ea typeface="+mn-ea"/>
          <a:cs typeface="Segoe UI" pitchFamily="34" charset="0"/>
        </a:defRPr>
      </a:lvl1pPr>
    </p:titleStyle>
    <p:bodyStyle>
      <a:lvl1pPr marL="228600" marR="0" indent="-228600"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2800" kern="1200" spc="0" baseline="0">
          <a:solidFill>
            <a:schemeClr val="tx1"/>
          </a:solidFill>
          <a:latin typeface="+mn-lt"/>
          <a:ea typeface="+mn-ea"/>
          <a:cs typeface="Segoe UI" panose="020B0502040204020203" pitchFamily="34" charset="0"/>
        </a:defRPr>
      </a:lvl1pPr>
      <a:lvl2pPr marL="457200" marR="0" indent="-228600"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2000" kern="1200" spc="0" baseline="0">
          <a:solidFill>
            <a:schemeClr val="tx1"/>
          </a:solidFill>
          <a:latin typeface="+mn-lt"/>
          <a:ea typeface="+mn-ea"/>
          <a:cs typeface="+mn-cs"/>
        </a:defRPr>
      </a:lvl2pPr>
      <a:lvl3pPr marL="657225" marR="0" indent="-200025"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1600" kern="1200" spc="0" baseline="0">
          <a:solidFill>
            <a:schemeClr val="tx1"/>
          </a:solidFill>
          <a:latin typeface="+mn-lt"/>
          <a:ea typeface="+mn-ea"/>
          <a:cs typeface="+mn-cs"/>
        </a:defRPr>
      </a:lvl3pPr>
      <a:lvl4pPr marL="842963" marR="0" indent="-180975"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1400" kern="1200" spc="0" baseline="0">
          <a:solidFill>
            <a:schemeClr val="tx1"/>
          </a:solidFill>
          <a:latin typeface="+mn-lt"/>
          <a:ea typeface="+mn-ea"/>
          <a:cs typeface="+mn-cs"/>
        </a:defRPr>
      </a:lvl4pPr>
      <a:lvl5pPr marL="1023938" marR="0" indent="-168275"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1400" kern="1200" spc="0" baseline="0">
          <a:solidFill>
            <a:schemeClr val="tx1"/>
          </a:soli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6" pos="368">
          <p15:clr>
            <a:srgbClr val="C35EA4"/>
          </p15:clr>
        </p15:guide>
        <p15:guide id="17" pos="7313">
          <p15:clr>
            <a:srgbClr val="C35EA4"/>
          </p15:clr>
        </p15:guide>
        <p15:guide id="25" orient="horz" pos="369">
          <p15:clr>
            <a:srgbClr val="C35EA4"/>
          </p15:clr>
        </p15:guide>
        <p15:guide id="26" orient="horz" pos="3949">
          <p15:clr>
            <a:srgbClr val="C35EA4"/>
          </p15:clr>
        </p15:guide>
        <p15:guide id="27" orient="horz" pos="184">
          <p15:clr>
            <a:srgbClr val="A4A3A4"/>
          </p15:clr>
        </p15:guide>
        <p15:guide id="28" pos="185">
          <p15:clr>
            <a:srgbClr val="A4A3A4"/>
          </p15:clr>
        </p15:guide>
        <p15:guide id="29" orient="horz" pos="4135">
          <p15:clr>
            <a:srgbClr val="A4A3A4"/>
          </p15:clr>
        </p15:guide>
        <p15:guide id="30" pos="7495">
          <p15:clr>
            <a:srgbClr val="A4A3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https://nonprofit.microsoft.com/signin" TargetMode="External"/><Relationship Id="rId2" Type="http://schemas.openxmlformats.org/officeDocument/2006/relationships/notesSlide" Target="../notesSlides/notesSlide7.xml"/><Relationship Id="rId1" Type="http://schemas.openxmlformats.org/officeDocument/2006/relationships/slideLayout" Target="../slideLayouts/slideLayout6.xml"/><Relationship Id="rId4" Type="http://schemas.openxmlformats.org/officeDocument/2006/relationships/hyperlink" Target="https://www.microsoft.com/en-us/nonprofits/eligibility"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3.xml.rels><?xml version="1.0" encoding="UTF-8" standalone="yes"?>
<Relationships xmlns="http://schemas.openxmlformats.org/package/2006/relationships"><Relationship Id="rId3" Type="http://schemas.openxmlformats.org/officeDocument/2006/relationships/hyperlink" Target="https://aka.ms/eligibility-requirements" TargetMode="External"/><Relationship Id="rId2" Type="http://schemas.openxmlformats.org/officeDocument/2006/relationships/notesSlide" Target="../notesSlides/notesSlide1.xml"/><Relationship Id="rId1" Type="http://schemas.openxmlformats.org/officeDocument/2006/relationships/slideLayout" Target="../slideLayouts/slideLayout20.xml"/><Relationship Id="rId4" Type="http://schemas.openxmlformats.org/officeDocument/2006/relationships/hyperlink" Target="https://www.microsoft.com/en-us/nonprofits/eligibility"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microsoft.com/en-us/Licensing/licensing-programs/licensing-for-industries.aspx" TargetMode="External"/><Relationship Id="rId7" Type="http://schemas.openxmlformats.org/officeDocument/2006/relationships/hyperlink" Target="https://aka.ms/eligibility-exceptions" TargetMode="External"/><Relationship Id="rId2" Type="http://schemas.openxmlformats.org/officeDocument/2006/relationships/notesSlide" Target="../notesSlides/notesSlide2.xml"/><Relationship Id="rId1" Type="http://schemas.openxmlformats.org/officeDocument/2006/relationships/slideLayout" Target="../slideLayouts/slideLayout20.xml"/><Relationship Id="rId6" Type="http://schemas.openxmlformats.org/officeDocument/2006/relationships/hyperlink" Target="https://www.microsoft.com/en-us/refurbishedpcs/" TargetMode="External"/><Relationship Id="rId5" Type="http://schemas.openxmlformats.org/officeDocument/2006/relationships/hyperlink" Target="https://www.microsoft.com/en-us/Licensing/licensing-programs/licensing-for-industries.aspx#Pivot1Target3" TargetMode="External"/><Relationship Id="rId4" Type="http://schemas.openxmlformats.org/officeDocument/2006/relationships/hyperlink" Target="https://www.microsoft.com/en-us/Licensing/licensing-programs/licensing-for-industries.aspx#Pivot1Target2"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hyperlink" Target="https://www.microsoft.com/en-us/nonprofits/eligibility" TargetMode="External"/><Relationship Id="rId1" Type="http://schemas.openxmlformats.org/officeDocument/2006/relationships/slideLayout" Target="../slideLayouts/slideLayout32.xml"/><Relationship Id="rId4" Type="http://schemas.openxmlformats.org/officeDocument/2006/relationships/slide" Target="slide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8.xml"/></Relationships>
</file>

<file path=ppt/slides/_rels/slide8.xml.rels><?xml version="1.0" encoding="UTF-8" standalone="yes"?>
<Relationships xmlns="http://schemas.openxmlformats.org/package/2006/relationships"><Relationship Id="rId3" Type="http://schemas.openxmlformats.org/officeDocument/2006/relationships/hyperlink" Target="http://www.microsoft.com/nonprofits"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hyperlink" Target="https://www.microsoft.com/en-us/nonprofits/eligibility"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01ABEA5C-71EC-4415-A530-A154EFA7D811}"/>
              </a:ext>
            </a:extLst>
          </p:cNvPr>
          <p:cNvSpPr>
            <a:spLocks noGrp="1"/>
          </p:cNvSpPr>
          <p:nvPr>
            <p:ph type="title"/>
          </p:nvPr>
        </p:nvSpPr>
        <p:spPr>
          <a:xfrm>
            <a:off x="167833" y="2084087"/>
            <a:ext cx="4982901" cy="1107996"/>
          </a:xfrm>
        </p:spPr>
        <p:txBody>
          <a:bodyPr/>
          <a:lstStyle/>
          <a:p>
            <a:pPr algn="ctr"/>
            <a:r>
              <a:rPr lang="en-US" dirty="0">
                <a:latin typeface="Calibri" panose="020F0502020204030204" pitchFamily="34" charset="0"/>
                <a:cs typeface="Calibri" panose="020F0502020204030204" pitchFamily="34" charset="0"/>
              </a:rPr>
              <a:t>How to become Non-Profit Authorized </a:t>
            </a:r>
          </a:p>
        </p:txBody>
      </p:sp>
      <p:sp>
        <p:nvSpPr>
          <p:cNvPr id="10" name="Text Placeholder 9">
            <a:extLst>
              <a:ext uri="{FF2B5EF4-FFF2-40B4-BE49-F238E27FC236}">
                <a16:creationId xmlns:a16="http://schemas.microsoft.com/office/drawing/2014/main" id="{110D5811-0A28-4FD3-BCC8-770D9C648F31}"/>
              </a:ext>
            </a:extLst>
          </p:cNvPr>
          <p:cNvSpPr>
            <a:spLocks noGrp="1"/>
          </p:cNvSpPr>
          <p:nvPr>
            <p:ph type="body" sz="quarter" idx="12"/>
          </p:nvPr>
        </p:nvSpPr>
        <p:spPr>
          <a:xfrm>
            <a:off x="359443" y="4153383"/>
            <a:ext cx="4599679" cy="1354217"/>
          </a:xfrm>
        </p:spPr>
        <p:txBody>
          <a:bodyPr vert="horz" wrap="square" lIns="0" tIns="0" rIns="0" bIns="0" rtlCol="0" anchor="t">
            <a:spAutoFit/>
          </a:bodyPr>
          <a:lstStyle/>
          <a:p>
            <a:pPr algn="ctr"/>
            <a:r>
              <a:rPr lang="en-US" dirty="0">
                <a:latin typeface="Calibri"/>
                <a:ea typeface="+mn-lt"/>
                <a:cs typeface="Calibri"/>
              </a:rPr>
              <a:t>Is my organization eligible?</a:t>
            </a:r>
            <a:endParaRPr lang="en-US" dirty="0">
              <a:latin typeface="Calibri"/>
              <a:cs typeface="Calibri"/>
            </a:endParaRPr>
          </a:p>
          <a:p>
            <a:pPr algn="ctr"/>
            <a:endParaRPr lang="en-US" dirty="0">
              <a:latin typeface="Calibri" panose="020F0502020204030204" pitchFamily="34" charset="0"/>
              <a:cs typeface="Calibri" panose="020F0502020204030204" pitchFamily="34" charset="0"/>
            </a:endParaRPr>
          </a:p>
          <a:p>
            <a:pPr algn="ctr"/>
            <a:r>
              <a:rPr lang="en-GB" dirty="0">
                <a:latin typeface="Calibri"/>
                <a:ea typeface="+mn-lt"/>
                <a:cs typeface="Calibri"/>
              </a:rPr>
              <a:t>How do I check eligibility?</a:t>
            </a:r>
            <a:endParaRPr lang="en-US">
              <a:latin typeface="Calibri"/>
              <a:ea typeface="+mn-lt"/>
              <a:cs typeface="Calibri"/>
            </a:endParaRPr>
          </a:p>
          <a:p>
            <a:endParaRPr lang="en-US" dirty="0"/>
          </a:p>
        </p:txBody>
      </p:sp>
      <p:pic>
        <p:nvPicPr>
          <p:cNvPr id="3" name="Picture 3" descr="Logo, company name&#10;&#10;Description automatically generated">
            <a:extLst>
              <a:ext uri="{FF2B5EF4-FFF2-40B4-BE49-F238E27FC236}">
                <a16:creationId xmlns:a16="http://schemas.microsoft.com/office/drawing/2014/main" id="{92159380-C195-02D6-1811-DFF2F7612896}"/>
              </a:ext>
            </a:extLst>
          </p:cNvPr>
          <p:cNvPicPr>
            <a:picLocks noChangeAspect="1"/>
          </p:cNvPicPr>
          <p:nvPr/>
        </p:nvPicPr>
        <p:blipFill>
          <a:blip r:embed="rId2"/>
          <a:stretch>
            <a:fillRect/>
          </a:stretch>
        </p:blipFill>
        <p:spPr>
          <a:xfrm>
            <a:off x="9446919" y="5717352"/>
            <a:ext cx="2743200" cy="1143000"/>
          </a:xfrm>
          <a:prstGeom prst="rect">
            <a:avLst/>
          </a:prstGeom>
        </p:spPr>
      </p:pic>
    </p:spTree>
    <p:extLst>
      <p:ext uri="{BB962C8B-B14F-4D97-AF65-F5344CB8AC3E}">
        <p14:creationId xmlns:p14="http://schemas.microsoft.com/office/powerpoint/2010/main" val="340509101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CC16AA4D-A6FA-4F8B-ADCC-DE9548EAAF1C}"/>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Login with your existing O365 credentials</a:t>
            </a:r>
          </a:p>
        </p:txBody>
      </p:sp>
      <p:grpSp>
        <p:nvGrpSpPr>
          <p:cNvPr id="3" name="Group 2">
            <a:extLst>
              <a:ext uri="{FF2B5EF4-FFF2-40B4-BE49-F238E27FC236}">
                <a16:creationId xmlns:a16="http://schemas.microsoft.com/office/drawing/2014/main" id="{0E72DABD-7902-4A74-9642-90B89208C95B}"/>
              </a:ext>
            </a:extLst>
          </p:cNvPr>
          <p:cNvGrpSpPr/>
          <p:nvPr/>
        </p:nvGrpSpPr>
        <p:grpSpPr>
          <a:xfrm>
            <a:off x="588263" y="1568850"/>
            <a:ext cx="11021126" cy="4700188"/>
            <a:chOff x="457200" y="1238808"/>
            <a:chExt cx="11277599" cy="4809566"/>
          </a:xfrm>
        </p:grpSpPr>
        <p:sp>
          <p:nvSpPr>
            <p:cNvPr id="4" name="Rectangle 3">
              <a:extLst>
                <a:ext uri="{FF2B5EF4-FFF2-40B4-BE49-F238E27FC236}">
                  <a16:creationId xmlns:a16="http://schemas.microsoft.com/office/drawing/2014/main" id="{6384CE9B-59C4-4BE3-AC09-2029F2D6F9A2}"/>
                </a:ext>
              </a:extLst>
            </p:cNvPr>
            <p:cNvSpPr/>
            <p:nvPr/>
          </p:nvSpPr>
          <p:spPr>
            <a:xfrm>
              <a:off x="457200" y="1497013"/>
              <a:ext cx="11277599" cy="2236787"/>
            </a:xfrm>
            <a:prstGeom prst="rect">
              <a:avLst/>
            </a:prstGeom>
            <a:solidFill>
              <a:srgbClr val="EBEBEB"/>
            </a:solidFill>
            <a:ln w="12700" cap="flat" cmpd="sng" algn="ctr">
              <a:noFill/>
              <a:prstDash val="solid"/>
              <a:miter lim="800000"/>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spcFirstLastPara="0" vert="horz" wrap="square" lIns="91440" tIns="320040" rIns="91440" bIns="54864" numCol="1" spcCol="1270" anchor="t" anchorCtr="0">
              <a:noAutofit/>
            </a:bodyPr>
            <a:lstStyle/>
            <a:p>
              <a:pPr marL="0" lvl="1" defTabSz="610041">
                <a:spcBef>
                  <a:spcPct val="0"/>
                </a:spcBef>
                <a:spcAft>
                  <a:spcPct val="15000"/>
                </a:spcAft>
                <a:defRPr/>
              </a:pPr>
              <a:r>
                <a:rPr lang="en-US" sz="1600" b="1" dirty="0">
                  <a:solidFill>
                    <a:srgbClr val="000000"/>
                  </a:solidFill>
                  <a:latin typeface="Calibri" panose="020F0502020204030204" pitchFamily="34" charset="0"/>
                  <a:cs typeface="Calibri" panose="020F0502020204030204" pitchFamily="34" charset="0"/>
                </a:rPr>
                <a:t>Go to </a:t>
              </a:r>
              <a:r>
                <a:rPr lang="en-US" sz="1600" b="1" dirty="0">
                  <a:solidFill>
                    <a:srgbClr val="000000"/>
                  </a:solidFill>
                  <a:latin typeface="Calibri" panose="020F0502020204030204" pitchFamily="34" charset="0"/>
                  <a:cs typeface="Calibri" panose="020F0502020204030204" pitchFamily="34" charset="0"/>
                  <a:hlinkClick r:id="rId3"/>
                </a:rPr>
                <a:t>https://nonprofit.microsoft.com/signin</a:t>
              </a:r>
              <a:r>
                <a:rPr lang="en-US" sz="1600" b="1" dirty="0">
                  <a:solidFill>
                    <a:srgbClr val="000000"/>
                  </a:solidFill>
                  <a:latin typeface="Calibri" panose="020F0502020204030204" pitchFamily="34" charset="0"/>
                  <a:cs typeface="Calibri" panose="020F0502020204030204" pitchFamily="34" charset="0"/>
                </a:rPr>
                <a:t> and sign in using your existing Office 365 tenant credentials</a:t>
              </a:r>
            </a:p>
            <a:p>
              <a:pPr lvl="0" defTabSz="914367">
                <a:defRPr/>
              </a:pPr>
              <a:r>
                <a:rPr lang="en-US" sz="1600" dirty="0">
                  <a:solidFill>
                    <a:srgbClr val="000000"/>
                  </a:solidFill>
                  <a:latin typeface="Calibri" panose="020F0502020204030204" pitchFamily="34" charset="0"/>
                  <a:cs typeface="Calibri" panose="020F0502020204030204" pitchFamily="34" charset="0"/>
                </a:rPr>
                <a:t>During the sign-in process, you will:</a:t>
              </a:r>
            </a:p>
            <a:p>
              <a:pPr marL="292100" lvl="1" indent="-185738" defTabSz="914367">
                <a:spcBef>
                  <a:spcPts val="200"/>
                </a:spcBef>
                <a:spcAft>
                  <a:spcPts val="400"/>
                </a:spcAft>
                <a:buFont typeface="Arial" panose="020B0604020202020204" pitchFamily="34" charset="0"/>
                <a:buChar char="•"/>
                <a:defRPr/>
              </a:pPr>
              <a:r>
                <a:rPr lang="en-US" sz="1600" dirty="0">
                  <a:solidFill>
                    <a:srgbClr val="000000"/>
                  </a:solidFill>
                  <a:latin typeface="Calibri" panose="020F0502020204030204" pitchFamily="34" charset="0"/>
                  <a:cs typeface="Calibri" panose="020F0502020204030204" pitchFamily="34" charset="0"/>
                </a:rPr>
                <a:t>Attest to compliance with our </a:t>
              </a:r>
              <a:r>
                <a:rPr lang="en-US" sz="1600" dirty="0">
                  <a:gradFill>
                    <a:gsLst>
                      <a:gs pos="1250">
                        <a:prstClr val="black"/>
                      </a:gs>
                      <a:gs pos="100000">
                        <a:prstClr val="black"/>
                      </a:gs>
                    </a:gsLst>
                    <a:lin ang="5400000" scaled="0"/>
                  </a:gradFill>
                  <a:latin typeface="Calibri" panose="020F0502020204030204" pitchFamily="34" charset="0"/>
                  <a:cs typeface="Calibri" panose="020F0502020204030204" pitchFamily="34" charset="0"/>
                  <a:hlinkClick r:id="rId4"/>
                </a:rPr>
                <a:t>eligibility criteria</a:t>
              </a:r>
              <a:r>
                <a:rPr lang="en-US" sz="1600" dirty="0">
                  <a:solidFill>
                    <a:srgbClr val="000000"/>
                  </a:solidFill>
                  <a:latin typeface="Calibri" panose="020F0502020204030204" pitchFamily="34" charset="0"/>
                  <a:cs typeface="Calibri" panose="020F0502020204030204" pitchFamily="34" charset="0"/>
                </a:rPr>
                <a:t>,</a:t>
              </a:r>
              <a:r>
                <a:rPr lang="en-US" sz="1600" dirty="0">
                  <a:gradFill>
                    <a:gsLst>
                      <a:gs pos="1250">
                        <a:prstClr val="black"/>
                      </a:gs>
                      <a:gs pos="100000">
                        <a:prstClr val="black"/>
                      </a:gs>
                    </a:gsLst>
                    <a:lin ang="5400000" scaled="0"/>
                  </a:gradFill>
                  <a:latin typeface="Calibri" panose="020F0502020204030204" pitchFamily="34" charset="0"/>
                  <a:cs typeface="Calibri" panose="020F0502020204030204" pitchFamily="34" charset="0"/>
                </a:rPr>
                <a:t> </a:t>
              </a:r>
              <a:r>
                <a:rPr lang="en-US" sz="1600" dirty="0">
                  <a:solidFill>
                    <a:srgbClr val="000000"/>
                  </a:solidFill>
                  <a:latin typeface="Calibri" panose="020F0502020204030204" pitchFamily="34" charset="0"/>
                  <a:cs typeface="Calibri" panose="020F0502020204030204" pitchFamily="34" charset="0"/>
                </a:rPr>
                <a:t>including Microsoft’s Anti-discrimination Policy</a:t>
              </a:r>
            </a:p>
            <a:p>
              <a:pPr marL="292100" lvl="1" indent="-185738" defTabSz="914367">
                <a:spcBef>
                  <a:spcPts val="200"/>
                </a:spcBef>
                <a:spcAft>
                  <a:spcPts val="400"/>
                </a:spcAft>
                <a:buFont typeface="Arial" panose="020B0604020202020204" pitchFamily="34" charset="0"/>
                <a:buChar char="•"/>
                <a:defRPr/>
              </a:pPr>
              <a:r>
                <a:rPr lang="en-US" sz="1600" dirty="0">
                  <a:solidFill>
                    <a:srgbClr val="000000"/>
                  </a:solidFill>
                  <a:latin typeface="Calibri" panose="020F0502020204030204" pitchFamily="34" charset="0"/>
                  <a:cs typeface="Calibri" panose="020F0502020204030204" pitchFamily="34" charset="0"/>
                </a:rPr>
                <a:t>Provide information about your organization</a:t>
              </a:r>
            </a:p>
            <a:p>
              <a:pPr marL="292100" lvl="1" indent="-185738" defTabSz="914367">
                <a:spcBef>
                  <a:spcPts val="200"/>
                </a:spcBef>
                <a:spcAft>
                  <a:spcPts val="400"/>
                </a:spcAft>
                <a:buFont typeface="Arial" panose="020B0604020202020204" pitchFamily="34" charset="0"/>
                <a:buChar char="•"/>
                <a:defRPr/>
              </a:pPr>
              <a:r>
                <a:rPr lang="en-US" sz="1600" dirty="0">
                  <a:solidFill>
                    <a:srgbClr val="000000"/>
                  </a:solidFill>
                  <a:latin typeface="Calibri" panose="020F0502020204030204" pitchFamily="34" charset="0"/>
                  <a:cs typeface="Calibri" panose="020F0502020204030204" pitchFamily="34" charset="0"/>
                </a:rPr>
                <a:t>Provide your legal identifier (e.g. charity registration number)</a:t>
              </a:r>
            </a:p>
          </p:txBody>
        </p:sp>
        <p:grpSp>
          <p:nvGrpSpPr>
            <p:cNvPr id="5" name="Group 4">
              <a:extLst>
                <a:ext uri="{FF2B5EF4-FFF2-40B4-BE49-F238E27FC236}">
                  <a16:creationId xmlns:a16="http://schemas.microsoft.com/office/drawing/2014/main" id="{FDF582A3-6267-4890-8FC2-46052D56E172}"/>
                </a:ext>
              </a:extLst>
            </p:cNvPr>
            <p:cNvGrpSpPr/>
            <p:nvPr/>
          </p:nvGrpSpPr>
          <p:grpSpPr>
            <a:xfrm rot="5400000">
              <a:off x="526578" y="1238808"/>
              <a:ext cx="521172" cy="521172"/>
              <a:chOff x="517053" y="1846770"/>
              <a:chExt cx="902172" cy="902172"/>
            </a:xfrm>
          </p:grpSpPr>
          <p:sp>
            <p:nvSpPr>
              <p:cNvPr id="6" name="Arc 5">
                <a:extLst>
                  <a:ext uri="{FF2B5EF4-FFF2-40B4-BE49-F238E27FC236}">
                    <a16:creationId xmlns:a16="http://schemas.microsoft.com/office/drawing/2014/main" id="{82FED3C4-1CE1-43F9-8D02-50F8BFAFBF8B}"/>
                  </a:ext>
                </a:extLst>
              </p:cNvPr>
              <p:cNvSpPr/>
              <p:nvPr/>
            </p:nvSpPr>
            <p:spPr bwMode="auto">
              <a:xfrm>
                <a:off x="517053" y="1846770"/>
                <a:ext cx="902172" cy="902172"/>
              </a:xfrm>
              <a:prstGeom prst="arc">
                <a:avLst>
                  <a:gd name="adj1" fmla="val 16200000"/>
                  <a:gd name="adj2" fmla="val 5431980"/>
                </a:avLst>
              </a:prstGeom>
              <a:solidFill>
                <a:schemeClr val="accent1">
                  <a:lumMod val="75000"/>
                </a:schemeClr>
              </a:solidFill>
              <a:ln w="10795" cap="flat" cmpd="sng" algn="ctr">
                <a:noFill/>
                <a:prstDash val="solid"/>
              </a:ln>
              <a:effectLst/>
            </p:spPr>
            <p:txBody>
              <a:bodyPr vert="horz" wrap="square" lIns="0" tIns="46616" rIns="0" bIns="46616" numCol="1" rtlCol="0" anchor="ctr" anchorCtr="0" compatLnSpc="1">
                <a:prstTxWarp prst="textNoShape">
                  <a:avLst/>
                </a:prstTxWarp>
              </a:bodyPr>
              <a:lstStyle/>
              <a:p>
                <a:pPr marL="0" marR="0" lvl="0" indent="0" algn="ctr" defTabSz="931935" rtl="0" eaLnBrk="1" fontAlgn="base" latinLnBrk="0" hangingPunct="1">
                  <a:lnSpc>
                    <a:spcPct val="100000"/>
                  </a:lnSpc>
                  <a:spcBef>
                    <a:spcPct val="0"/>
                  </a:spcBef>
                  <a:spcAft>
                    <a:spcPct val="0"/>
                  </a:spcAft>
                  <a:buClrTx/>
                  <a:buSzTx/>
                  <a:buFontTx/>
                  <a:buNone/>
                  <a:tabLst/>
                  <a:defRPr/>
                </a:pPr>
                <a:endParaRPr kumimoji="0" lang="en-US" sz="2800" b="0" i="0" u="none" strike="noStrike" kern="0" cap="none" spc="0" normalizeH="0" baseline="0" noProof="0">
                  <a:ln>
                    <a:noFill/>
                  </a:ln>
                  <a:solidFill>
                    <a:srgbClr val="FFFFFF"/>
                  </a:solidFill>
                  <a:effectLst/>
                  <a:uLnTx/>
                  <a:uFillTx/>
                  <a:latin typeface="Segoe UI Semibold" panose="020B0702040204020203" pitchFamily="34" charset="0"/>
                  <a:ea typeface="+mn-ea"/>
                  <a:cs typeface="Segoe UI Semibold" panose="020B0702040204020203" pitchFamily="34" charset="0"/>
                </a:endParaRPr>
              </a:p>
            </p:txBody>
          </p:sp>
          <p:sp>
            <p:nvSpPr>
              <p:cNvPr id="7" name="Oval 6">
                <a:extLst>
                  <a:ext uri="{FF2B5EF4-FFF2-40B4-BE49-F238E27FC236}">
                    <a16:creationId xmlns:a16="http://schemas.microsoft.com/office/drawing/2014/main" id="{2BEE59D8-3CA3-44F1-9EA1-B701CD264D20}"/>
                  </a:ext>
                </a:extLst>
              </p:cNvPr>
              <p:cNvSpPr/>
              <p:nvPr/>
            </p:nvSpPr>
            <p:spPr bwMode="auto">
              <a:xfrm>
                <a:off x="611862" y="1941579"/>
                <a:ext cx="712557" cy="712553"/>
              </a:xfrm>
              <a:prstGeom prst="ellipse">
                <a:avLst/>
              </a:prstGeom>
              <a:solidFill>
                <a:schemeClr val="accent1"/>
              </a:solidFill>
              <a:ln w="10795" cap="flat" cmpd="sng" algn="ctr">
                <a:noFill/>
                <a:prstDash val="solid"/>
              </a:ln>
              <a:effectLst/>
            </p:spPr>
            <p:txBody>
              <a:bodyPr vert="vert270" wrap="square" lIns="0" tIns="46616" rIns="0" bIns="46616" numCol="1" rtlCol="0" anchor="ctr" anchorCtr="0" compatLnSpc="1">
                <a:prstTxWarp prst="textNoShape">
                  <a:avLst/>
                </a:prstTxWarp>
              </a:bodyPr>
              <a:lstStyle/>
              <a:p>
                <a:pPr marL="0" marR="0" lvl="0" indent="0" algn="ctr" defTabSz="931935" rtl="0" eaLnBrk="1" fontAlgn="base" latinLnBrk="0" hangingPunct="1">
                  <a:lnSpc>
                    <a:spcPct val="100000"/>
                  </a:lnSpc>
                  <a:spcBef>
                    <a:spcPct val="0"/>
                  </a:spcBef>
                  <a:spcAft>
                    <a:spcPct val="0"/>
                  </a:spcAft>
                  <a:buClrTx/>
                  <a:buSzTx/>
                  <a:buFontTx/>
                  <a:buNone/>
                  <a:tabLst/>
                  <a:defRPr/>
                </a:pPr>
                <a:r>
                  <a:rPr kumimoji="0" lang="en-IN" sz="2000" b="0" i="0" u="none" strike="noStrike" kern="0" cap="none" spc="0" normalizeH="0" baseline="0" noProof="0" dirty="0">
                    <a:ln>
                      <a:noFill/>
                    </a:ln>
                    <a:solidFill>
                      <a:srgbClr val="FFFFFF"/>
                    </a:solidFill>
                    <a:effectLst/>
                    <a:uLnTx/>
                    <a:uFillTx/>
                    <a:latin typeface="Segoe UI Semibold" panose="020B0702040204020203" pitchFamily="34" charset="0"/>
                    <a:ea typeface="+mn-ea"/>
                    <a:cs typeface="Segoe UI Semibold" panose="020B0702040204020203" pitchFamily="34" charset="0"/>
                  </a:rPr>
                  <a:t>1</a:t>
                </a:r>
                <a:endParaRPr kumimoji="0" lang="en-US" sz="2000" b="0" i="0" u="none" strike="noStrike" kern="0" cap="none" spc="0" normalizeH="0" baseline="0" noProof="0" dirty="0">
                  <a:ln>
                    <a:noFill/>
                  </a:ln>
                  <a:solidFill>
                    <a:srgbClr val="FFFFFF"/>
                  </a:solidFill>
                  <a:effectLst/>
                  <a:uLnTx/>
                  <a:uFillTx/>
                  <a:latin typeface="Segoe UI Semibold" panose="020B0702040204020203" pitchFamily="34" charset="0"/>
                  <a:ea typeface="+mn-ea"/>
                  <a:cs typeface="Segoe UI Semibold" panose="020B0702040204020203" pitchFamily="34" charset="0"/>
                </a:endParaRPr>
              </a:p>
            </p:txBody>
          </p:sp>
        </p:grpSp>
        <p:sp>
          <p:nvSpPr>
            <p:cNvPr id="8" name="Rectangle 7">
              <a:extLst>
                <a:ext uri="{FF2B5EF4-FFF2-40B4-BE49-F238E27FC236}">
                  <a16:creationId xmlns:a16="http://schemas.microsoft.com/office/drawing/2014/main" id="{5F295F68-69CE-45E7-902D-13B99601FBD2}"/>
                </a:ext>
              </a:extLst>
            </p:cNvPr>
            <p:cNvSpPr/>
            <p:nvPr/>
          </p:nvSpPr>
          <p:spPr>
            <a:xfrm>
              <a:off x="457200" y="4068204"/>
              <a:ext cx="2828925" cy="1980169"/>
            </a:xfrm>
            <a:prstGeom prst="rect">
              <a:avLst/>
            </a:prstGeom>
            <a:solidFill>
              <a:srgbClr val="EBEBEB"/>
            </a:solidFill>
            <a:ln w="12700" cap="flat" cmpd="sng" algn="ctr">
              <a:noFill/>
              <a:prstDash val="solid"/>
              <a:miter lim="800000"/>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spcFirstLastPara="0" vert="horz" wrap="square" lIns="91440" tIns="320040" rIns="91440" bIns="54864" numCol="1" spcCol="1270" anchor="t" anchorCtr="0">
              <a:noAutofit/>
            </a:bodyPr>
            <a:lstStyle/>
            <a:p>
              <a:pPr marL="0" marR="0" lvl="1" indent="0" algn="l" defTabSz="610041" rtl="0" eaLnBrk="1" fontAlgn="auto" latinLnBrk="0" hangingPunct="1">
                <a:lnSpc>
                  <a:spcPct val="100000"/>
                </a:lnSpc>
                <a:spcBef>
                  <a:spcPct val="0"/>
                </a:spcBef>
                <a:spcAft>
                  <a:spcPct val="15000"/>
                </a:spcAft>
                <a:buClrTx/>
                <a:buSzTx/>
                <a:buFontTx/>
                <a:buNone/>
                <a:tabLst/>
                <a:defRPr/>
              </a:pPr>
              <a:r>
                <a:rPr kumimoji="0" lang="en-US" sz="1600" b="1" i="0" u="none" strike="noStrike" kern="1200" cap="none" spc="0" normalizeH="0" baseline="0" noProof="0" dirty="0">
                  <a:ln>
                    <a:noFill/>
                  </a:ln>
                  <a:solidFill>
                    <a:srgbClr val="000000"/>
                  </a:solidFill>
                  <a:effectLst/>
                  <a:uLnTx/>
                  <a:uFillTx/>
                  <a:ea typeface="+mn-ea"/>
                  <a:cs typeface="Segoe UI Semibold" panose="020B0702040204020203" pitchFamily="34" charset="0"/>
                </a:rPr>
                <a:t>Complete sign up, also known as ‘Microsoft Nonprofit registration’. </a:t>
              </a:r>
            </a:p>
          </p:txBody>
        </p:sp>
        <p:grpSp>
          <p:nvGrpSpPr>
            <p:cNvPr id="9" name="Group 8">
              <a:extLst>
                <a:ext uri="{FF2B5EF4-FFF2-40B4-BE49-F238E27FC236}">
                  <a16:creationId xmlns:a16="http://schemas.microsoft.com/office/drawing/2014/main" id="{BE8DDA85-AFBE-4183-BEEE-DB9AA464C056}"/>
                </a:ext>
              </a:extLst>
            </p:cNvPr>
            <p:cNvGrpSpPr/>
            <p:nvPr/>
          </p:nvGrpSpPr>
          <p:grpSpPr>
            <a:xfrm rot="5400000">
              <a:off x="526578" y="3810000"/>
              <a:ext cx="521172" cy="521172"/>
              <a:chOff x="517053" y="1846770"/>
              <a:chExt cx="902172" cy="902172"/>
            </a:xfrm>
          </p:grpSpPr>
          <p:sp>
            <p:nvSpPr>
              <p:cNvPr id="10" name="Arc 9">
                <a:extLst>
                  <a:ext uri="{FF2B5EF4-FFF2-40B4-BE49-F238E27FC236}">
                    <a16:creationId xmlns:a16="http://schemas.microsoft.com/office/drawing/2014/main" id="{4F683F07-0DD5-49D4-9EF1-8517F649E5FC}"/>
                  </a:ext>
                </a:extLst>
              </p:cNvPr>
              <p:cNvSpPr/>
              <p:nvPr/>
            </p:nvSpPr>
            <p:spPr bwMode="auto">
              <a:xfrm>
                <a:off x="517053" y="1846770"/>
                <a:ext cx="902172" cy="902172"/>
              </a:xfrm>
              <a:prstGeom prst="arc">
                <a:avLst>
                  <a:gd name="adj1" fmla="val 16200000"/>
                  <a:gd name="adj2" fmla="val 5431980"/>
                </a:avLst>
              </a:prstGeom>
              <a:solidFill>
                <a:schemeClr val="accent1">
                  <a:lumMod val="75000"/>
                </a:schemeClr>
              </a:solidFill>
              <a:ln w="10795" cap="flat" cmpd="sng" algn="ctr">
                <a:noFill/>
                <a:prstDash val="solid"/>
              </a:ln>
              <a:effectLst/>
            </p:spPr>
            <p:txBody>
              <a:bodyPr vert="horz" wrap="square" lIns="0" tIns="46616" rIns="0" bIns="46616" numCol="1" rtlCol="0" anchor="ctr" anchorCtr="0" compatLnSpc="1">
                <a:prstTxWarp prst="textNoShape">
                  <a:avLst/>
                </a:prstTxWarp>
              </a:bodyPr>
              <a:lstStyle/>
              <a:p>
                <a:pPr marL="0" marR="0" lvl="0" indent="0" algn="ctr" defTabSz="931935" rtl="0" eaLnBrk="1" fontAlgn="base" latinLnBrk="0" hangingPunct="1">
                  <a:lnSpc>
                    <a:spcPct val="100000"/>
                  </a:lnSpc>
                  <a:spcBef>
                    <a:spcPct val="0"/>
                  </a:spcBef>
                  <a:spcAft>
                    <a:spcPct val="0"/>
                  </a:spcAft>
                  <a:buClrTx/>
                  <a:buSzTx/>
                  <a:buFontTx/>
                  <a:buNone/>
                  <a:tabLst/>
                  <a:defRPr/>
                </a:pPr>
                <a:endParaRPr kumimoji="0" lang="en-US" sz="2800" b="0" i="0" u="none" strike="noStrike" kern="0" cap="none" spc="0" normalizeH="0" baseline="0" noProof="0">
                  <a:ln>
                    <a:noFill/>
                  </a:ln>
                  <a:solidFill>
                    <a:srgbClr val="FFFFFF"/>
                  </a:solidFill>
                  <a:effectLst/>
                  <a:uLnTx/>
                  <a:uFillTx/>
                  <a:latin typeface="Segoe UI Semibold" panose="020B0702040204020203" pitchFamily="34" charset="0"/>
                  <a:ea typeface="+mn-ea"/>
                  <a:cs typeface="Segoe UI Semibold" panose="020B0702040204020203" pitchFamily="34" charset="0"/>
                </a:endParaRPr>
              </a:p>
            </p:txBody>
          </p:sp>
          <p:sp>
            <p:nvSpPr>
              <p:cNvPr id="11" name="Oval 10">
                <a:extLst>
                  <a:ext uri="{FF2B5EF4-FFF2-40B4-BE49-F238E27FC236}">
                    <a16:creationId xmlns:a16="http://schemas.microsoft.com/office/drawing/2014/main" id="{B9C169B4-83DC-4397-AA16-087B11C2252B}"/>
                  </a:ext>
                </a:extLst>
              </p:cNvPr>
              <p:cNvSpPr/>
              <p:nvPr/>
            </p:nvSpPr>
            <p:spPr bwMode="auto">
              <a:xfrm>
                <a:off x="611862" y="1941579"/>
                <a:ext cx="712557" cy="712553"/>
              </a:xfrm>
              <a:prstGeom prst="ellipse">
                <a:avLst/>
              </a:prstGeom>
              <a:solidFill>
                <a:schemeClr val="accent1"/>
              </a:solidFill>
              <a:ln w="10795" cap="flat" cmpd="sng" algn="ctr">
                <a:noFill/>
                <a:prstDash val="solid"/>
              </a:ln>
              <a:effectLst/>
            </p:spPr>
            <p:txBody>
              <a:bodyPr vert="vert270" wrap="square" lIns="0" tIns="46616" rIns="0" bIns="46616" numCol="1" rtlCol="0" anchor="ctr" anchorCtr="0" compatLnSpc="1">
                <a:prstTxWarp prst="textNoShape">
                  <a:avLst/>
                </a:prstTxWarp>
              </a:bodyPr>
              <a:lstStyle/>
              <a:p>
                <a:pPr marL="0" marR="0" lvl="0" indent="0" algn="ctr" defTabSz="931935" rtl="0" eaLnBrk="1" fontAlgn="base" latinLnBrk="0" hangingPunct="1">
                  <a:lnSpc>
                    <a:spcPct val="100000"/>
                  </a:lnSpc>
                  <a:spcBef>
                    <a:spcPct val="0"/>
                  </a:spcBef>
                  <a:spcAft>
                    <a:spcPct val="0"/>
                  </a:spcAft>
                  <a:buClrTx/>
                  <a:buSzTx/>
                  <a:buFontTx/>
                  <a:buNone/>
                  <a:tabLst/>
                  <a:defRPr/>
                </a:pPr>
                <a:r>
                  <a:rPr kumimoji="0" lang="en-IN" sz="2000" b="0" i="0" u="none" strike="noStrike" kern="0" cap="none" spc="0" normalizeH="0" baseline="0" noProof="0" dirty="0">
                    <a:ln>
                      <a:noFill/>
                    </a:ln>
                    <a:solidFill>
                      <a:srgbClr val="FFFFFF"/>
                    </a:solidFill>
                    <a:effectLst/>
                    <a:uLnTx/>
                    <a:uFillTx/>
                    <a:latin typeface="Segoe UI Semibold" panose="020B0702040204020203" pitchFamily="34" charset="0"/>
                    <a:ea typeface="+mn-ea"/>
                    <a:cs typeface="Segoe UI Semibold" panose="020B0702040204020203" pitchFamily="34" charset="0"/>
                  </a:rPr>
                  <a:t>2</a:t>
                </a:r>
                <a:endParaRPr kumimoji="0" lang="en-US" sz="2000" b="0" i="0" u="none" strike="noStrike" kern="0" cap="none" spc="0" normalizeH="0" baseline="0" noProof="0" dirty="0">
                  <a:ln>
                    <a:noFill/>
                  </a:ln>
                  <a:solidFill>
                    <a:srgbClr val="FFFFFF"/>
                  </a:solidFill>
                  <a:effectLst/>
                  <a:uLnTx/>
                  <a:uFillTx/>
                  <a:latin typeface="Segoe UI Semibold" panose="020B0702040204020203" pitchFamily="34" charset="0"/>
                  <a:ea typeface="+mn-ea"/>
                  <a:cs typeface="Segoe UI Semibold" panose="020B0702040204020203" pitchFamily="34" charset="0"/>
                </a:endParaRPr>
              </a:p>
            </p:txBody>
          </p:sp>
        </p:grpSp>
        <p:sp>
          <p:nvSpPr>
            <p:cNvPr id="12" name="Rectangle 11">
              <a:extLst>
                <a:ext uri="{FF2B5EF4-FFF2-40B4-BE49-F238E27FC236}">
                  <a16:creationId xmlns:a16="http://schemas.microsoft.com/office/drawing/2014/main" id="{FEF6E776-745B-4F6E-9D96-FA0008B69D7B}"/>
                </a:ext>
              </a:extLst>
            </p:cNvPr>
            <p:cNvSpPr/>
            <p:nvPr/>
          </p:nvSpPr>
          <p:spPr>
            <a:xfrm>
              <a:off x="3429000" y="4068204"/>
              <a:ext cx="2828925" cy="1980169"/>
            </a:xfrm>
            <a:prstGeom prst="rect">
              <a:avLst/>
            </a:prstGeom>
            <a:solidFill>
              <a:srgbClr val="EBEBEB"/>
            </a:solidFill>
            <a:ln w="12700" cap="flat" cmpd="sng" algn="ctr">
              <a:noFill/>
              <a:prstDash val="solid"/>
              <a:miter lim="800000"/>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spcFirstLastPara="0" vert="horz" wrap="square" lIns="91440" tIns="320040" rIns="91440" bIns="54864" numCol="1" spcCol="1270" anchor="t" anchorCtr="0">
              <a:noAutofit/>
            </a:bodyPr>
            <a:lstStyle/>
            <a:p>
              <a:pPr marL="0" marR="0" lvl="1" indent="0" algn="l" defTabSz="610041" rtl="0" eaLnBrk="1" fontAlgn="auto" latinLnBrk="0" hangingPunct="1">
                <a:lnSpc>
                  <a:spcPct val="100000"/>
                </a:lnSpc>
                <a:spcBef>
                  <a:spcPct val="0"/>
                </a:spcBef>
                <a:spcAft>
                  <a:spcPct val="15000"/>
                </a:spcAft>
                <a:buClrTx/>
                <a:buSzTx/>
                <a:buFontTx/>
                <a:buNone/>
                <a:tabLst/>
                <a:defRPr/>
              </a:pPr>
              <a:r>
                <a:rPr kumimoji="0" lang="en-US" sz="1600" b="1" i="0" u="none" strike="noStrike" kern="1200" cap="none" spc="0" normalizeH="0" baseline="0" noProof="0" dirty="0">
                  <a:ln>
                    <a:noFill/>
                  </a:ln>
                  <a:solidFill>
                    <a:srgbClr val="000000"/>
                  </a:solidFill>
                  <a:effectLst/>
                  <a:uLnTx/>
                  <a:uFillTx/>
                  <a:ea typeface="+mn-ea"/>
                  <a:cs typeface="Segoe UI Semibold" panose="020B0702040204020203" pitchFamily="34" charset="0"/>
                </a:rPr>
                <a:t>Your nonprofit eligibility is validated by Microsoft’s validation partner. This process may take up to</a:t>
              </a:r>
              <a:br>
                <a:rPr kumimoji="0" lang="en-US" sz="1600" b="1" i="0" u="none" strike="noStrike" kern="1200" cap="none" spc="0" normalizeH="0" baseline="0" noProof="0" dirty="0">
                  <a:ln>
                    <a:noFill/>
                  </a:ln>
                  <a:solidFill>
                    <a:srgbClr val="000000"/>
                  </a:solidFill>
                  <a:effectLst/>
                  <a:uLnTx/>
                  <a:uFillTx/>
                  <a:ea typeface="+mn-ea"/>
                  <a:cs typeface="Segoe UI Semibold" panose="020B0702040204020203" pitchFamily="34" charset="0"/>
                </a:rPr>
              </a:br>
              <a:r>
                <a:rPr kumimoji="0" lang="en-US" sz="1600" b="1" i="0" u="none" strike="noStrike" kern="1200" cap="none" spc="0" normalizeH="0" baseline="0" noProof="0" dirty="0">
                  <a:ln>
                    <a:noFill/>
                  </a:ln>
                  <a:solidFill>
                    <a:srgbClr val="000000"/>
                  </a:solidFill>
                  <a:effectLst/>
                  <a:uLnTx/>
                  <a:uFillTx/>
                  <a:ea typeface="+mn-ea"/>
                  <a:cs typeface="Segoe UI Semibold" panose="020B0702040204020203" pitchFamily="34" charset="0"/>
                </a:rPr>
                <a:t>20 business days. </a:t>
              </a:r>
            </a:p>
          </p:txBody>
        </p:sp>
        <p:sp>
          <p:nvSpPr>
            <p:cNvPr id="13" name="Rectangle 12">
              <a:extLst>
                <a:ext uri="{FF2B5EF4-FFF2-40B4-BE49-F238E27FC236}">
                  <a16:creationId xmlns:a16="http://schemas.microsoft.com/office/drawing/2014/main" id="{A2A50964-9425-480A-A6EC-CF1D0BBE5BE7}"/>
                </a:ext>
              </a:extLst>
            </p:cNvPr>
            <p:cNvSpPr/>
            <p:nvPr/>
          </p:nvSpPr>
          <p:spPr>
            <a:xfrm>
              <a:off x="6400800" y="4068205"/>
              <a:ext cx="5333999" cy="1980169"/>
            </a:xfrm>
            <a:prstGeom prst="rect">
              <a:avLst/>
            </a:prstGeom>
            <a:solidFill>
              <a:srgbClr val="EBEBEB"/>
            </a:solidFill>
            <a:ln w="12700" cap="flat" cmpd="sng" algn="ctr">
              <a:noFill/>
              <a:prstDash val="solid"/>
              <a:miter lim="800000"/>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spcFirstLastPara="0" vert="horz" wrap="square" lIns="91440" tIns="320040" rIns="91440" bIns="54864" numCol="1" spcCol="1270" anchor="t" anchorCtr="0">
              <a:noAutofit/>
            </a:bodyPr>
            <a:lstStyle/>
            <a:p>
              <a:pPr marL="0" marR="0" lvl="1" indent="0" algn="l" defTabSz="610041" rtl="0" eaLnBrk="1" fontAlgn="auto" latinLnBrk="0" hangingPunct="1">
                <a:lnSpc>
                  <a:spcPct val="100000"/>
                </a:lnSpc>
                <a:spcBef>
                  <a:spcPct val="0"/>
                </a:spcBef>
                <a:spcAft>
                  <a:spcPct val="1500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Once validation is complete, you will receive confirmation of eligibility for Microsoft’s nonprofit offers via email.</a:t>
              </a:r>
            </a:p>
            <a:p>
              <a:pPr marL="0" marR="0" lvl="0" indent="0" algn="l" defTabSz="914367"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After receiving confirmation of eligibility: </a:t>
              </a:r>
            </a:p>
            <a:p>
              <a:pPr marL="292100" marR="0" lvl="1" indent="-185738" algn="l" defTabSz="914367"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Contact your partner and let them know you are now eligible for nonprofit offers</a:t>
              </a:r>
            </a:p>
            <a:p>
              <a:pPr marL="292100" marR="0" lvl="1" indent="-185738" algn="l" defTabSz="914367"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Provide them with Global Admin credentials for tenant</a:t>
              </a:r>
            </a:p>
          </p:txBody>
        </p:sp>
        <p:grpSp>
          <p:nvGrpSpPr>
            <p:cNvPr id="14" name="Group 13">
              <a:extLst>
                <a:ext uri="{FF2B5EF4-FFF2-40B4-BE49-F238E27FC236}">
                  <a16:creationId xmlns:a16="http://schemas.microsoft.com/office/drawing/2014/main" id="{B23B987D-210E-47B5-87E6-F2A2182E51F5}"/>
                </a:ext>
              </a:extLst>
            </p:cNvPr>
            <p:cNvGrpSpPr/>
            <p:nvPr/>
          </p:nvGrpSpPr>
          <p:grpSpPr>
            <a:xfrm rot="5400000">
              <a:off x="3517428" y="3810000"/>
              <a:ext cx="521172" cy="521172"/>
              <a:chOff x="517053" y="1846770"/>
              <a:chExt cx="902172" cy="902172"/>
            </a:xfrm>
          </p:grpSpPr>
          <p:sp>
            <p:nvSpPr>
              <p:cNvPr id="15" name="Arc 14">
                <a:extLst>
                  <a:ext uri="{FF2B5EF4-FFF2-40B4-BE49-F238E27FC236}">
                    <a16:creationId xmlns:a16="http://schemas.microsoft.com/office/drawing/2014/main" id="{678EC51C-F3DA-4BDF-BA00-57278DC5901B}"/>
                  </a:ext>
                </a:extLst>
              </p:cNvPr>
              <p:cNvSpPr/>
              <p:nvPr/>
            </p:nvSpPr>
            <p:spPr bwMode="auto">
              <a:xfrm>
                <a:off x="517053" y="1846770"/>
                <a:ext cx="902172" cy="902172"/>
              </a:xfrm>
              <a:prstGeom prst="arc">
                <a:avLst>
                  <a:gd name="adj1" fmla="val 16200000"/>
                  <a:gd name="adj2" fmla="val 5431980"/>
                </a:avLst>
              </a:prstGeom>
              <a:solidFill>
                <a:schemeClr val="accent1">
                  <a:lumMod val="75000"/>
                </a:schemeClr>
              </a:solidFill>
              <a:ln w="10795" cap="flat" cmpd="sng" algn="ctr">
                <a:noFill/>
                <a:prstDash val="solid"/>
              </a:ln>
              <a:effectLst/>
            </p:spPr>
            <p:txBody>
              <a:bodyPr vert="horz" wrap="square" lIns="0" tIns="46616" rIns="0" bIns="46616" numCol="1" rtlCol="0" anchor="ctr" anchorCtr="0" compatLnSpc="1">
                <a:prstTxWarp prst="textNoShape">
                  <a:avLst/>
                </a:prstTxWarp>
              </a:bodyPr>
              <a:lstStyle/>
              <a:p>
                <a:pPr marL="0" marR="0" lvl="0" indent="0" algn="ctr" defTabSz="931935" rtl="0" eaLnBrk="1" fontAlgn="base" latinLnBrk="0" hangingPunct="1">
                  <a:lnSpc>
                    <a:spcPct val="100000"/>
                  </a:lnSpc>
                  <a:spcBef>
                    <a:spcPct val="0"/>
                  </a:spcBef>
                  <a:spcAft>
                    <a:spcPct val="0"/>
                  </a:spcAft>
                  <a:buClrTx/>
                  <a:buSzTx/>
                  <a:buFontTx/>
                  <a:buNone/>
                  <a:tabLst/>
                  <a:defRPr/>
                </a:pPr>
                <a:endParaRPr kumimoji="0" lang="en-US" sz="2800" b="0" i="0" u="none" strike="noStrike" kern="0" cap="none" spc="0" normalizeH="0" baseline="0" noProof="0">
                  <a:ln>
                    <a:noFill/>
                  </a:ln>
                  <a:solidFill>
                    <a:srgbClr val="FFFFFF"/>
                  </a:solidFill>
                  <a:effectLst/>
                  <a:uLnTx/>
                  <a:uFillTx/>
                  <a:latin typeface="Segoe UI Semibold" panose="020B0702040204020203" pitchFamily="34" charset="0"/>
                  <a:ea typeface="+mn-ea"/>
                  <a:cs typeface="Segoe UI Semibold" panose="020B0702040204020203" pitchFamily="34" charset="0"/>
                </a:endParaRPr>
              </a:p>
            </p:txBody>
          </p:sp>
          <p:sp>
            <p:nvSpPr>
              <p:cNvPr id="16" name="Oval 15">
                <a:extLst>
                  <a:ext uri="{FF2B5EF4-FFF2-40B4-BE49-F238E27FC236}">
                    <a16:creationId xmlns:a16="http://schemas.microsoft.com/office/drawing/2014/main" id="{AE4D1EBA-52F2-4194-BAC7-F6B5FE39E425}"/>
                  </a:ext>
                </a:extLst>
              </p:cNvPr>
              <p:cNvSpPr/>
              <p:nvPr/>
            </p:nvSpPr>
            <p:spPr bwMode="auto">
              <a:xfrm>
                <a:off x="611862" y="1941579"/>
                <a:ext cx="712557" cy="712553"/>
              </a:xfrm>
              <a:prstGeom prst="ellipse">
                <a:avLst/>
              </a:prstGeom>
              <a:solidFill>
                <a:schemeClr val="accent1"/>
              </a:solidFill>
              <a:ln w="10795" cap="flat" cmpd="sng" algn="ctr">
                <a:noFill/>
                <a:prstDash val="solid"/>
              </a:ln>
              <a:effectLst/>
            </p:spPr>
            <p:txBody>
              <a:bodyPr vert="vert270" wrap="square" lIns="0" tIns="46616" rIns="0" bIns="46616" numCol="1" rtlCol="0" anchor="ctr" anchorCtr="0" compatLnSpc="1">
                <a:prstTxWarp prst="textNoShape">
                  <a:avLst/>
                </a:prstTxWarp>
              </a:bodyPr>
              <a:lstStyle/>
              <a:p>
                <a:pPr marL="0" marR="0" lvl="0" indent="0" algn="ctr" defTabSz="931935" rtl="0" eaLnBrk="1" fontAlgn="base" latinLnBrk="0" hangingPunct="1">
                  <a:lnSpc>
                    <a:spcPct val="100000"/>
                  </a:lnSpc>
                  <a:spcBef>
                    <a:spcPct val="0"/>
                  </a:spcBef>
                  <a:spcAft>
                    <a:spcPct val="0"/>
                  </a:spcAft>
                  <a:buClrTx/>
                  <a:buSzTx/>
                  <a:buFontTx/>
                  <a:buNone/>
                  <a:tabLst/>
                  <a:defRPr/>
                </a:pPr>
                <a:r>
                  <a:rPr kumimoji="0" lang="en-IN" sz="2000" b="0" i="0" u="none" strike="noStrike" kern="0" cap="none" spc="0" normalizeH="0" baseline="0" noProof="0" dirty="0">
                    <a:ln>
                      <a:noFill/>
                    </a:ln>
                    <a:solidFill>
                      <a:srgbClr val="FFFFFF"/>
                    </a:solidFill>
                    <a:effectLst/>
                    <a:uLnTx/>
                    <a:uFillTx/>
                    <a:latin typeface="Segoe UI Semibold" panose="020B0702040204020203" pitchFamily="34" charset="0"/>
                    <a:ea typeface="+mn-ea"/>
                    <a:cs typeface="Segoe UI Semibold" panose="020B0702040204020203" pitchFamily="34" charset="0"/>
                  </a:rPr>
                  <a:t>3</a:t>
                </a:r>
                <a:endParaRPr kumimoji="0" lang="en-US" sz="2000" b="0" i="0" u="none" strike="noStrike" kern="0" cap="none" spc="0" normalizeH="0" baseline="0" noProof="0" dirty="0">
                  <a:ln>
                    <a:noFill/>
                  </a:ln>
                  <a:solidFill>
                    <a:srgbClr val="FFFFFF"/>
                  </a:solidFill>
                  <a:effectLst/>
                  <a:uLnTx/>
                  <a:uFillTx/>
                  <a:latin typeface="Segoe UI Semibold" panose="020B0702040204020203" pitchFamily="34" charset="0"/>
                  <a:ea typeface="+mn-ea"/>
                  <a:cs typeface="Segoe UI Semibold" panose="020B0702040204020203" pitchFamily="34" charset="0"/>
                </a:endParaRPr>
              </a:p>
            </p:txBody>
          </p:sp>
        </p:grpSp>
        <p:grpSp>
          <p:nvGrpSpPr>
            <p:cNvPr id="17" name="Group 16">
              <a:extLst>
                <a:ext uri="{FF2B5EF4-FFF2-40B4-BE49-F238E27FC236}">
                  <a16:creationId xmlns:a16="http://schemas.microsoft.com/office/drawing/2014/main" id="{3AED008A-A62F-4CDE-92F3-A1E709F335DC}"/>
                </a:ext>
              </a:extLst>
            </p:cNvPr>
            <p:cNvGrpSpPr/>
            <p:nvPr/>
          </p:nvGrpSpPr>
          <p:grpSpPr>
            <a:xfrm rot="5400000">
              <a:off x="6508278" y="3810000"/>
              <a:ext cx="521172" cy="521172"/>
              <a:chOff x="517053" y="1846770"/>
              <a:chExt cx="902172" cy="902172"/>
            </a:xfrm>
          </p:grpSpPr>
          <p:sp>
            <p:nvSpPr>
              <p:cNvPr id="18" name="Arc 17">
                <a:extLst>
                  <a:ext uri="{FF2B5EF4-FFF2-40B4-BE49-F238E27FC236}">
                    <a16:creationId xmlns:a16="http://schemas.microsoft.com/office/drawing/2014/main" id="{EB602205-5062-4B6F-BBD7-4C120F2F187B}"/>
                  </a:ext>
                </a:extLst>
              </p:cNvPr>
              <p:cNvSpPr/>
              <p:nvPr/>
            </p:nvSpPr>
            <p:spPr bwMode="auto">
              <a:xfrm>
                <a:off x="517053" y="1846770"/>
                <a:ext cx="902172" cy="902172"/>
              </a:xfrm>
              <a:prstGeom prst="arc">
                <a:avLst>
                  <a:gd name="adj1" fmla="val 16200000"/>
                  <a:gd name="adj2" fmla="val 5431980"/>
                </a:avLst>
              </a:prstGeom>
              <a:solidFill>
                <a:schemeClr val="accent1">
                  <a:lumMod val="75000"/>
                </a:schemeClr>
              </a:solidFill>
              <a:ln w="10795" cap="flat" cmpd="sng" algn="ctr">
                <a:noFill/>
                <a:prstDash val="solid"/>
              </a:ln>
              <a:effectLst/>
            </p:spPr>
            <p:txBody>
              <a:bodyPr vert="horz" wrap="square" lIns="0" tIns="46616" rIns="0" bIns="46616" numCol="1" rtlCol="0" anchor="ctr" anchorCtr="0" compatLnSpc="1">
                <a:prstTxWarp prst="textNoShape">
                  <a:avLst/>
                </a:prstTxWarp>
              </a:bodyPr>
              <a:lstStyle/>
              <a:p>
                <a:pPr marL="0" marR="0" lvl="0" indent="0" algn="ctr" defTabSz="931935" rtl="0" eaLnBrk="1" fontAlgn="base" latinLnBrk="0" hangingPunct="1">
                  <a:lnSpc>
                    <a:spcPct val="100000"/>
                  </a:lnSpc>
                  <a:spcBef>
                    <a:spcPct val="0"/>
                  </a:spcBef>
                  <a:spcAft>
                    <a:spcPct val="0"/>
                  </a:spcAft>
                  <a:buClrTx/>
                  <a:buSzTx/>
                  <a:buFontTx/>
                  <a:buNone/>
                  <a:tabLst/>
                  <a:defRPr/>
                </a:pPr>
                <a:endParaRPr kumimoji="0" lang="en-US" sz="2800" b="0" i="0" u="none" strike="noStrike" kern="0" cap="none" spc="0" normalizeH="0" baseline="0" noProof="0">
                  <a:ln>
                    <a:noFill/>
                  </a:ln>
                  <a:solidFill>
                    <a:srgbClr val="FFFFFF"/>
                  </a:solidFill>
                  <a:effectLst/>
                  <a:uLnTx/>
                  <a:uFillTx/>
                  <a:latin typeface="Segoe UI Semibold" panose="020B0702040204020203" pitchFamily="34" charset="0"/>
                  <a:ea typeface="+mn-ea"/>
                  <a:cs typeface="Segoe UI Semibold" panose="020B0702040204020203" pitchFamily="34" charset="0"/>
                </a:endParaRPr>
              </a:p>
            </p:txBody>
          </p:sp>
          <p:sp>
            <p:nvSpPr>
              <p:cNvPr id="19" name="Oval 18">
                <a:extLst>
                  <a:ext uri="{FF2B5EF4-FFF2-40B4-BE49-F238E27FC236}">
                    <a16:creationId xmlns:a16="http://schemas.microsoft.com/office/drawing/2014/main" id="{CC4FE2D3-41EB-4007-9C06-CFE76FBFE939}"/>
                  </a:ext>
                </a:extLst>
              </p:cNvPr>
              <p:cNvSpPr/>
              <p:nvPr/>
            </p:nvSpPr>
            <p:spPr bwMode="auto">
              <a:xfrm>
                <a:off x="611862" y="1941579"/>
                <a:ext cx="712557" cy="712553"/>
              </a:xfrm>
              <a:prstGeom prst="ellipse">
                <a:avLst/>
              </a:prstGeom>
              <a:solidFill>
                <a:schemeClr val="accent1"/>
              </a:solidFill>
              <a:ln w="10795" cap="flat" cmpd="sng" algn="ctr">
                <a:noFill/>
                <a:prstDash val="solid"/>
              </a:ln>
              <a:effectLst/>
            </p:spPr>
            <p:txBody>
              <a:bodyPr vert="vert270" wrap="square" lIns="0" tIns="46616" rIns="0" bIns="46616" numCol="1" rtlCol="0" anchor="ctr" anchorCtr="0" compatLnSpc="1">
                <a:prstTxWarp prst="textNoShape">
                  <a:avLst/>
                </a:prstTxWarp>
              </a:bodyPr>
              <a:lstStyle/>
              <a:p>
                <a:pPr marL="0" marR="0" lvl="0" indent="0" algn="ctr" defTabSz="931935" rtl="0" eaLnBrk="1" fontAlgn="base" latinLnBrk="0" hangingPunct="1">
                  <a:lnSpc>
                    <a:spcPct val="100000"/>
                  </a:lnSpc>
                  <a:spcBef>
                    <a:spcPct val="0"/>
                  </a:spcBef>
                  <a:spcAft>
                    <a:spcPct val="0"/>
                  </a:spcAft>
                  <a:buClrTx/>
                  <a:buSzTx/>
                  <a:buFontTx/>
                  <a:buNone/>
                  <a:tabLst/>
                  <a:defRPr/>
                </a:pPr>
                <a:r>
                  <a:rPr kumimoji="0" lang="en-IN" sz="2000" b="0" i="0" u="none" strike="noStrike" kern="0" cap="none" spc="0" normalizeH="0" baseline="0" noProof="0" dirty="0">
                    <a:ln>
                      <a:noFill/>
                    </a:ln>
                    <a:solidFill>
                      <a:srgbClr val="FFFFFF"/>
                    </a:solidFill>
                    <a:effectLst/>
                    <a:uLnTx/>
                    <a:uFillTx/>
                    <a:latin typeface="Segoe UI Semibold" panose="020B0702040204020203" pitchFamily="34" charset="0"/>
                    <a:ea typeface="+mn-ea"/>
                    <a:cs typeface="Segoe UI Semibold" panose="020B0702040204020203" pitchFamily="34" charset="0"/>
                  </a:rPr>
                  <a:t>4</a:t>
                </a:r>
                <a:endParaRPr kumimoji="0" lang="en-US" sz="2000" b="0" i="0" u="none" strike="noStrike" kern="0" cap="none" spc="0" normalizeH="0" baseline="0" noProof="0" dirty="0">
                  <a:ln>
                    <a:noFill/>
                  </a:ln>
                  <a:solidFill>
                    <a:srgbClr val="FFFFFF"/>
                  </a:solidFill>
                  <a:effectLst/>
                  <a:uLnTx/>
                  <a:uFillTx/>
                  <a:latin typeface="Segoe UI Semibold" panose="020B0702040204020203" pitchFamily="34" charset="0"/>
                  <a:ea typeface="+mn-ea"/>
                  <a:cs typeface="Segoe UI Semibold" panose="020B0702040204020203" pitchFamily="34" charset="0"/>
                </a:endParaRPr>
              </a:p>
            </p:txBody>
          </p:sp>
        </p:grpSp>
      </p:grpSp>
      <p:sp>
        <p:nvSpPr>
          <p:cNvPr id="21" name="Subtitle 2">
            <a:extLst>
              <a:ext uri="{FF2B5EF4-FFF2-40B4-BE49-F238E27FC236}">
                <a16:creationId xmlns:a16="http://schemas.microsoft.com/office/drawing/2014/main" id="{A2045EA4-01B5-40C3-B0BD-7D24CC6CD003}"/>
              </a:ext>
            </a:extLst>
          </p:cNvPr>
          <p:cNvSpPr txBox="1">
            <a:spLocks/>
          </p:cNvSpPr>
          <p:nvPr/>
        </p:nvSpPr>
        <p:spPr>
          <a:xfrm>
            <a:off x="8153396" y="160824"/>
            <a:ext cx="3869649" cy="138499"/>
          </a:xfrm>
          <a:prstGeom prst="rect">
            <a:avLst/>
          </a:prstGeom>
        </p:spPr>
        <p:txBody>
          <a:bodyPr vert="horz" wrap="none" lIns="0" tIns="0" rIns="0" bIns="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000" b="0" i="0" u="none" strike="noStrike" kern="1200" cap="none" spc="0" normalizeH="0" baseline="0" noProof="0" dirty="0">
                <a:ln>
                  <a:noFill/>
                </a:ln>
                <a:solidFill>
                  <a:prstClr val="black"/>
                </a:solidFill>
                <a:effectLst/>
                <a:highlight>
                  <a:srgbClr val="FFFF00"/>
                </a:highlight>
                <a:uLnTx/>
                <a:uFillTx/>
                <a:latin typeface="Segoe UI" panose="020B0502040204020203" pitchFamily="34" charset="0"/>
                <a:ea typeface="+mn-ea"/>
                <a:cs typeface="Segoe UI" panose="020B0502040204020203" pitchFamily="34" charset="0"/>
              </a:rPr>
              <a:t>Process for customer </a:t>
            </a:r>
            <a:r>
              <a:rPr kumimoji="0" lang="en-US" sz="1000" b="0" i="0" u="sng" strike="noStrike" kern="1200" cap="none" spc="0" normalizeH="0" baseline="0" noProof="0" dirty="0">
                <a:ln>
                  <a:noFill/>
                </a:ln>
                <a:solidFill>
                  <a:prstClr val="black"/>
                </a:solidFill>
                <a:effectLst/>
                <a:highlight>
                  <a:srgbClr val="FFFF00"/>
                </a:highlight>
                <a:uLnTx/>
                <a:uFillTx/>
                <a:latin typeface="Segoe UI" panose="020B0502040204020203" pitchFamily="34" charset="0"/>
                <a:ea typeface="+mn-ea"/>
                <a:cs typeface="Segoe UI" panose="020B0502040204020203" pitchFamily="34" charset="0"/>
              </a:rPr>
              <a:t>with</a:t>
            </a:r>
            <a:r>
              <a:rPr kumimoji="0" lang="en-US" sz="1000" b="0" i="0" u="none" strike="noStrike" kern="1200" cap="none" spc="0" normalizeH="0" baseline="0" noProof="0" dirty="0">
                <a:ln>
                  <a:noFill/>
                </a:ln>
                <a:solidFill>
                  <a:prstClr val="black"/>
                </a:solidFill>
                <a:effectLst/>
                <a:highlight>
                  <a:srgbClr val="FFFF00"/>
                </a:highlight>
                <a:uLnTx/>
                <a:uFillTx/>
                <a:latin typeface="Segoe UI" panose="020B0502040204020203" pitchFamily="34" charset="0"/>
                <a:ea typeface="+mn-ea"/>
                <a:cs typeface="Segoe UI" panose="020B0502040204020203" pitchFamily="34" charset="0"/>
              </a:rPr>
              <a:t> an O365 tenant </a:t>
            </a:r>
            <a:r>
              <a:rPr kumimoji="0" lang="en-US" sz="1000" b="0" i="0" u="sng" strike="noStrike" kern="1200" cap="none" spc="0" normalizeH="0" baseline="0" noProof="0" dirty="0">
                <a:ln>
                  <a:noFill/>
                </a:ln>
                <a:solidFill>
                  <a:prstClr val="black"/>
                </a:solidFill>
                <a:effectLst/>
                <a:highlight>
                  <a:srgbClr val="FFFF00"/>
                </a:highlight>
                <a:uLnTx/>
                <a:uFillTx/>
                <a:latin typeface="Segoe UI" panose="020B0502040204020203" pitchFamily="34" charset="0"/>
                <a:ea typeface="+mn-ea"/>
                <a:cs typeface="Segoe UI" panose="020B0502040204020203" pitchFamily="34" charset="0"/>
              </a:rPr>
              <a:t>not enabled</a:t>
            </a:r>
            <a:r>
              <a:rPr kumimoji="0" lang="en-US" sz="1000" b="0" i="0" u="none" strike="noStrike" kern="1200" cap="none" spc="0" normalizeH="0" baseline="0" noProof="0" dirty="0">
                <a:ln>
                  <a:noFill/>
                </a:ln>
                <a:solidFill>
                  <a:prstClr val="black"/>
                </a:solidFill>
                <a:effectLst/>
                <a:highlight>
                  <a:srgbClr val="FFFF00"/>
                </a:highlight>
                <a:uLnTx/>
                <a:uFillTx/>
                <a:latin typeface="Segoe UI" panose="020B0502040204020203" pitchFamily="34" charset="0"/>
                <a:ea typeface="+mn-ea"/>
                <a:cs typeface="Segoe UI" panose="020B0502040204020203" pitchFamily="34" charset="0"/>
              </a:rPr>
              <a:t> for Nonprofit</a:t>
            </a:r>
          </a:p>
        </p:txBody>
      </p:sp>
    </p:spTree>
    <p:extLst>
      <p:ext uri="{BB962C8B-B14F-4D97-AF65-F5344CB8AC3E}">
        <p14:creationId xmlns:p14="http://schemas.microsoft.com/office/powerpoint/2010/main" val="278449192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Tm="75012">
        <p159:morph option="byObject"/>
      </p:transition>
    </mc:Choice>
    <mc:Fallback xmlns="">
      <p:transition spd="slow" advTm="75012">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D354B5B-0255-4FA8-B705-87BDA84A562C}"/>
              </a:ext>
            </a:extLst>
          </p:cNvPr>
          <p:cNvSpPr>
            <a:spLocks noGrp="1"/>
          </p:cNvSpPr>
          <p:nvPr>
            <p:ph type="title"/>
          </p:nvPr>
        </p:nvSpPr>
        <p:spPr/>
        <p:txBody>
          <a:bodyPr/>
          <a:lstStyle/>
          <a:p>
            <a:r>
              <a:rPr lang="en-GB" dirty="0">
                <a:latin typeface="Calibri" panose="020F0502020204030204" pitchFamily="34" charset="0"/>
                <a:cs typeface="Calibri" panose="020F0502020204030204" pitchFamily="34" charset="0"/>
              </a:rPr>
              <a:t>Is my organization eligible?</a:t>
            </a:r>
          </a:p>
        </p:txBody>
      </p:sp>
    </p:spTree>
    <p:extLst>
      <p:ext uri="{BB962C8B-B14F-4D97-AF65-F5344CB8AC3E}">
        <p14:creationId xmlns:p14="http://schemas.microsoft.com/office/powerpoint/2010/main" val="397490408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Tm="3547">
        <p159:morph option="byObject"/>
      </p:transition>
    </mc:Choice>
    <mc:Fallback xmlns="">
      <p:transition spd="slow" advTm="3547">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1332A1F-DB12-4C47-ABB4-CB193253DD87}"/>
              </a:ext>
            </a:extLst>
          </p:cNvPr>
          <p:cNvSpPr>
            <a:spLocks noGrp="1"/>
          </p:cNvSpPr>
          <p:nvPr>
            <p:ph type="title"/>
          </p:nvPr>
        </p:nvSpPr>
        <p:spPr>
          <a:xfrm>
            <a:off x="588263" y="457200"/>
            <a:ext cx="11021125" cy="493776"/>
          </a:xfrm>
        </p:spPr>
        <p:txBody>
          <a:bodyPr/>
          <a:lstStyle/>
          <a:p>
            <a:r>
              <a:rPr lang="en-GB" sz="3200" dirty="0">
                <a:latin typeface="Calibri" panose="020F0502020204030204" pitchFamily="34" charset="0"/>
                <a:cs typeface="Calibri" panose="020F0502020204030204" pitchFamily="34" charset="0"/>
              </a:rPr>
              <a:t>You must meet ALL FIVE of the following criteria to be eligible</a:t>
            </a:r>
          </a:p>
        </p:txBody>
      </p:sp>
      <p:sp>
        <p:nvSpPr>
          <p:cNvPr id="6" name="Rectangle 5">
            <a:extLst>
              <a:ext uri="{FF2B5EF4-FFF2-40B4-BE49-F238E27FC236}">
                <a16:creationId xmlns:a16="http://schemas.microsoft.com/office/drawing/2014/main" id="{E9FA252E-491B-4C60-9354-9CE0294BBFB4}"/>
              </a:ext>
            </a:extLst>
          </p:cNvPr>
          <p:cNvSpPr/>
          <p:nvPr/>
        </p:nvSpPr>
        <p:spPr>
          <a:xfrm>
            <a:off x="584200" y="1097279"/>
            <a:ext cx="11025188" cy="1188720"/>
          </a:xfrm>
          <a:prstGeom prst="rect">
            <a:avLst/>
          </a:prstGeom>
          <a:solidFill>
            <a:srgbClr val="EBEBEB"/>
          </a:solidFill>
          <a:ln>
            <a:noFill/>
          </a:ln>
        </p:spPr>
        <p:txBody>
          <a:bodyPr wrap="square" lIns="137160" tIns="91440" rIns="137160" bIns="91440">
            <a:noAutofit/>
          </a:bodyPr>
          <a:lstStyle/>
          <a:p>
            <a:pPr marL="0" marR="0" lvl="0" indent="0" algn="l" defTabSz="914367" rtl="0" eaLnBrk="1" fontAlgn="b"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rgbClr val="0078D4"/>
                </a:solidFill>
                <a:effectLst/>
                <a:uLnTx/>
                <a:uFillTx/>
                <a:latin typeface="Calibri" panose="020F0502020204030204" pitchFamily="34" charset="0"/>
                <a:cs typeface="Calibri" panose="020F0502020204030204" pitchFamily="34" charset="0"/>
              </a:rPr>
              <a:t>1. Organization eligibility </a:t>
            </a:r>
          </a:p>
          <a:p>
            <a:pPr marL="0" marR="0" lvl="0" indent="0" algn="l" defTabSz="914367"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Organizations must be a </a:t>
            </a:r>
            <a:r>
              <a:rPr kumimoji="0" lang="en-GB" sz="1400" b="0" i="0" u="none" strike="noStrike" kern="1200" cap="none" spc="0" normalizeH="0" baseline="0" noProof="0" dirty="0" err="1">
                <a:ln>
                  <a:noFill/>
                </a:ln>
                <a:solidFill>
                  <a:srgbClr val="000000"/>
                </a:solidFill>
                <a:effectLst/>
                <a:uLnTx/>
                <a:uFillTx/>
                <a:latin typeface="Calibri" panose="020F0502020204030204" pitchFamily="34" charset="0"/>
                <a:cs typeface="Calibri" panose="020F0502020204030204" pitchFamily="34" charset="0"/>
              </a:rPr>
              <a:t>nonprofit</a:t>
            </a:r>
            <a:r>
              <a:rPr kumimoji="0" lang="en-GB" sz="14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 or non-governmental organization with recognized legal status in their respective country (equal to 501(c)(3) status under the United States Internal Revenue Code). </a:t>
            </a:r>
          </a:p>
          <a:p>
            <a:pPr marL="0" marR="0" lvl="0" indent="0" algn="l" defTabSz="914367" rtl="0" eaLnBrk="1" fontAlgn="auto" latinLnBrk="0" hangingPunct="1">
              <a:lnSpc>
                <a:spcPct val="100000"/>
              </a:lnSpc>
              <a:spcBef>
                <a:spcPts val="600"/>
              </a:spcBef>
              <a:spcAft>
                <a:spcPts val="0"/>
              </a:spcAft>
              <a:buClrTx/>
              <a:buSzTx/>
              <a:buFontTx/>
              <a:buNone/>
              <a:tabLst/>
              <a:defRPr/>
            </a:pPr>
            <a:r>
              <a:rPr kumimoji="0" lang="en-GB" sz="1400" b="0" i="0" u="none" strike="noStrike" kern="1200" cap="none" spc="0" normalizeH="0" baseline="0" noProof="0" dirty="0">
                <a:ln>
                  <a:noFill/>
                </a:ln>
                <a:solidFill>
                  <a:srgbClr val="0067B8"/>
                </a:solidFill>
                <a:effectLst/>
                <a:uLnTx/>
                <a:uFillTx/>
                <a:latin typeface="Calibri" panose="020F0502020204030204" pitchFamily="34" charset="0"/>
                <a:cs typeface="Calibri" panose="020F0502020204030204" pitchFamily="34" charset="0"/>
                <a:hlinkClick r:id="rId3"/>
              </a:rPr>
              <a:t>See the </a:t>
            </a:r>
            <a:r>
              <a:rPr kumimoji="0" lang="en-GB" sz="1400" b="0" i="0" u="none" strike="noStrike" kern="1200" cap="none" spc="0" normalizeH="0" baseline="0" noProof="0" dirty="0" err="1">
                <a:ln>
                  <a:noFill/>
                </a:ln>
                <a:solidFill>
                  <a:srgbClr val="0067B8"/>
                </a:solidFill>
                <a:effectLst/>
                <a:uLnTx/>
                <a:uFillTx/>
                <a:latin typeface="Calibri" panose="020F0502020204030204" pitchFamily="34" charset="0"/>
                <a:cs typeface="Calibri" panose="020F0502020204030204" pitchFamily="34" charset="0"/>
                <a:hlinkClick r:id="rId3"/>
              </a:rPr>
              <a:t>nonprofit</a:t>
            </a:r>
            <a:r>
              <a:rPr kumimoji="0" lang="en-GB" sz="1400" b="0" i="0" u="none" strike="noStrike" kern="1200" cap="none" spc="0" normalizeH="0" baseline="0" noProof="0" dirty="0">
                <a:ln>
                  <a:noFill/>
                </a:ln>
                <a:solidFill>
                  <a:srgbClr val="0067B8"/>
                </a:solidFill>
                <a:effectLst/>
                <a:uLnTx/>
                <a:uFillTx/>
                <a:latin typeface="Calibri" panose="020F0502020204030204" pitchFamily="34" charset="0"/>
                <a:cs typeface="Calibri" panose="020F0502020204030204" pitchFamily="34" charset="0"/>
                <a:hlinkClick r:id="rId3"/>
              </a:rPr>
              <a:t> organization eligibility requirements</a:t>
            </a:r>
            <a:endParaRPr kumimoji="0" lang="en-GB" sz="16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endParaRPr>
          </a:p>
        </p:txBody>
      </p:sp>
      <p:sp>
        <p:nvSpPr>
          <p:cNvPr id="2" name="Rectangle 1">
            <a:extLst>
              <a:ext uri="{FF2B5EF4-FFF2-40B4-BE49-F238E27FC236}">
                <a16:creationId xmlns:a16="http://schemas.microsoft.com/office/drawing/2014/main" id="{3AD34D6B-3280-4B84-8538-3912A543720E}"/>
              </a:ext>
            </a:extLst>
          </p:cNvPr>
          <p:cNvSpPr/>
          <p:nvPr/>
        </p:nvSpPr>
        <p:spPr>
          <a:xfrm>
            <a:off x="2793750" y="5760721"/>
            <a:ext cx="6228565" cy="523220"/>
          </a:xfrm>
          <a:prstGeom prst="rect">
            <a:avLst/>
          </a:prstGeom>
        </p:spPr>
        <p:txBody>
          <a:bodyPr wrap="none">
            <a:spAutoFit/>
          </a:bodyPr>
          <a:lstStyle/>
          <a:p>
            <a:pPr marL="0" marR="0" lvl="0" indent="0" algn="l" defTabSz="914367"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hlinkClick r:id="rId4"/>
              </a:rPr>
              <a:t>www.microsoft.com/nonprofits/eligibility</a:t>
            </a:r>
            <a:endParaRPr kumimoji="0" lang="en-GB" sz="28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698373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Tm="71512">
        <p159:morph option="byObject"/>
      </p:transition>
    </mc:Choice>
    <mc:Fallback xmlns="">
      <p:transition spd="slow" advTm="71512">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1332A1F-DB12-4C47-ABB4-CB193253DD87}"/>
              </a:ext>
            </a:extLst>
          </p:cNvPr>
          <p:cNvSpPr>
            <a:spLocks noGrp="1"/>
          </p:cNvSpPr>
          <p:nvPr>
            <p:ph type="title"/>
          </p:nvPr>
        </p:nvSpPr>
        <p:spPr>
          <a:xfrm>
            <a:off x="588263" y="457200"/>
            <a:ext cx="11018520" cy="492443"/>
          </a:xfrm>
        </p:spPr>
        <p:txBody>
          <a:bodyPr/>
          <a:lstStyle/>
          <a:p>
            <a:r>
              <a:rPr lang="en-GB" sz="3200" dirty="0">
                <a:latin typeface="Calibri" panose="020F0502020204030204" pitchFamily="34" charset="0"/>
                <a:cs typeface="Calibri" panose="020F0502020204030204" pitchFamily="34" charset="0"/>
              </a:rPr>
              <a:t>You must meet ALL FIVE of the following criteria to be eligible</a:t>
            </a:r>
          </a:p>
        </p:txBody>
      </p:sp>
      <p:sp>
        <p:nvSpPr>
          <p:cNvPr id="3" name="Rectangle 2">
            <a:extLst>
              <a:ext uri="{FF2B5EF4-FFF2-40B4-BE49-F238E27FC236}">
                <a16:creationId xmlns:a16="http://schemas.microsoft.com/office/drawing/2014/main" id="{85DED922-7299-4F5E-9742-AD966A474C47}"/>
              </a:ext>
            </a:extLst>
          </p:cNvPr>
          <p:cNvSpPr/>
          <p:nvPr/>
        </p:nvSpPr>
        <p:spPr>
          <a:xfrm>
            <a:off x="588263" y="1127557"/>
            <a:ext cx="11025188" cy="5467033"/>
          </a:xfrm>
          <a:prstGeom prst="rect">
            <a:avLst/>
          </a:prstGeom>
          <a:solidFill>
            <a:srgbClr val="EBEBEB"/>
          </a:solidFill>
          <a:ln>
            <a:noFill/>
          </a:ln>
        </p:spPr>
        <p:txBody>
          <a:bodyPr wrap="square" lIns="137160" tIns="91440" rIns="137160" bIns="91440">
            <a:noAutofit/>
          </a:bodyPr>
          <a:lstStyle/>
          <a:p>
            <a:pPr marL="0" marR="0" lvl="0" indent="0" algn="l" defTabSz="914367" rtl="0" eaLnBrk="1" fontAlgn="b"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rgbClr val="0078D4"/>
                </a:solidFill>
                <a:effectLst/>
                <a:uLnTx/>
                <a:uFillTx/>
                <a:latin typeface="Calibri" panose="020F0502020204030204" pitchFamily="34" charset="0"/>
                <a:cs typeface="Calibri" panose="020F0502020204030204" pitchFamily="34" charset="0"/>
              </a:rPr>
              <a:t>2. Mission eligibility</a:t>
            </a:r>
          </a:p>
          <a:p>
            <a:pPr marL="0" marR="0" lvl="0" indent="0" algn="l" defTabSz="914367" rtl="0" eaLnBrk="1" fontAlgn="auto" latinLnBrk="0" hangingPunct="1">
              <a:lnSpc>
                <a:spcPct val="100000"/>
              </a:lnSpc>
              <a:spcBef>
                <a:spcPts val="0"/>
              </a:spcBef>
              <a:spcAft>
                <a:spcPts val="600"/>
              </a:spcAft>
              <a:buClrTx/>
              <a:buSzTx/>
              <a:buFontTx/>
              <a:buNone/>
              <a:tabLst/>
              <a:defRPr/>
            </a:pPr>
            <a:r>
              <a:rPr kumimoji="0" lang="en-GB" sz="14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In addition to the criteria above, eligible organizations must also operate on a not-for-profit basis and have a mission to benefit the local community that could include, but is not limited to: providing relief to the poor, advancing education, improving social welfare, preserving culture, preserving or restoring the environment, promoting human rights, establishment of civil society.</a:t>
            </a:r>
          </a:p>
          <a:p>
            <a:pPr marL="0" marR="0" lvl="0" indent="0" algn="l" defTabSz="914367"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Any organization that does not meet the criteria outlined above for eligible nonprofit missions is ineligible for Microsoft nonprofit programs. Ineligible organizations include, without limitation:</a:t>
            </a:r>
          </a:p>
          <a:p>
            <a:pPr marL="285750" marR="0" lvl="0" indent="-215900" algn="l" defTabSz="914367"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GB" sz="1400" b="1"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Nonprofit organizations</a:t>
            </a:r>
            <a:r>
              <a:rPr kumimoji="0" lang="en-GB" sz="14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 that have not obtained recognized legal status in their respective country;</a:t>
            </a:r>
          </a:p>
          <a:p>
            <a:pPr marL="285750" marR="0" lvl="0" indent="-215900" algn="l" defTabSz="914367"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GB" sz="1400" b="1"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Governmental organizations</a:t>
            </a:r>
            <a:r>
              <a:rPr kumimoji="0" lang="en-GB" sz="14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 or agencies, including governmental museums, international governmental organizations, and United Nations Entities. Visit </a:t>
            </a:r>
            <a:r>
              <a:rPr kumimoji="0" lang="en-GB" sz="1400" b="1" i="0" u="none" strike="noStrike" kern="1200" cap="none" spc="0" normalizeH="0" baseline="0" noProof="0" dirty="0">
                <a:ln>
                  <a:noFill/>
                </a:ln>
                <a:solidFill>
                  <a:srgbClr val="0067B8"/>
                </a:solidFill>
                <a:effectLst/>
                <a:uLnTx/>
                <a:uFillTx/>
                <a:latin typeface="Calibri" panose="020F0502020204030204" pitchFamily="34" charset="0"/>
                <a:cs typeface="Calibri" panose="020F0502020204030204" pitchFamily="34" charset="0"/>
                <a:hlinkClick r:id="rId3"/>
              </a:rPr>
              <a:t>Microsoft Volume Licensing for Governments</a:t>
            </a:r>
            <a:r>
              <a:rPr kumimoji="0" lang="en-GB" sz="14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 for more information;</a:t>
            </a:r>
          </a:p>
          <a:p>
            <a:pPr marL="285750" marR="0" lvl="0" indent="-215900" algn="l" defTabSz="914367"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GB" sz="1400" b="1"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Schools, colleges and universities</a:t>
            </a:r>
            <a:r>
              <a:rPr kumimoji="0" lang="en-GB" sz="14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 These formal educational institutions are eligible for offers through Microsoft academic volume licensing programs and are not eligible for Microsoft Nonprofit Programs, including nonprofit schools and academic museums. Please visit </a:t>
            </a:r>
            <a:r>
              <a:rPr kumimoji="0" lang="en-GB" sz="1400" b="1" i="0" u="none" strike="noStrike" kern="1200" cap="none" spc="0" normalizeH="0" baseline="0" noProof="0" dirty="0">
                <a:ln>
                  <a:noFill/>
                </a:ln>
                <a:solidFill>
                  <a:srgbClr val="0067B8"/>
                </a:solidFill>
                <a:effectLst/>
                <a:uLnTx/>
                <a:uFillTx/>
                <a:latin typeface="Calibri" panose="020F0502020204030204" pitchFamily="34" charset="0"/>
                <a:cs typeface="Calibri" panose="020F0502020204030204" pitchFamily="34" charset="0"/>
                <a:hlinkClick r:id="rId4"/>
              </a:rPr>
              <a:t>Microsoft Volume Licensing</a:t>
            </a:r>
            <a:r>
              <a:rPr kumimoji="0" lang="en-GB" sz="14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 for more information;</a:t>
            </a:r>
          </a:p>
          <a:p>
            <a:pPr marL="285750" marR="0" lvl="0" indent="-215900" algn="l" defTabSz="914367"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GB" sz="1400" b="1"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Healthcare organizations</a:t>
            </a:r>
            <a:r>
              <a:rPr kumimoji="0" lang="en-GB" sz="14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 included in Microsoft Health Programs are ineligible for Microsoft Nonprofit Programs, including, but not limited to, hospitals, healthcare networks, health plans, ambulatory/outpatient healthcare organizations, nursing homes, retirement </a:t>
            </a:r>
            <a:r>
              <a:rPr kumimoji="0" lang="en-GB" sz="1400" b="0" i="0" u="none" strike="noStrike" kern="1200" cap="none" spc="0" normalizeH="0" baseline="0" noProof="0" dirty="0" err="1">
                <a:ln>
                  <a:noFill/>
                </a:ln>
                <a:solidFill>
                  <a:srgbClr val="000000"/>
                </a:solidFill>
                <a:effectLst/>
                <a:uLnTx/>
                <a:uFillTx/>
                <a:latin typeface="Calibri" panose="020F0502020204030204" pitchFamily="34" charset="0"/>
                <a:cs typeface="Calibri" panose="020F0502020204030204" pitchFamily="34" charset="0"/>
              </a:rPr>
              <a:t>centers</a:t>
            </a:r>
            <a:r>
              <a:rPr kumimoji="0" lang="en-GB" sz="14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 assisted living, and home healthcare. Visit </a:t>
            </a:r>
            <a:r>
              <a:rPr kumimoji="0" lang="en-GB" sz="1400" b="1" i="0" u="none" strike="noStrike" kern="1200" cap="none" spc="0" normalizeH="0" baseline="0" noProof="0" dirty="0">
                <a:ln>
                  <a:noFill/>
                </a:ln>
                <a:solidFill>
                  <a:srgbClr val="0067B8"/>
                </a:solidFill>
                <a:effectLst/>
                <a:uLnTx/>
                <a:uFillTx/>
                <a:latin typeface="Calibri" panose="020F0502020204030204" pitchFamily="34" charset="0"/>
                <a:cs typeface="Calibri" panose="020F0502020204030204" pitchFamily="34" charset="0"/>
                <a:hlinkClick r:id="rId5"/>
              </a:rPr>
              <a:t>Microsoft Volume Licensing for Health</a:t>
            </a:r>
            <a:r>
              <a:rPr kumimoji="0" lang="en-GB" sz="14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 for more information.</a:t>
            </a:r>
          </a:p>
          <a:p>
            <a:pPr marL="285750" marR="0" lvl="0" indent="-215900" algn="l" defTabSz="914367"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GB" sz="1400" b="1"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Professional, commerce and trade associations;</a:t>
            </a:r>
            <a:endParaRPr kumimoji="0" lang="en-GB" sz="14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endParaRPr>
          </a:p>
          <a:p>
            <a:pPr marL="285750" marR="0" lvl="0" indent="-215900" algn="l" defTabSz="914367"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GB" sz="1400" b="1"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Professional and semi-professional sports organizations;</a:t>
            </a:r>
            <a:endParaRPr kumimoji="0" lang="en-GB" sz="14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endParaRPr>
          </a:p>
          <a:p>
            <a:pPr marL="285750" marR="0" lvl="0" indent="-215900" algn="l" defTabSz="914367"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GB" sz="1400" b="1"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Political, </a:t>
            </a:r>
            <a:r>
              <a:rPr kumimoji="0" lang="en-GB" sz="1400" b="1" i="0" u="none" strike="noStrike" kern="1200" cap="none" spc="0" normalizeH="0" baseline="0" noProof="0" dirty="0" err="1">
                <a:ln>
                  <a:noFill/>
                </a:ln>
                <a:solidFill>
                  <a:srgbClr val="000000"/>
                </a:solidFill>
                <a:effectLst/>
                <a:uLnTx/>
                <a:uFillTx/>
                <a:latin typeface="Calibri" panose="020F0502020204030204" pitchFamily="34" charset="0"/>
                <a:cs typeface="Calibri" panose="020F0502020204030204" pitchFamily="34" charset="0"/>
              </a:rPr>
              <a:t>labor</a:t>
            </a:r>
            <a:r>
              <a:rPr kumimoji="0" lang="en-GB" sz="1400" b="1"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 and fraternal organizations;</a:t>
            </a:r>
            <a:endParaRPr kumimoji="0" lang="en-GB" sz="14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endParaRPr>
          </a:p>
          <a:p>
            <a:pPr marL="285750" marR="0" lvl="0" indent="-215900" algn="l" defTabSz="914367"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GB" sz="1400" b="1" i="0" u="none" strike="noStrike" kern="1200" cap="none" spc="0" normalizeH="0" baseline="0" noProof="0" dirty="0" err="1">
                <a:ln>
                  <a:noFill/>
                </a:ln>
                <a:solidFill>
                  <a:srgbClr val="000000"/>
                </a:solidFill>
                <a:effectLst/>
                <a:uLnTx/>
                <a:uFillTx/>
                <a:latin typeface="Calibri" panose="020F0502020204030204" pitchFamily="34" charset="0"/>
                <a:cs typeface="Calibri" panose="020F0502020204030204" pitchFamily="34" charset="0"/>
              </a:rPr>
              <a:t>Refurbishers</a:t>
            </a:r>
            <a:r>
              <a:rPr kumimoji="0" lang="en-GB" sz="14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 that will be installing the donated software on refurbished computers to be distributed or donated to nonprofits or schools. Please visit </a:t>
            </a:r>
            <a:r>
              <a:rPr kumimoji="0" lang="en-GB" sz="1400" b="1" i="0" u="none" strike="noStrike" kern="1200" cap="none" spc="0" normalizeH="0" baseline="0" noProof="0" dirty="0">
                <a:ln>
                  <a:noFill/>
                </a:ln>
                <a:solidFill>
                  <a:srgbClr val="0067B8"/>
                </a:solidFill>
                <a:effectLst/>
                <a:uLnTx/>
                <a:uFillTx/>
                <a:latin typeface="Calibri" panose="020F0502020204030204" pitchFamily="34" charset="0"/>
                <a:cs typeface="Calibri" panose="020F0502020204030204" pitchFamily="34" charset="0"/>
                <a:hlinkClick r:id="rId6"/>
              </a:rPr>
              <a:t>Registered </a:t>
            </a:r>
            <a:r>
              <a:rPr kumimoji="0" lang="en-GB" sz="1400" b="1" i="0" u="none" strike="noStrike" kern="1200" cap="none" spc="0" normalizeH="0" baseline="0" noProof="0" dirty="0" err="1">
                <a:ln>
                  <a:noFill/>
                </a:ln>
                <a:solidFill>
                  <a:srgbClr val="0067B8"/>
                </a:solidFill>
                <a:effectLst/>
                <a:uLnTx/>
                <a:uFillTx/>
                <a:latin typeface="Calibri" panose="020F0502020204030204" pitchFamily="34" charset="0"/>
                <a:cs typeface="Calibri" panose="020F0502020204030204" pitchFamily="34" charset="0"/>
                <a:hlinkClick r:id="rId6"/>
              </a:rPr>
              <a:t>Refurbisher</a:t>
            </a:r>
            <a:r>
              <a:rPr kumimoji="0" lang="en-GB" sz="1400" b="1" i="0" u="none" strike="noStrike" kern="1200" cap="none" spc="0" normalizeH="0" baseline="0" noProof="0" dirty="0">
                <a:ln>
                  <a:noFill/>
                </a:ln>
                <a:solidFill>
                  <a:srgbClr val="0067B8"/>
                </a:solidFill>
                <a:effectLst/>
                <a:uLnTx/>
                <a:uFillTx/>
                <a:latin typeface="Calibri" panose="020F0502020204030204" pitchFamily="34" charset="0"/>
                <a:cs typeface="Calibri" panose="020F0502020204030204" pitchFamily="34" charset="0"/>
                <a:hlinkClick r:id="rId6"/>
              </a:rPr>
              <a:t> Program</a:t>
            </a:r>
            <a:r>
              <a:rPr kumimoji="0" lang="en-GB" sz="14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 for more information.</a:t>
            </a:r>
          </a:p>
          <a:p>
            <a:pPr marL="285750" marR="0" lvl="0" indent="-215900" algn="l" defTabSz="914367"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GB" sz="1400" b="1"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Individuals</a:t>
            </a:r>
            <a:r>
              <a:rPr kumimoji="0" lang="en-GB" sz="14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a:t>
            </a:r>
          </a:p>
          <a:p>
            <a:pPr marL="0" marR="0" lvl="0" indent="0" algn="l" defTabSz="914367" rtl="0" eaLnBrk="1" fontAlgn="auto" latinLnBrk="0" hangingPunct="1">
              <a:lnSpc>
                <a:spcPct val="100000"/>
              </a:lnSpc>
              <a:spcBef>
                <a:spcPts val="900"/>
              </a:spcBef>
              <a:spcAft>
                <a:spcPts val="0"/>
              </a:spcAft>
              <a:buClrTx/>
              <a:buSzTx/>
              <a:buFontTx/>
              <a:buNone/>
              <a:tabLst/>
              <a:defRPr/>
            </a:pPr>
            <a:r>
              <a:rPr kumimoji="0" lang="en-GB" sz="1400" b="0" i="0" u="none" strike="noStrike" kern="1200" cap="none" spc="0" normalizeH="0" baseline="0" noProof="0" dirty="0">
                <a:ln>
                  <a:noFill/>
                </a:ln>
                <a:solidFill>
                  <a:srgbClr val="0067B8"/>
                </a:solidFill>
                <a:effectLst/>
                <a:uLnTx/>
                <a:uFillTx/>
                <a:latin typeface="Calibri" panose="020F0502020204030204" pitchFamily="34" charset="0"/>
                <a:cs typeface="Calibri" panose="020F0502020204030204" pitchFamily="34" charset="0"/>
                <a:hlinkClick r:id="rId7"/>
              </a:rPr>
              <a:t>See mission eligibility exceptions</a:t>
            </a:r>
            <a:endParaRPr kumimoji="0" lang="en-GB" sz="14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1985062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Tm="126987">
        <p159:morph option="byObject"/>
      </p:transition>
    </mc:Choice>
    <mc:Fallback xmlns="">
      <p:transition spd="slow" advTm="126987">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1332A1F-DB12-4C47-ABB4-CB193253DD87}"/>
              </a:ext>
            </a:extLst>
          </p:cNvPr>
          <p:cNvSpPr>
            <a:spLocks noGrp="1"/>
          </p:cNvSpPr>
          <p:nvPr>
            <p:ph type="title"/>
          </p:nvPr>
        </p:nvSpPr>
        <p:spPr>
          <a:xfrm>
            <a:off x="588263" y="457200"/>
            <a:ext cx="11018520" cy="492443"/>
          </a:xfrm>
        </p:spPr>
        <p:txBody>
          <a:bodyPr/>
          <a:lstStyle/>
          <a:p>
            <a:r>
              <a:rPr lang="en-GB" sz="3200" dirty="0">
                <a:latin typeface="Calibri" panose="020F0502020204030204" pitchFamily="34" charset="0"/>
                <a:cs typeface="Calibri" panose="020F0502020204030204" pitchFamily="34" charset="0"/>
              </a:rPr>
              <a:t>You must meet ALL FIVE of the following criteria to be eligible</a:t>
            </a:r>
          </a:p>
        </p:txBody>
      </p:sp>
      <p:sp>
        <p:nvSpPr>
          <p:cNvPr id="3" name="Rectangle 2">
            <a:extLst>
              <a:ext uri="{FF2B5EF4-FFF2-40B4-BE49-F238E27FC236}">
                <a16:creationId xmlns:a16="http://schemas.microsoft.com/office/drawing/2014/main" id="{CE1C6E6E-763E-4864-BD83-AB06C4F517F6}"/>
              </a:ext>
            </a:extLst>
          </p:cNvPr>
          <p:cNvSpPr/>
          <p:nvPr/>
        </p:nvSpPr>
        <p:spPr>
          <a:xfrm>
            <a:off x="584200" y="1097279"/>
            <a:ext cx="11025188" cy="4620349"/>
          </a:xfrm>
          <a:prstGeom prst="rect">
            <a:avLst/>
          </a:prstGeom>
          <a:solidFill>
            <a:srgbClr val="EBEBEB"/>
          </a:solidFill>
          <a:ln>
            <a:noFill/>
          </a:ln>
        </p:spPr>
        <p:txBody>
          <a:bodyPr wrap="square" lIns="137160" tIns="91440" rIns="137160" bIns="91440">
            <a:noAutofit/>
          </a:bodyPr>
          <a:lstStyle/>
          <a:p>
            <a:pPr marL="0" marR="0" lvl="0" indent="0" algn="l" defTabSz="914367" rtl="0" eaLnBrk="1" fontAlgn="b"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rgbClr val="0078D4"/>
                </a:solidFill>
                <a:effectLst/>
                <a:uLnTx/>
                <a:uFillTx/>
                <a:latin typeface="Calibri" panose="020F0502020204030204" pitchFamily="34" charset="0"/>
                <a:cs typeface="Calibri" panose="020F0502020204030204" pitchFamily="34" charset="0"/>
              </a:rPr>
              <a:t>3. User eligibility</a:t>
            </a:r>
          </a:p>
          <a:p>
            <a:pPr marL="0" marR="0" lvl="0" indent="0" algn="l" defTabSz="914367" rtl="0" eaLnBrk="1" fontAlgn="auto" latinLnBrk="0" hangingPunct="1">
              <a:lnSpc>
                <a:spcPct val="100000"/>
              </a:lnSpc>
              <a:spcBef>
                <a:spcPts val="0"/>
              </a:spcBef>
              <a:spcAft>
                <a:spcPts val="600"/>
              </a:spcAft>
              <a:buClrTx/>
              <a:buSzTx/>
              <a:buFontTx/>
              <a:buNone/>
              <a:tabLst/>
              <a:defRPr/>
            </a:pPr>
            <a:r>
              <a:rPr kumimoji="0" lang="en-GB" sz="14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Nonprofit offers are intended only for paid nonprofit employees, and unpaid full-time equivalent (FTE) staff who have material day-to-day managerial, operational, and fiduciary responsibilities, and who will not use the license for personal income generation. Volunteers, members and beneficiaries of the nonprofit are NOT eligible for nonprofit licenses and subscriptions.*</a:t>
            </a:r>
          </a:p>
          <a:p>
            <a:pPr marL="0" marR="0" lvl="0" indent="0" algn="l" defTabSz="914367" rtl="0" eaLnBrk="1" fontAlgn="auto" latinLnBrk="0" hangingPunct="1">
              <a:lnSpc>
                <a:spcPct val="100000"/>
              </a:lnSpc>
              <a:spcBef>
                <a:spcPts val="0"/>
              </a:spcBef>
              <a:spcAft>
                <a:spcPts val="1800"/>
              </a:spcAft>
              <a:buClrTx/>
              <a:buSzTx/>
              <a:buFontTx/>
              <a:buNone/>
              <a:tabLst/>
              <a:defRPr/>
            </a:pPr>
            <a:r>
              <a:rPr kumimoji="0" lang="en-GB" sz="1400" b="0" i="1"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*For volunteers, you can utilize discounted volunteer offers.</a:t>
            </a:r>
          </a:p>
          <a:p>
            <a:pPr marL="0" marR="0" lvl="0" indent="0" algn="l" defTabSz="914367" rtl="0" eaLnBrk="1" fontAlgn="b"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rgbClr val="0078D4"/>
                </a:solidFill>
                <a:effectLst/>
                <a:uLnTx/>
                <a:uFillTx/>
                <a:latin typeface="Calibri" panose="020F0502020204030204" pitchFamily="34" charset="0"/>
                <a:cs typeface="Calibri" panose="020F0502020204030204" pitchFamily="34" charset="0"/>
              </a:rPr>
              <a:t>4. License restrictions</a:t>
            </a:r>
          </a:p>
          <a:p>
            <a:pPr marL="0" marR="0" lvl="0" indent="0" algn="l" defTabSz="914367" rtl="0" eaLnBrk="1" fontAlgn="auto" latinLnBrk="0" hangingPunct="1">
              <a:lnSpc>
                <a:spcPct val="100000"/>
              </a:lnSpc>
              <a:spcBef>
                <a:spcPts val="0"/>
              </a:spcBef>
              <a:spcAft>
                <a:spcPts val="1800"/>
              </a:spcAft>
              <a:buClrTx/>
              <a:buSzTx/>
              <a:buFontTx/>
              <a:buNone/>
              <a:tabLst/>
              <a:defRPr/>
            </a:pPr>
            <a:r>
              <a:rPr kumimoji="0" lang="en-GB" sz="14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Organizations cannot share, transfer, or resell nonprofit licenses or subscriptions with other organizations, including with partner nonprofits or legally independent sister organizations. Additionally, umbrella organizations, including controlled affiliates or subsidiaries, that maintain shared or centralized IT systems are only eligible for one donation account.</a:t>
            </a:r>
          </a:p>
          <a:p>
            <a:pPr marL="0" marR="0" lvl="0" indent="0" algn="l" defTabSz="914367" rtl="0" eaLnBrk="1" fontAlgn="b"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rgbClr val="0078D4"/>
                </a:solidFill>
                <a:effectLst/>
                <a:uLnTx/>
                <a:uFillTx/>
                <a:latin typeface="Calibri" panose="020F0502020204030204" pitchFamily="34" charset="0"/>
                <a:cs typeface="Calibri" panose="020F0502020204030204" pitchFamily="34" charset="0"/>
              </a:rPr>
              <a:t>5. Non-discrimination</a:t>
            </a:r>
          </a:p>
          <a:p>
            <a:pPr marL="0" marR="0" lvl="0" indent="0" algn="l" defTabSz="914367" rtl="0" eaLnBrk="1" fontAlgn="auto" latinLnBrk="0" hangingPunct="1">
              <a:lnSpc>
                <a:spcPct val="100000"/>
              </a:lnSpc>
              <a:spcBef>
                <a:spcPts val="0"/>
              </a:spcBef>
              <a:spcAft>
                <a:spcPts val="600"/>
              </a:spcAft>
              <a:buClrTx/>
              <a:buSzTx/>
              <a:buFontTx/>
              <a:buNone/>
              <a:tabLst/>
              <a:defRPr/>
            </a:pPr>
            <a:r>
              <a:rPr kumimoji="0" lang="en-GB" sz="14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Microsoft values and respects individual and cultural differences and is committed to providing an inclusive environment that is welcoming and free from discrimination. </a:t>
            </a:r>
          </a:p>
          <a:p>
            <a:pPr marL="0" marR="0" lvl="0" indent="0" algn="l" defTabSz="914367" rtl="0" eaLnBrk="1" fontAlgn="auto" latinLnBrk="0" hangingPunct="1">
              <a:lnSpc>
                <a:spcPct val="100000"/>
              </a:lnSpc>
              <a:spcBef>
                <a:spcPts val="0"/>
              </a:spcBef>
              <a:spcAft>
                <a:spcPts val="600"/>
              </a:spcAft>
              <a:buClrTx/>
              <a:buSzTx/>
              <a:buFontTx/>
              <a:buNone/>
              <a:tabLst/>
              <a:defRPr/>
            </a:pPr>
            <a:r>
              <a:rPr kumimoji="0" lang="en-GB" sz="14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Therefore, organizations are not eligible to participate in the Microsoft nonprofit program if they have a policy or mission of discrimination in hiring, compensation, promotion, termination, retirement, training, programs, and/or services based on race, </a:t>
            </a:r>
            <a:r>
              <a:rPr kumimoji="0" lang="en-GB" sz="1400" b="0" i="0" u="none" strike="noStrike" kern="1200" cap="none" spc="0" normalizeH="0" baseline="0" noProof="0" dirty="0" err="1">
                <a:ln>
                  <a:noFill/>
                </a:ln>
                <a:solidFill>
                  <a:srgbClr val="000000"/>
                </a:solidFill>
                <a:effectLst/>
                <a:uLnTx/>
                <a:uFillTx/>
                <a:latin typeface="Calibri" panose="020F0502020204030204" pitchFamily="34" charset="0"/>
                <a:cs typeface="Calibri" panose="020F0502020204030204" pitchFamily="34" charset="0"/>
              </a:rPr>
              <a:t>color</a:t>
            </a:r>
            <a:r>
              <a:rPr kumimoji="0" lang="en-GB" sz="14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 sex, national origin, religion, age, disability, gender identity or expression, marital status, pregnancy, sexual orientation, political affiliation, union membership, or veteran status.</a:t>
            </a:r>
          </a:p>
          <a:p>
            <a:pPr marL="0" marR="0" lvl="0" indent="0" algn="l" defTabSz="914367" rtl="0" eaLnBrk="1" fontAlgn="auto" latinLnBrk="0" hangingPunct="1">
              <a:lnSpc>
                <a:spcPct val="100000"/>
              </a:lnSpc>
              <a:spcBef>
                <a:spcPts val="0"/>
              </a:spcBef>
              <a:spcAft>
                <a:spcPts val="600"/>
              </a:spcAft>
              <a:buClrTx/>
              <a:buSzTx/>
              <a:buFontTx/>
              <a:buNone/>
              <a:tabLst/>
              <a:defRPr/>
            </a:pPr>
            <a:r>
              <a:rPr kumimoji="0" lang="en-GB" sz="14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The only exception to this policy is for religious organizations that are exempt from laws that prohibit such discrimination.</a:t>
            </a:r>
          </a:p>
          <a:p>
            <a:pPr marL="0" marR="0" lvl="0" indent="0" algn="l" defTabSz="914367" rtl="0" eaLnBrk="1" fontAlgn="auto" latinLnBrk="0" hangingPunct="1">
              <a:lnSpc>
                <a:spcPct val="100000"/>
              </a:lnSpc>
              <a:spcBef>
                <a:spcPts val="0"/>
              </a:spcBef>
              <a:spcAft>
                <a:spcPts val="0"/>
              </a:spcAft>
              <a:buClrTx/>
              <a:buSzTx/>
              <a:buFontTx/>
              <a:buNone/>
              <a:tabLst/>
              <a:defRPr/>
            </a:pPr>
            <a:endParaRPr kumimoji="0" lang="en-GB" sz="1600" b="0" i="1" u="none" strike="noStrike" kern="1200" cap="none" spc="0" normalizeH="0" baseline="0" noProof="0" dirty="0">
              <a:ln>
                <a:noFill/>
              </a:ln>
              <a:solidFill>
                <a:srgbClr val="000000"/>
              </a:solidFill>
              <a:effectLst/>
              <a:uLnTx/>
              <a:uFillTx/>
              <a:latin typeface="Segoe UI"/>
              <a:ea typeface="+mn-ea"/>
              <a:cs typeface="+mn-cs"/>
            </a:endParaRPr>
          </a:p>
        </p:txBody>
      </p:sp>
    </p:spTree>
    <p:extLst>
      <p:ext uri="{BB962C8B-B14F-4D97-AF65-F5344CB8AC3E}">
        <p14:creationId xmlns:p14="http://schemas.microsoft.com/office/powerpoint/2010/main" val="230015791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Tm="100957">
        <p159:morph option="byObject"/>
      </p:transition>
    </mc:Choice>
    <mc:Fallback xmlns="">
      <p:transition spd="slow" advTm="100957">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CFB2FFB-B385-4C85-97D5-2E2E59CE4143}"/>
              </a:ext>
            </a:extLst>
          </p:cNvPr>
          <p:cNvSpPr>
            <a:spLocks noGrp="1"/>
          </p:cNvSpPr>
          <p:nvPr>
            <p:ph type="body" sz="quarter" idx="10"/>
          </p:nvPr>
        </p:nvSpPr>
        <p:spPr>
          <a:xfrm>
            <a:off x="4934079" y="425559"/>
            <a:ext cx="6669658" cy="1963614"/>
          </a:xfrm>
          <a:solidFill>
            <a:schemeClr val="bg2">
              <a:lumMod val="90000"/>
            </a:schemeClr>
          </a:solidFill>
        </p:spPr>
        <p:txBody>
          <a:bodyPr/>
          <a:lstStyle/>
          <a:p>
            <a:pPr algn="ctr"/>
            <a:r>
              <a:rPr lang="en-US" dirty="0">
                <a:solidFill>
                  <a:schemeClr val="accent1">
                    <a:lumMod val="50000"/>
                  </a:schemeClr>
                </a:solidFill>
                <a:latin typeface="Calibri" panose="020F0502020204030204" pitchFamily="34" charset="0"/>
                <a:cs typeface="Calibri" panose="020F0502020204030204" pitchFamily="34" charset="0"/>
              </a:rPr>
              <a:t>We recommend checking out the 3 minute video </a:t>
            </a:r>
            <a:r>
              <a:rPr lang="en-US" dirty="0">
                <a:solidFill>
                  <a:schemeClr val="accent1">
                    <a:lumMod val="50000"/>
                  </a:schemeClr>
                </a:solidFill>
                <a:latin typeface="Calibri" panose="020F0502020204030204" pitchFamily="34" charset="0"/>
                <a:cs typeface="Calibri" panose="020F0502020204030204" pitchFamily="34" charset="0"/>
                <a:hlinkClick r:id="rId2"/>
              </a:rPr>
              <a:t>here</a:t>
            </a:r>
            <a:r>
              <a:rPr lang="en-US" dirty="0">
                <a:solidFill>
                  <a:schemeClr val="accent1">
                    <a:lumMod val="50000"/>
                  </a:schemeClr>
                </a:solidFill>
                <a:latin typeface="Calibri" panose="020F0502020204030204" pitchFamily="34" charset="0"/>
                <a:cs typeface="Calibri" panose="020F0502020204030204" pitchFamily="34" charset="0"/>
              </a:rPr>
              <a:t> for a quick briefing on the process overview!</a:t>
            </a:r>
          </a:p>
          <a:p>
            <a:endParaRPr lang="en-US" dirty="0"/>
          </a:p>
        </p:txBody>
      </p:sp>
      <p:sp>
        <p:nvSpPr>
          <p:cNvPr id="3" name="Title 2">
            <a:extLst>
              <a:ext uri="{FF2B5EF4-FFF2-40B4-BE49-F238E27FC236}">
                <a16:creationId xmlns:a16="http://schemas.microsoft.com/office/drawing/2014/main" id="{45DD755B-ADDA-4538-B847-658D25535A22}"/>
              </a:ext>
            </a:extLst>
          </p:cNvPr>
          <p:cNvSpPr>
            <a:spLocks noGrp="1"/>
          </p:cNvSpPr>
          <p:nvPr>
            <p:ph type="title"/>
          </p:nvPr>
        </p:nvSpPr>
        <p:spPr>
          <a:xfrm>
            <a:off x="588263" y="2928815"/>
            <a:ext cx="3183637" cy="997196"/>
          </a:xfrm>
        </p:spPr>
        <p:txBody>
          <a:bodyPr/>
          <a:lstStyle/>
          <a:p>
            <a:pPr>
              <a:lnSpc>
                <a:spcPct val="90000"/>
              </a:lnSpc>
            </a:pPr>
            <a:r>
              <a:rPr lang="en-GB" dirty="0">
                <a:solidFill>
                  <a:srgbClr val="50E6FF"/>
                </a:solidFill>
                <a:latin typeface="Calibri" panose="020F0502020204030204" pitchFamily="34" charset="0"/>
                <a:cs typeface="Calibri" panose="020F0502020204030204" pitchFamily="34" charset="0"/>
              </a:rPr>
              <a:t>How do I check eligibility?</a:t>
            </a:r>
            <a:endParaRPr lang="en-US" dirty="0">
              <a:solidFill>
                <a:srgbClr val="50E6FF"/>
              </a:solidFill>
              <a:latin typeface="Calibri" panose="020F0502020204030204" pitchFamily="34" charset="0"/>
              <a:cs typeface="Calibri" panose="020F0502020204030204" pitchFamily="34" charset="0"/>
            </a:endParaRPr>
          </a:p>
        </p:txBody>
      </p:sp>
      <p:sp>
        <p:nvSpPr>
          <p:cNvPr id="5" name="Text Placeholder 3">
            <a:extLst>
              <a:ext uri="{FF2B5EF4-FFF2-40B4-BE49-F238E27FC236}">
                <a16:creationId xmlns:a16="http://schemas.microsoft.com/office/drawing/2014/main" id="{65543320-8423-4EB5-8B6A-C6AD4F3AF7CF}"/>
              </a:ext>
            </a:extLst>
          </p:cNvPr>
          <p:cNvSpPr txBox="1">
            <a:spLocks/>
          </p:cNvSpPr>
          <p:nvPr/>
        </p:nvSpPr>
        <p:spPr>
          <a:xfrm>
            <a:off x="4934079" y="2296751"/>
            <a:ext cx="6669658" cy="4235006"/>
          </a:xfrm>
          <a:prstGeom prst="rect">
            <a:avLst/>
          </a:prstGeom>
          <a:solidFill>
            <a:schemeClr val="accent2"/>
          </a:solidFill>
        </p:spPr>
        <p:txBody>
          <a:bodyPr vert="horz" wrap="square" lIns="0" tIns="0" rIns="0" bIns="0" rtlCol="0" anchor="ctr" anchorCtr="0">
            <a:spAutoFit/>
          </a:bodyPr>
          <a:lstStyle>
            <a:lvl1pPr marL="0" marR="0" indent="0" algn="l" defTabSz="932742" rtl="0" eaLnBrk="1" fontAlgn="auto" latinLnBrk="0" hangingPunct="1">
              <a:lnSpc>
                <a:spcPct val="100000"/>
              </a:lnSpc>
              <a:spcBef>
                <a:spcPct val="20000"/>
              </a:spcBef>
              <a:spcAft>
                <a:spcPts val="1200"/>
              </a:spcAft>
              <a:buClrTx/>
              <a:buSzPct val="90000"/>
              <a:buFont typeface="Wingdings" panose="05000000000000000000" pitchFamily="2" charset="2"/>
              <a:buNone/>
              <a:tabLst/>
              <a:defRPr sz="2800" kern="1200" spc="0" baseline="0">
                <a:solidFill>
                  <a:schemeClr val="tx1"/>
                </a:solidFill>
                <a:latin typeface="+mn-lt"/>
                <a:ea typeface="+mn-ea"/>
                <a:cs typeface="Segoe UI" panose="020B0502040204020203" pitchFamily="34" charset="0"/>
              </a:defRPr>
            </a:lvl1pPr>
            <a:lvl2pPr marL="228600" marR="0" indent="0" algn="l" defTabSz="932742" rtl="0" eaLnBrk="1" fontAlgn="auto" latinLnBrk="0" hangingPunct="1">
              <a:lnSpc>
                <a:spcPct val="100000"/>
              </a:lnSpc>
              <a:spcBef>
                <a:spcPct val="20000"/>
              </a:spcBef>
              <a:spcAft>
                <a:spcPts val="0"/>
              </a:spcAft>
              <a:buClrTx/>
              <a:buSzPct val="90000"/>
              <a:buFont typeface="Wingdings" panose="05000000000000000000" pitchFamily="2" charset="2"/>
              <a:buNone/>
              <a:tabLst/>
              <a:defRPr sz="2000" kern="1200" spc="0" baseline="0">
                <a:solidFill>
                  <a:schemeClr val="tx1"/>
                </a:solidFill>
                <a:latin typeface="+mn-lt"/>
                <a:ea typeface="+mn-ea"/>
                <a:cs typeface="+mn-cs"/>
              </a:defRPr>
            </a:lvl2pPr>
            <a:lvl3pPr marL="657225" marR="0" indent="-200025"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1600" kern="1200" spc="0" baseline="0">
                <a:solidFill>
                  <a:schemeClr val="tx1"/>
                </a:solidFill>
                <a:latin typeface="+mn-lt"/>
                <a:ea typeface="+mn-ea"/>
                <a:cs typeface="+mn-cs"/>
              </a:defRPr>
            </a:lvl3pPr>
            <a:lvl4pPr marL="842963" marR="0" indent="-180975"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1400" kern="1200" spc="0" baseline="0">
                <a:solidFill>
                  <a:schemeClr val="tx1"/>
                </a:solidFill>
                <a:latin typeface="+mn-lt"/>
                <a:ea typeface="+mn-ea"/>
                <a:cs typeface="+mn-cs"/>
              </a:defRPr>
            </a:lvl4pPr>
            <a:lvl5pPr marL="1023938" marR="0" indent="-168275"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1400" kern="1200" spc="0" baseline="0">
                <a:solidFill>
                  <a:schemeClr val="tx1"/>
                </a:soli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lnSpc>
                <a:spcPct val="90000"/>
              </a:lnSpc>
              <a:spcBef>
                <a:spcPct val="0"/>
              </a:spcBef>
            </a:pPr>
            <a:r>
              <a:rPr lang="en-US" sz="3600" b="1" spc="-50" dirty="0">
                <a:ln w="3175">
                  <a:noFill/>
                </a:ln>
                <a:solidFill>
                  <a:schemeClr val="bg1"/>
                </a:solidFill>
                <a:latin typeface="Calibri" panose="020F0502020204030204" pitchFamily="34" charset="0"/>
                <a:cs typeface="Calibri" panose="020F0502020204030204" pitchFamily="34" charset="0"/>
              </a:rPr>
              <a:t>I am a: </a:t>
            </a:r>
            <a:endParaRPr lang="en-US" sz="3600" b="1" spc="-50" dirty="0">
              <a:ln w="3175">
                <a:noFill/>
              </a:ln>
              <a:solidFill>
                <a:schemeClr val="bg1"/>
              </a:solidFill>
              <a:highlight>
                <a:srgbClr val="FFFF00"/>
              </a:highlight>
              <a:latin typeface="Calibri" panose="020F0502020204030204" pitchFamily="34" charset="0"/>
              <a:cs typeface="Calibri" panose="020F0502020204030204" pitchFamily="34" charset="0"/>
            </a:endParaRPr>
          </a:p>
          <a:p>
            <a:pPr lvl="0" algn="ctr" defTabSz="914400">
              <a:spcBef>
                <a:spcPts val="0"/>
              </a:spcBef>
              <a:spcAft>
                <a:spcPts val="0"/>
              </a:spcAft>
              <a:buSzTx/>
              <a:defRPr/>
            </a:pPr>
            <a:r>
              <a:rPr lang="en-US" i="1" kern="0" spc="-50" dirty="0">
                <a:ln w="3175">
                  <a:noFill/>
                </a:ln>
                <a:solidFill>
                  <a:schemeClr val="bg1"/>
                </a:solidFill>
                <a:latin typeface="Calibri" panose="020F0502020204030204" pitchFamily="34" charset="0"/>
                <a:cs typeface="Calibri" panose="020F0502020204030204" pitchFamily="34" charset="0"/>
                <a:hlinkClick r:id="rId3" action="ppaction://hlinksldjump"/>
              </a:rPr>
              <a:t>Nonprofit customer </a:t>
            </a:r>
            <a:r>
              <a:rPr lang="en-US" i="1" u="sng" kern="0" spc="-50" dirty="0">
                <a:ln w="3175">
                  <a:noFill/>
                </a:ln>
                <a:solidFill>
                  <a:schemeClr val="bg1"/>
                </a:solidFill>
                <a:latin typeface="Calibri" panose="020F0502020204030204" pitchFamily="34" charset="0"/>
                <a:cs typeface="Calibri" panose="020F0502020204030204" pitchFamily="34" charset="0"/>
                <a:hlinkClick r:id="rId3" action="ppaction://hlinksldjump"/>
              </a:rPr>
              <a:t>without</a:t>
            </a:r>
            <a:r>
              <a:rPr lang="en-US" i="1" kern="0" spc="-50" dirty="0">
                <a:ln w="3175">
                  <a:noFill/>
                </a:ln>
                <a:solidFill>
                  <a:schemeClr val="bg1"/>
                </a:solidFill>
                <a:latin typeface="Calibri" panose="020F0502020204030204" pitchFamily="34" charset="0"/>
                <a:cs typeface="Calibri" panose="020F0502020204030204" pitchFamily="34" charset="0"/>
                <a:hlinkClick r:id="rId3" action="ppaction://hlinksldjump"/>
              </a:rPr>
              <a:t> an existing Office 365 tenant </a:t>
            </a:r>
            <a:endParaRPr lang="en-US" i="1" kern="0" spc="-50" dirty="0">
              <a:ln w="3175">
                <a:noFill/>
              </a:ln>
              <a:solidFill>
                <a:schemeClr val="bg1"/>
              </a:solidFill>
              <a:latin typeface="Calibri" panose="020F0502020204030204" pitchFamily="34" charset="0"/>
              <a:cs typeface="Calibri" panose="020F0502020204030204" pitchFamily="34" charset="0"/>
            </a:endParaRPr>
          </a:p>
          <a:p>
            <a:pPr lvl="0" algn="ctr" defTabSz="914400">
              <a:spcBef>
                <a:spcPts val="0"/>
              </a:spcBef>
              <a:spcAft>
                <a:spcPts val="0"/>
              </a:spcAft>
              <a:buSzTx/>
              <a:defRPr/>
            </a:pPr>
            <a:endParaRPr lang="en-US" i="1" kern="0" spc="-50" dirty="0">
              <a:ln w="3175">
                <a:noFill/>
              </a:ln>
              <a:solidFill>
                <a:schemeClr val="bg1"/>
              </a:solidFill>
              <a:latin typeface="Calibri" panose="020F0502020204030204" pitchFamily="34" charset="0"/>
              <a:cs typeface="Calibri" panose="020F0502020204030204" pitchFamily="34" charset="0"/>
            </a:endParaRPr>
          </a:p>
          <a:p>
            <a:pPr lvl="0" algn="ctr">
              <a:defRPr/>
            </a:pPr>
            <a:r>
              <a:rPr lang="en-US" i="1" kern="0" spc="-50" dirty="0">
                <a:ln w="3175">
                  <a:noFill/>
                </a:ln>
                <a:solidFill>
                  <a:schemeClr val="bg1"/>
                </a:solidFill>
                <a:latin typeface="Calibri" panose="020F0502020204030204" pitchFamily="34" charset="0"/>
                <a:cs typeface="Calibri" panose="020F0502020204030204" pitchFamily="34" charset="0"/>
                <a:hlinkClick r:id="rId4" action="ppaction://hlinksldjump"/>
              </a:rPr>
              <a:t>Nonprofit customer </a:t>
            </a:r>
            <a:r>
              <a:rPr lang="en-US" i="1" u="sng" kern="0" spc="-50" dirty="0">
                <a:ln w="3175">
                  <a:noFill/>
                </a:ln>
                <a:solidFill>
                  <a:schemeClr val="bg1"/>
                </a:solidFill>
                <a:latin typeface="Calibri" panose="020F0502020204030204" pitchFamily="34" charset="0"/>
                <a:cs typeface="Calibri" panose="020F0502020204030204" pitchFamily="34" charset="0"/>
                <a:hlinkClick r:id="rId4" action="ppaction://hlinksldjump"/>
              </a:rPr>
              <a:t>with</a:t>
            </a:r>
            <a:r>
              <a:rPr lang="en-US" i="1" kern="0" spc="-50" dirty="0">
                <a:ln w="3175">
                  <a:noFill/>
                </a:ln>
                <a:solidFill>
                  <a:schemeClr val="bg1"/>
                </a:solidFill>
                <a:latin typeface="Calibri" panose="020F0502020204030204" pitchFamily="34" charset="0"/>
                <a:cs typeface="Calibri" panose="020F0502020204030204" pitchFamily="34" charset="0"/>
                <a:hlinkClick r:id="rId4" action="ppaction://hlinksldjump"/>
              </a:rPr>
              <a:t> an existing Office 365 tenant that is </a:t>
            </a:r>
            <a:r>
              <a:rPr lang="en-US" i="1" u="sng" kern="0" spc="-50" dirty="0">
                <a:ln w="3175">
                  <a:noFill/>
                </a:ln>
                <a:solidFill>
                  <a:schemeClr val="bg1"/>
                </a:solidFill>
                <a:latin typeface="Calibri" panose="020F0502020204030204" pitchFamily="34" charset="0"/>
                <a:cs typeface="Calibri" panose="020F0502020204030204" pitchFamily="34" charset="0"/>
                <a:hlinkClick r:id="rId4" action="ppaction://hlinksldjump"/>
              </a:rPr>
              <a:t>not enabled </a:t>
            </a:r>
            <a:r>
              <a:rPr lang="en-US" i="1" kern="0" spc="-50" dirty="0">
                <a:ln w="3175">
                  <a:noFill/>
                </a:ln>
                <a:solidFill>
                  <a:schemeClr val="bg1"/>
                </a:solidFill>
                <a:latin typeface="Calibri" panose="020F0502020204030204" pitchFamily="34" charset="0"/>
                <a:cs typeface="Calibri" panose="020F0502020204030204" pitchFamily="34" charset="0"/>
                <a:hlinkClick r:id="rId4" action="ppaction://hlinksldjump"/>
              </a:rPr>
              <a:t>for Nonprofit </a:t>
            </a:r>
            <a:endParaRPr lang="en-US" i="1" kern="0" dirty="0">
              <a:solidFill>
                <a:schemeClr val="bg1"/>
              </a:solidFill>
              <a:latin typeface="Calibri" panose="020F0502020204030204" pitchFamily="34" charset="0"/>
              <a:cs typeface="Calibri" panose="020F0502020204030204" pitchFamily="34" charset="0"/>
            </a:endParaRPr>
          </a:p>
          <a:p>
            <a:pPr algn="ctr"/>
            <a:endParaRPr lang="en-US" dirty="0">
              <a:gradFill>
                <a:gsLst>
                  <a:gs pos="2917">
                    <a:schemeClr val="tx1"/>
                  </a:gs>
                  <a:gs pos="30000">
                    <a:schemeClr val="tx1"/>
                  </a:gs>
                </a:gsLst>
                <a:lin ang="5400000" scaled="0"/>
              </a:gradFill>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173625366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1276A-FD09-4C3F-9DFD-A7CD674E07B6}"/>
              </a:ext>
            </a:extLst>
          </p:cNvPr>
          <p:cNvSpPr>
            <a:spLocks noGrp="1"/>
          </p:cNvSpPr>
          <p:nvPr>
            <p:ph type="title"/>
          </p:nvPr>
        </p:nvSpPr>
        <p:spPr>
          <a:xfrm>
            <a:off x="585216" y="3027352"/>
            <a:ext cx="10931594" cy="803297"/>
          </a:xfrm>
        </p:spPr>
        <p:txBody>
          <a:bodyPr anchor="t"/>
          <a:lstStyle/>
          <a:p>
            <a:r>
              <a:rPr lang="en-US" sz="2400" dirty="0">
                <a:solidFill>
                  <a:schemeClr val="tx1"/>
                </a:solidFill>
                <a:latin typeface="Calibri" panose="020F0502020204030204" pitchFamily="34" charset="0"/>
                <a:cs typeface="Calibri" panose="020F0502020204030204" pitchFamily="34" charset="0"/>
              </a:rPr>
              <a:t>Nonprofit registration – scenario 1</a:t>
            </a:r>
            <a:br>
              <a:rPr lang="en-US" sz="2400" dirty="0">
                <a:solidFill>
                  <a:schemeClr val="tx1"/>
                </a:solidFill>
                <a:latin typeface="Calibri" panose="020F0502020204030204" pitchFamily="34" charset="0"/>
                <a:cs typeface="Calibri" panose="020F0502020204030204" pitchFamily="34" charset="0"/>
              </a:rPr>
            </a:br>
            <a:r>
              <a:rPr lang="en-US" sz="3400" dirty="0">
                <a:solidFill>
                  <a:schemeClr val="accent1"/>
                </a:solidFill>
                <a:latin typeface="Calibri" panose="020F0502020204030204" pitchFamily="34" charset="0"/>
                <a:cs typeface="Calibri" panose="020F0502020204030204" pitchFamily="34" charset="0"/>
              </a:rPr>
              <a:t>Nonprofit customer </a:t>
            </a:r>
            <a:r>
              <a:rPr lang="en-US" sz="3400" u="sng" dirty="0">
                <a:solidFill>
                  <a:schemeClr val="accent1"/>
                </a:solidFill>
                <a:latin typeface="Calibri" panose="020F0502020204030204" pitchFamily="34" charset="0"/>
                <a:cs typeface="Calibri" panose="020F0502020204030204" pitchFamily="34" charset="0"/>
              </a:rPr>
              <a:t>without</a:t>
            </a:r>
            <a:r>
              <a:rPr lang="en-US" sz="3400" dirty="0">
                <a:solidFill>
                  <a:schemeClr val="accent1"/>
                </a:solidFill>
                <a:latin typeface="Calibri" panose="020F0502020204030204" pitchFamily="34" charset="0"/>
                <a:cs typeface="Calibri" panose="020F0502020204030204" pitchFamily="34" charset="0"/>
              </a:rPr>
              <a:t> an existing Office 365 tenant </a:t>
            </a:r>
          </a:p>
        </p:txBody>
      </p:sp>
    </p:spTree>
    <p:extLst>
      <p:ext uri="{BB962C8B-B14F-4D97-AF65-F5344CB8AC3E}">
        <p14:creationId xmlns:p14="http://schemas.microsoft.com/office/powerpoint/2010/main" val="44036046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Tm="18445">
        <p159:morph option="byObject"/>
      </p:transition>
    </mc:Choice>
    <mc:Fallback xmlns="">
      <p:transition spd="slow" advTm="18445">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CC16AA4D-A6FA-4F8B-ADCC-DE9548EAAF1C}"/>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How to sign up as a new nonprofit customer</a:t>
            </a:r>
          </a:p>
        </p:txBody>
      </p:sp>
      <p:grpSp>
        <p:nvGrpSpPr>
          <p:cNvPr id="3" name="Group 2">
            <a:extLst>
              <a:ext uri="{FF2B5EF4-FFF2-40B4-BE49-F238E27FC236}">
                <a16:creationId xmlns:a16="http://schemas.microsoft.com/office/drawing/2014/main" id="{0E72DABD-7902-4A74-9642-90B89208C95B}"/>
              </a:ext>
            </a:extLst>
          </p:cNvPr>
          <p:cNvGrpSpPr/>
          <p:nvPr/>
        </p:nvGrpSpPr>
        <p:grpSpPr>
          <a:xfrm>
            <a:off x="588263" y="1568850"/>
            <a:ext cx="11021126" cy="4700188"/>
            <a:chOff x="457200" y="1238808"/>
            <a:chExt cx="11277599" cy="4809566"/>
          </a:xfrm>
        </p:grpSpPr>
        <p:sp>
          <p:nvSpPr>
            <p:cNvPr id="4" name="Rectangle 3">
              <a:extLst>
                <a:ext uri="{FF2B5EF4-FFF2-40B4-BE49-F238E27FC236}">
                  <a16:creationId xmlns:a16="http://schemas.microsoft.com/office/drawing/2014/main" id="{6384CE9B-59C4-4BE3-AC09-2029F2D6F9A2}"/>
                </a:ext>
              </a:extLst>
            </p:cNvPr>
            <p:cNvSpPr/>
            <p:nvPr/>
          </p:nvSpPr>
          <p:spPr>
            <a:xfrm>
              <a:off x="457200" y="1497013"/>
              <a:ext cx="11277599" cy="2236787"/>
            </a:xfrm>
            <a:prstGeom prst="rect">
              <a:avLst/>
            </a:prstGeom>
            <a:solidFill>
              <a:srgbClr val="EBEBEB"/>
            </a:solidFill>
            <a:ln w="12700" cap="flat" cmpd="sng" algn="ctr">
              <a:noFill/>
              <a:prstDash val="solid"/>
              <a:miter lim="800000"/>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spcFirstLastPara="0" vert="horz" wrap="square" lIns="91440" tIns="320040" rIns="91440" bIns="54864" numCol="1" spcCol="1270" anchor="t" anchorCtr="0">
              <a:noAutofit/>
            </a:bodyPr>
            <a:lstStyle/>
            <a:p>
              <a:pPr marL="0" marR="0" lvl="1" indent="0" algn="l" defTabSz="610041" rtl="0" eaLnBrk="1" fontAlgn="auto" latinLnBrk="0" hangingPunct="1">
                <a:lnSpc>
                  <a:spcPct val="100000"/>
                </a:lnSpc>
                <a:spcBef>
                  <a:spcPct val="0"/>
                </a:spcBef>
                <a:spcAft>
                  <a:spcPct val="15000"/>
                </a:spcAft>
                <a:buClrTx/>
                <a:buSzTx/>
                <a:buFontTx/>
                <a:buNone/>
                <a:tabLst/>
                <a:defRPr/>
              </a:pPr>
              <a:r>
                <a:rPr kumimoji="0" lang="en-US" sz="1600" b="1" i="0" u="none" strike="noStrike" kern="1200" cap="none" spc="0" normalizeH="0" baseline="0" noProof="0" dirty="0">
                  <a:ln>
                    <a:noFill/>
                  </a:ln>
                  <a:solidFill>
                    <a:srgbClr val="000000"/>
                  </a:solidFill>
                  <a:effectLst/>
                  <a:uLnTx/>
                  <a:uFillTx/>
                  <a:ea typeface="+mn-ea"/>
                  <a:cs typeface="Segoe UI Semibold" panose="020B0702040204020203" pitchFamily="34" charset="0"/>
                </a:rPr>
                <a:t>Go to </a:t>
              </a:r>
              <a:r>
                <a:rPr kumimoji="0" lang="en-US" sz="1600" b="1" i="0" u="none" strike="noStrike" kern="1200" cap="none" spc="0" normalizeH="0" baseline="0" noProof="0" dirty="0">
                  <a:ln>
                    <a:noFill/>
                  </a:ln>
                  <a:solidFill>
                    <a:srgbClr val="0078D7"/>
                  </a:solidFill>
                  <a:effectLst/>
                  <a:uLnTx/>
                  <a:uFillTx/>
                  <a:ea typeface="+mn-ea"/>
                  <a:cs typeface="Segoe UI Semibold" panose="020B0702040204020203" pitchFamily="34" charset="0"/>
                  <a:hlinkClick r:id="rId3"/>
                </a:rPr>
                <a:t>www.microsoft.com/nonprofits</a:t>
              </a:r>
              <a:r>
                <a:rPr kumimoji="0" lang="en-US" sz="1600" b="1" i="0" u="none" strike="noStrike" kern="1200" cap="none" spc="0" normalizeH="0" baseline="0" noProof="0" dirty="0">
                  <a:ln>
                    <a:noFill/>
                  </a:ln>
                  <a:solidFill>
                    <a:srgbClr val="0078D7"/>
                  </a:solidFill>
                  <a:effectLst/>
                  <a:uLnTx/>
                  <a:uFillTx/>
                  <a:ea typeface="+mn-ea"/>
                  <a:cs typeface="Segoe UI Semibold" panose="020B0702040204020203" pitchFamily="34" charset="0"/>
                </a:rPr>
                <a:t> </a:t>
              </a:r>
              <a:r>
                <a:rPr kumimoji="0" lang="en-US" sz="1600" b="1" i="0" u="none" strike="noStrike" kern="1200" cap="none" spc="0" normalizeH="0" baseline="0" noProof="0" dirty="0">
                  <a:ln>
                    <a:noFill/>
                  </a:ln>
                  <a:solidFill>
                    <a:srgbClr val="000000"/>
                  </a:solidFill>
                  <a:effectLst/>
                  <a:uLnTx/>
                  <a:uFillTx/>
                  <a:ea typeface="+mn-ea"/>
                  <a:cs typeface="Segoe UI Semibold" panose="020B0702040204020203" pitchFamily="34" charset="0"/>
                </a:rPr>
                <a:t>and click “Get Started”.</a:t>
              </a:r>
            </a:p>
            <a:p>
              <a:pPr marL="0" marR="0" lvl="0" indent="0" algn="l" defTabSz="914367"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ea typeface="+mn-ea"/>
                  <a:cs typeface="Segoe UI" panose="020B0502040204020203" pitchFamily="34" charset="0"/>
                </a:rPr>
                <a:t>During the sign-up process, you will:</a:t>
              </a:r>
            </a:p>
            <a:p>
              <a:pPr marL="292100" marR="0" lvl="1" indent="-185738" algn="l" defTabSz="914367" rtl="0" eaLnBrk="1" fontAlgn="auto" latinLnBrk="0" hangingPunct="1">
                <a:lnSpc>
                  <a:spcPct val="100000"/>
                </a:lnSpc>
                <a:spcBef>
                  <a:spcPts val="200"/>
                </a:spcBef>
                <a:spcAft>
                  <a:spcPts val="40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00000"/>
                  </a:solidFill>
                  <a:effectLst/>
                  <a:uLnTx/>
                  <a:uFillTx/>
                  <a:ea typeface="+mn-ea"/>
                  <a:cs typeface="Segoe UI" panose="020B0502040204020203" pitchFamily="34" charset="0"/>
                </a:rPr>
                <a:t>Attest to compliance with our </a:t>
              </a:r>
              <a:r>
                <a:rPr kumimoji="0" lang="en-US" sz="1600" b="0" i="0" u="none" strike="noStrike" kern="1200" cap="none" spc="0" normalizeH="0" baseline="0" noProof="0" dirty="0">
                  <a:ln>
                    <a:noFill/>
                  </a:ln>
                  <a:gradFill>
                    <a:gsLst>
                      <a:gs pos="1250">
                        <a:prstClr val="black"/>
                      </a:gs>
                      <a:gs pos="100000">
                        <a:prstClr val="black"/>
                      </a:gs>
                    </a:gsLst>
                    <a:lin ang="5400000" scaled="0"/>
                  </a:gradFill>
                  <a:effectLst/>
                  <a:uLnTx/>
                  <a:uFillTx/>
                  <a:ea typeface="+mn-ea"/>
                  <a:cs typeface="Segoe UI" panose="020B0502040204020203" pitchFamily="34" charset="0"/>
                  <a:hlinkClick r:id="rId4"/>
                </a:rPr>
                <a:t>eligibility criteria</a:t>
              </a:r>
              <a:r>
                <a:rPr kumimoji="0" lang="en-US" sz="1600" b="0" i="0" u="none" strike="noStrike" kern="1200" cap="none" spc="0" normalizeH="0" baseline="0" noProof="0" dirty="0">
                  <a:ln>
                    <a:noFill/>
                  </a:ln>
                  <a:solidFill>
                    <a:srgbClr val="000000"/>
                  </a:solidFill>
                  <a:effectLst/>
                  <a:uLnTx/>
                  <a:uFillTx/>
                  <a:ea typeface="+mn-ea"/>
                  <a:cs typeface="Segoe UI" panose="020B0502040204020203" pitchFamily="34" charset="0"/>
                </a:rPr>
                <a:t>,</a:t>
              </a:r>
              <a:r>
                <a:rPr kumimoji="0" lang="en-US" sz="1600" b="0" i="0" u="none" strike="noStrike" kern="1200" cap="none" spc="0" normalizeH="0" baseline="0" noProof="0" dirty="0">
                  <a:ln>
                    <a:noFill/>
                  </a:ln>
                  <a:gradFill>
                    <a:gsLst>
                      <a:gs pos="1250">
                        <a:prstClr val="black"/>
                      </a:gs>
                      <a:gs pos="100000">
                        <a:prstClr val="black"/>
                      </a:gs>
                    </a:gsLst>
                    <a:lin ang="5400000" scaled="0"/>
                  </a:gradFill>
                  <a:effectLst/>
                  <a:uLnTx/>
                  <a:uFillTx/>
                  <a:ea typeface="+mn-ea"/>
                  <a:cs typeface="Segoe UI" panose="020B0502040204020203" pitchFamily="34" charset="0"/>
                </a:rPr>
                <a:t> </a:t>
              </a:r>
              <a:r>
                <a:rPr kumimoji="0" lang="en-US" sz="1600" b="0" i="0" u="none" strike="noStrike" kern="1200" cap="none" spc="0" normalizeH="0" baseline="0" noProof="0" dirty="0">
                  <a:ln>
                    <a:noFill/>
                  </a:ln>
                  <a:solidFill>
                    <a:srgbClr val="000000"/>
                  </a:solidFill>
                  <a:effectLst/>
                  <a:uLnTx/>
                  <a:uFillTx/>
                  <a:ea typeface="+mn-ea"/>
                  <a:cs typeface="Segoe UI" panose="020B0502040204020203" pitchFamily="34" charset="0"/>
                </a:rPr>
                <a:t>including Microsoft’s Anti-discrimination Policy</a:t>
              </a:r>
            </a:p>
            <a:p>
              <a:pPr marL="292100" marR="0" lvl="1" indent="-185738" algn="l" defTabSz="914367" rtl="0" eaLnBrk="1" fontAlgn="auto" latinLnBrk="0" hangingPunct="1">
                <a:lnSpc>
                  <a:spcPct val="100000"/>
                </a:lnSpc>
                <a:spcBef>
                  <a:spcPts val="200"/>
                </a:spcBef>
                <a:spcAft>
                  <a:spcPts val="40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00000"/>
                  </a:solidFill>
                  <a:effectLst/>
                  <a:uLnTx/>
                  <a:uFillTx/>
                  <a:ea typeface="+mn-ea"/>
                  <a:cs typeface="Segoe UI" panose="020B0502040204020203" pitchFamily="34" charset="0"/>
                </a:rPr>
                <a:t>Provide information about your organization</a:t>
              </a:r>
            </a:p>
            <a:p>
              <a:pPr marL="292100" marR="0" lvl="1" indent="-185738" algn="l" defTabSz="914367" rtl="0" eaLnBrk="1" fontAlgn="auto" latinLnBrk="0" hangingPunct="1">
                <a:lnSpc>
                  <a:spcPct val="100000"/>
                </a:lnSpc>
                <a:spcBef>
                  <a:spcPts val="200"/>
                </a:spcBef>
                <a:spcAft>
                  <a:spcPts val="40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00000"/>
                  </a:solidFill>
                  <a:effectLst/>
                  <a:uLnTx/>
                  <a:uFillTx/>
                  <a:ea typeface="+mn-ea"/>
                  <a:cs typeface="Segoe UI" panose="020B0502040204020203" pitchFamily="34" charset="0"/>
                </a:rPr>
                <a:t>Provide your legal identifier (e.g. charity registration number)</a:t>
              </a:r>
            </a:p>
            <a:p>
              <a:pPr marL="292100" marR="0" lvl="1" indent="-185738" algn="l" defTabSz="914367" rtl="0" eaLnBrk="1" fontAlgn="auto" latinLnBrk="0" hangingPunct="1">
                <a:lnSpc>
                  <a:spcPct val="100000"/>
                </a:lnSpc>
                <a:spcBef>
                  <a:spcPts val="200"/>
                </a:spcBef>
                <a:spcAft>
                  <a:spcPts val="40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00000"/>
                  </a:solidFill>
                  <a:effectLst/>
                  <a:uLnTx/>
                  <a:uFillTx/>
                  <a:ea typeface="+mn-ea"/>
                  <a:cs typeface="Segoe UI" panose="020B0502040204020203" pitchFamily="34" charset="0"/>
                </a:rPr>
                <a:t>Create a Microsoft account and password</a:t>
              </a:r>
              <a:r>
                <a:rPr kumimoji="0" lang="en-US" sz="1600" b="0" i="0" u="none" strike="noStrike" kern="1200" cap="none" spc="0" normalizeH="0" baseline="0" noProof="0" dirty="0">
                  <a:ln>
                    <a:noFill/>
                  </a:ln>
                  <a:solidFill>
                    <a:srgbClr val="000000"/>
                  </a:solidFill>
                  <a:effectLst/>
                  <a:uLnTx/>
                  <a:uFillTx/>
                  <a:ea typeface="+mn-ea"/>
                  <a:cs typeface="Segoe UI Semibold" panose="020B0702040204020203" pitchFamily="34" charset="0"/>
                </a:rPr>
                <a:t> </a:t>
              </a:r>
            </a:p>
          </p:txBody>
        </p:sp>
        <p:grpSp>
          <p:nvGrpSpPr>
            <p:cNvPr id="5" name="Group 4">
              <a:extLst>
                <a:ext uri="{FF2B5EF4-FFF2-40B4-BE49-F238E27FC236}">
                  <a16:creationId xmlns:a16="http://schemas.microsoft.com/office/drawing/2014/main" id="{FDF582A3-6267-4890-8FC2-46052D56E172}"/>
                </a:ext>
              </a:extLst>
            </p:cNvPr>
            <p:cNvGrpSpPr/>
            <p:nvPr/>
          </p:nvGrpSpPr>
          <p:grpSpPr>
            <a:xfrm rot="5400000">
              <a:off x="526578" y="1238808"/>
              <a:ext cx="521172" cy="521172"/>
              <a:chOff x="517053" y="1846770"/>
              <a:chExt cx="902172" cy="902172"/>
            </a:xfrm>
          </p:grpSpPr>
          <p:sp>
            <p:nvSpPr>
              <p:cNvPr id="6" name="Arc 5">
                <a:extLst>
                  <a:ext uri="{FF2B5EF4-FFF2-40B4-BE49-F238E27FC236}">
                    <a16:creationId xmlns:a16="http://schemas.microsoft.com/office/drawing/2014/main" id="{82FED3C4-1CE1-43F9-8D02-50F8BFAFBF8B}"/>
                  </a:ext>
                </a:extLst>
              </p:cNvPr>
              <p:cNvSpPr/>
              <p:nvPr/>
            </p:nvSpPr>
            <p:spPr bwMode="auto">
              <a:xfrm>
                <a:off x="517053" y="1846770"/>
                <a:ext cx="902172" cy="902172"/>
              </a:xfrm>
              <a:prstGeom prst="arc">
                <a:avLst>
                  <a:gd name="adj1" fmla="val 16200000"/>
                  <a:gd name="adj2" fmla="val 5431980"/>
                </a:avLst>
              </a:prstGeom>
              <a:solidFill>
                <a:schemeClr val="accent1">
                  <a:lumMod val="75000"/>
                </a:schemeClr>
              </a:solidFill>
              <a:ln w="10795" cap="flat" cmpd="sng" algn="ctr">
                <a:noFill/>
                <a:prstDash val="solid"/>
              </a:ln>
              <a:effectLst/>
            </p:spPr>
            <p:txBody>
              <a:bodyPr vert="horz" wrap="square" lIns="0" tIns="46616" rIns="0" bIns="46616" numCol="1" rtlCol="0" anchor="ctr" anchorCtr="0" compatLnSpc="1">
                <a:prstTxWarp prst="textNoShape">
                  <a:avLst/>
                </a:prstTxWarp>
              </a:bodyPr>
              <a:lstStyle/>
              <a:p>
                <a:pPr marL="0" marR="0" lvl="0" indent="0" algn="ctr" defTabSz="931935" rtl="0" eaLnBrk="1" fontAlgn="base" latinLnBrk="0" hangingPunct="1">
                  <a:lnSpc>
                    <a:spcPct val="100000"/>
                  </a:lnSpc>
                  <a:spcBef>
                    <a:spcPct val="0"/>
                  </a:spcBef>
                  <a:spcAft>
                    <a:spcPct val="0"/>
                  </a:spcAft>
                  <a:buClrTx/>
                  <a:buSzTx/>
                  <a:buFontTx/>
                  <a:buNone/>
                  <a:tabLst/>
                  <a:defRPr/>
                </a:pPr>
                <a:endParaRPr kumimoji="0" lang="en-US" sz="2800" b="0" i="0" u="none" strike="noStrike" kern="0" cap="none" spc="0" normalizeH="0" baseline="0" noProof="0">
                  <a:ln>
                    <a:noFill/>
                  </a:ln>
                  <a:solidFill>
                    <a:srgbClr val="FFFFFF"/>
                  </a:solidFill>
                  <a:effectLst/>
                  <a:uLnTx/>
                  <a:uFillTx/>
                  <a:latin typeface="Segoe UI Semibold" panose="020B0702040204020203" pitchFamily="34" charset="0"/>
                  <a:ea typeface="+mn-ea"/>
                  <a:cs typeface="Segoe UI Semibold" panose="020B0702040204020203" pitchFamily="34" charset="0"/>
                </a:endParaRPr>
              </a:p>
            </p:txBody>
          </p:sp>
          <p:sp>
            <p:nvSpPr>
              <p:cNvPr id="7" name="Oval 6">
                <a:extLst>
                  <a:ext uri="{FF2B5EF4-FFF2-40B4-BE49-F238E27FC236}">
                    <a16:creationId xmlns:a16="http://schemas.microsoft.com/office/drawing/2014/main" id="{2BEE59D8-3CA3-44F1-9EA1-B701CD264D20}"/>
                  </a:ext>
                </a:extLst>
              </p:cNvPr>
              <p:cNvSpPr/>
              <p:nvPr/>
            </p:nvSpPr>
            <p:spPr bwMode="auto">
              <a:xfrm>
                <a:off x="611862" y="1941579"/>
                <a:ext cx="712557" cy="712553"/>
              </a:xfrm>
              <a:prstGeom prst="ellipse">
                <a:avLst/>
              </a:prstGeom>
              <a:solidFill>
                <a:schemeClr val="accent1"/>
              </a:solidFill>
              <a:ln w="10795" cap="flat" cmpd="sng" algn="ctr">
                <a:noFill/>
                <a:prstDash val="solid"/>
              </a:ln>
              <a:effectLst/>
            </p:spPr>
            <p:txBody>
              <a:bodyPr vert="vert270" wrap="square" lIns="0" tIns="46616" rIns="0" bIns="46616" numCol="1" rtlCol="0" anchor="ctr" anchorCtr="0" compatLnSpc="1">
                <a:prstTxWarp prst="textNoShape">
                  <a:avLst/>
                </a:prstTxWarp>
              </a:bodyPr>
              <a:lstStyle/>
              <a:p>
                <a:pPr marL="0" marR="0" lvl="0" indent="0" algn="ctr" defTabSz="931935" rtl="0" eaLnBrk="1" fontAlgn="base" latinLnBrk="0" hangingPunct="1">
                  <a:lnSpc>
                    <a:spcPct val="100000"/>
                  </a:lnSpc>
                  <a:spcBef>
                    <a:spcPct val="0"/>
                  </a:spcBef>
                  <a:spcAft>
                    <a:spcPct val="0"/>
                  </a:spcAft>
                  <a:buClrTx/>
                  <a:buSzTx/>
                  <a:buFontTx/>
                  <a:buNone/>
                  <a:tabLst/>
                  <a:defRPr/>
                </a:pPr>
                <a:r>
                  <a:rPr kumimoji="0" lang="en-IN" sz="2000" b="0" i="0" u="none" strike="noStrike" kern="0" cap="none" spc="0" normalizeH="0" baseline="0" noProof="0">
                    <a:ln>
                      <a:noFill/>
                    </a:ln>
                    <a:solidFill>
                      <a:srgbClr val="FFFFFF"/>
                    </a:solidFill>
                    <a:effectLst/>
                    <a:uLnTx/>
                    <a:uFillTx/>
                    <a:latin typeface="Segoe UI Semibold" panose="020B0702040204020203" pitchFamily="34" charset="0"/>
                    <a:ea typeface="+mn-ea"/>
                    <a:cs typeface="Segoe UI Semibold" panose="020B0702040204020203" pitchFamily="34" charset="0"/>
                  </a:rPr>
                  <a:t>1</a:t>
                </a:r>
                <a:endParaRPr kumimoji="0" lang="en-US" sz="2000" b="0" i="0" u="none" strike="noStrike" kern="0" cap="none" spc="0" normalizeH="0" baseline="0" noProof="0">
                  <a:ln>
                    <a:noFill/>
                  </a:ln>
                  <a:solidFill>
                    <a:srgbClr val="FFFFFF"/>
                  </a:solidFill>
                  <a:effectLst/>
                  <a:uLnTx/>
                  <a:uFillTx/>
                  <a:latin typeface="Segoe UI Semibold" panose="020B0702040204020203" pitchFamily="34" charset="0"/>
                  <a:ea typeface="+mn-ea"/>
                  <a:cs typeface="Segoe UI Semibold" panose="020B0702040204020203" pitchFamily="34" charset="0"/>
                </a:endParaRPr>
              </a:p>
            </p:txBody>
          </p:sp>
        </p:grpSp>
        <p:sp>
          <p:nvSpPr>
            <p:cNvPr id="8" name="Rectangle 7">
              <a:extLst>
                <a:ext uri="{FF2B5EF4-FFF2-40B4-BE49-F238E27FC236}">
                  <a16:creationId xmlns:a16="http://schemas.microsoft.com/office/drawing/2014/main" id="{5F295F68-69CE-45E7-902D-13B99601FBD2}"/>
                </a:ext>
              </a:extLst>
            </p:cNvPr>
            <p:cNvSpPr/>
            <p:nvPr/>
          </p:nvSpPr>
          <p:spPr>
            <a:xfrm>
              <a:off x="457200" y="4068204"/>
              <a:ext cx="2828925" cy="1980169"/>
            </a:xfrm>
            <a:prstGeom prst="rect">
              <a:avLst/>
            </a:prstGeom>
            <a:solidFill>
              <a:srgbClr val="EBEBEB"/>
            </a:solidFill>
            <a:ln w="12700" cap="flat" cmpd="sng" algn="ctr">
              <a:noFill/>
              <a:prstDash val="solid"/>
              <a:miter lim="800000"/>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spcFirstLastPara="0" vert="horz" wrap="square" lIns="91440" tIns="320040" rIns="91440" bIns="54864" numCol="1" spcCol="1270" anchor="t" anchorCtr="0">
              <a:noAutofit/>
            </a:bodyPr>
            <a:lstStyle/>
            <a:p>
              <a:pPr marL="0" marR="0" lvl="1" indent="0" algn="l" defTabSz="610041" rtl="0" eaLnBrk="1" fontAlgn="auto" latinLnBrk="0" hangingPunct="1">
                <a:lnSpc>
                  <a:spcPct val="100000"/>
                </a:lnSpc>
                <a:spcBef>
                  <a:spcPct val="0"/>
                </a:spcBef>
                <a:spcAft>
                  <a:spcPct val="15000"/>
                </a:spcAft>
                <a:buClrTx/>
                <a:buSzTx/>
                <a:buFontTx/>
                <a:buNone/>
                <a:tabLst/>
                <a:defRPr/>
              </a:pPr>
              <a:r>
                <a:rPr kumimoji="0" lang="en-US" sz="1600" b="1" i="0" u="none" strike="noStrike" kern="1200" cap="none" spc="0" normalizeH="0" baseline="0" noProof="0" dirty="0">
                  <a:ln>
                    <a:noFill/>
                  </a:ln>
                  <a:solidFill>
                    <a:srgbClr val="000000"/>
                  </a:solidFill>
                  <a:effectLst/>
                  <a:uLnTx/>
                  <a:uFillTx/>
                  <a:ea typeface="+mn-ea"/>
                  <a:cs typeface="Segoe UI Semibold" panose="020B0702040204020203" pitchFamily="34" charset="0"/>
                </a:rPr>
                <a:t>Complete sign up, also known as ‘Microsoft Nonprofit registration’. </a:t>
              </a:r>
            </a:p>
          </p:txBody>
        </p:sp>
        <p:grpSp>
          <p:nvGrpSpPr>
            <p:cNvPr id="9" name="Group 8">
              <a:extLst>
                <a:ext uri="{FF2B5EF4-FFF2-40B4-BE49-F238E27FC236}">
                  <a16:creationId xmlns:a16="http://schemas.microsoft.com/office/drawing/2014/main" id="{BE8DDA85-AFBE-4183-BEEE-DB9AA464C056}"/>
                </a:ext>
              </a:extLst>
            </p:cNvPr>
            <p:cNvGrpSpPr/>
            <p:nvPr/>
          </p:nvGrpSpPr>
          <p:grpSpPr>
            <a:xfrm rot="5400000">
              <a:off x="526578" y="3810000"/>
              <a:ext cx="521172" cy="521172"/>
              <a:chOff x="517053" y="1846770"/>
              <a:chExt cx="902172" cy="902172"/>
            </a:xfrm>
          </p:grpSpPr>
          <p:sp>
            <p:nvSpPr>
              <p:cNvPr id="10" name="Arc 9">
                <a:extLst>
                  <a:ext uri="{FF2B5EF4-FFF2-40B4-BE49-F238E27FC236}">
                    <a16:creationId xmlns:a16="http://schemas.microsoft.com/office/drawing/2014/main" id="{4F683F07-0DD5-49D4-9EF1-8517F649E5FC}"/>
                  </a:ext>
                </a:extLst>
              </p:cNvPr>
              <p:cNvSpPr/>
              <p:nvPr/>
            </p:nvSpPr>
            <p:spPr bwMode="auto">
              <a:xfrm>
                <a:off x="517053" y="1846770"/>
                <a:ext cx="902172" cy="902172"/>
              </a:xfrm>
              <a:prstGeom prst="arc">
                <a:avLst>
                  <a:gd name="adj1" fmla="val 16200000"/>
                  <a:gd name="adj2" fmla="val 5431980"/>
                </a:avLst>
              </a:prstGeom>
              <a:solidFill>
                <a:schemeClr val="accent1">
                  <a:lumMod val="75000"/>
                </a:schemeClr>
              </a:solidFill>
              <a:ln w="10795" cap="flat" cmpd="sng" algn="ctr">
                <a:noFill/>
                <a:prstDash val="solid"/>
              </a:ln>
              <a:effectLst/>
            </p:spPr>
            <p:txBody>
              <a:bodyPr vert="horz" wrap="square" lIns="0" tIns="46616" rIns="0" bIns="46616" numCol="1" rtlCol="0" anchor="ctr" anchorCtr="0" compatLnSpc="1">
                <a:prstTxWarp prst="textNoShape">
                  <a:avLst/>
                </a:prstTxWarp>
              </a:bodyPr>
              <a:lstStyle/>
              <a:p>
                <a:pPr marL="0" marR="0" lvl="0" indent="0" algn="ctr" defTabSz="931935" rtl="0" eaLnBrk="1" fontAlgn="base" latinLnBrk="0" hangingPunct="1">
                  <a:lnSpc>
                    <a:spcPct val="100000"/>
                  </a:lnSpc>
                  <a:spcBef>
                    <a:spcPct val="0"/>
                  </a:spcBef>
                  <a:spcAft>
                    <a:spcPct val="0"/>
                  </a:spcAft>
                  <a:buClrTx/>
                  <a:buSzTx/>
                  <a:buFontTx/>
                  <a:buNone/>
                  <a:tabLst/>
                  <a:defRPr/>
                </a:pPr>
                <a:endParaRPr kumimoji="0" lang="en-US" sz="2800" b="0" i="0" u="none" strike="noStrike" kern="0" cap="none" spc="0" normalizeH="0" baseline="0" noProof="0">
                  <a:ln>
                    <a:noFill/>
                  </a:ln>
                  <a:solidFill>
                    <a:srgbClr val="FFFFFF"/>
                  </a:solidFill>
                  <a:effectLst/>
                  <a:uLnTx/>
                  <a:uFillTx/>
                  <a:latin typeface="Segoe UI Semibold" panose="020B0702040204020203" pitchFamily="34" charset="0"/>
                  <a:ea typeface="+mn-ea"/>
                  <a:cs typeface="Segoe UI Semibold" panose="020B0702040204020203" pitchFamily="34" charset="0"/>
                </a:endParaRPr>
              </a:p>
            </p:txBody>
          </p:sp>
          <p:sp>
            <p:nvSpPr>
              <p:cNvPr id="11" name="Oval 10">
                <a:extLst>
                  <a:ext uri="{FF2B5EF4-FFF2-40B4-BE49-F238E27FC236}">
                    <a16:creationId xmlns:a16="http://schemas.microsoft.com/office/drawing/2014/main" id="{B9C169B4-83DC-4397-AA16-087B11C2252B}"/>
                  </a:ext>
                </a:extLst>
              </p:cNvPr>
              <p:cNvSpPr/>
              <p:nvPr/>
            </p:nvSpPr>
            <p:spPr bwMode="auto">
              <a:xfrm>
                <a:off x="611862" y="1941579"/>
                <a:ext cx="712557" cy="712553"/>
              </a:xfrm>
              <a:prstGeom prst="ellipse">
                <a:avLst/>
              </a:prstGeom>
              <a:solidFill>
                <a:schemeClr val="accent1"/>
              </a:solidFill>
              <a:ln w="10795" cap="flat" cmpd="sng" algn="ctr">
                <a:noFill/>
                <a:prstDash val="solid"/>
              </a:ln>
              <a:effectLst/>
            </p:spPr>
            <p:txBody>
              <a:bodyPr vert="vert270" wrap="square" lIns="0" tIns="46616" rIns="0" bIns="46616" numCol="1" rtlCol="0" anchor="ctr" anchorCtr="0" compatLnSpc="1">
                <a:prstTxWarp prst="textNoShape">
                  <a:avLst/>
                </a:prstTxWarp>
              </a:bodyPr>
              <a:lstStyle/>
              <a:p>
                <a:pPr marL="0" marR="0" lvl="0" indent="0" algn="ctr" defTabSz="931935" rtl="0" eaLnBrk="1" fontAlgn="base" latinLnBrk="0" hangingPunct="1">
                  <a:lnSpc>
                    <a:spcPct val="100000"/>
                  </a:lnSpc>
                  <a:spcBef>
                    <a:spcPct val="0"/>
                  </a:spcBef>
                  <a:spcAft>
                    <a:spcPct val="0"/>
                  </a:spcAft>
                  <a:buClrTx/>
                  <a:buSzTx/>
                  <a:buFontTx/>
                  <a:buNone/>
                  <a:tabLst/>
                  <a:defRPr/>
                </a:pPr>
                <a:r>
                  <a:rPr kumimoji="0" lang="en-IN" sz="2000" b="0" i="0" u="none" strike="noStrike" kern="0" cap="none" spc="0" normalizeH="0" baseline="0" noProof="0">
                    <a:ln>
                      <a:noFill/>
                    </a:ln>
                    <a:solidFill>
                      <a:srgbClr val="FFFFFF"/>
                    </a:solidFill>
                    <a:effectLst/>
                    <a:uLnTx/>
                    <a:uFillTx/>
                    <a:latin typeface="Segoe UI Semibold" panose="020B0702040204020203" pitchFamily="34" charset="0"/>
                    <a:ea typeface="+mn-ea"/>
                    <a:cs typeface="Segoe UI Semibold" panose="020B0702040204020203" pitchFamily="34" charset="0"/>
                  </a:rPr>
                  <a:t>2</a:t>
                </a:r>
                <a:endParaRPr kumimoji="0" lang="en-US" sz="2000" b="0" i="0" u="none" strike="noStrike" kern="0" cap="none" spc="0" normalizeH="0" baseline="0" noProof="0">
                  <a:ln>
                    <a:noFill/>
                  </a:ln>
                  <a:solidFill>
                    <a:srgbClr val="FFFFFF"/>
                  </a:solidFill>
                  <a:effectLst/>
                  <a:uLnTx/>
                  <a:uFillTx/>
                  <a:latin typeface="Segoe UI Semibold" panose="020B0702040204020203" pitchFamily="34" charset="0"/>
                  <a:ea typeface="+mn-ea"/>
                  <a:cs typeface="Segoe UI Semibold" panose="020B0702040204020203" pitchFamily="34" charset="0"/>
                </a:endParaRPr>
              </a:p>
            </p:txBody>
          </p:sp>
        </p:grpSp>
        <p:sp>
          <p:nvSpPr>
            <p:cNvPr id="12" name="Rectangle 11">
              <a:extLst>
                <a:ext uri="{FF2B5EF4-FFF2-40B4-BE49-F238E27FC236}">
                  <a16:creationId xmlns:a16="http://schemas.microsoft.com/office/drawing/2014/main" id="{FEF6E776-745B-4F6E-9D96-FA0008B69D7B}"/>
                </a:ext>
              </a:extLst>
            </p:cNvPr>
            <p:cNvSpPr/>
            <p:nvPr/>
          </p:nvSpPr>
          <p:spPr>
            <a:xfrm>
              <a:off x="3429000" y="4068204"/>
              <a:ext cx="2828925" cy="1980169"/>
            </a:xfrm>
            <a:prstGeom prst="rect">
              <a:avLst/>
            </a:prstGeom>
            <a:solidFill>
              <a:srgbClr val="EBEBEB"/>
            </a:solidFill>
            <a:ln w="12700" cap="flat" cmpd="sng" algn="ctr">
              <a:noFill/>
              <a:prstDash val="solid"/>
              <a:miter lim="800000"/>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spcFirstLastPara="0" vert="horz" wrap="square" lIns="91440" tIns="320040" rIns="91440" bIns="54864" numCol="1" spcCol="1270" anchor="t" anchorCtr="0">
              <a:noAutofit/>
            </a:bodyPr>
            <a:lstStyle/>
            <a:p>
              <a:pPr marL="0" marR="0" lvl="1" indent="0" algn="l" defTabSz="610041" rtl="0" eaLnBrk="1" fontAlgn="auto" latinLnBrk="0" hangingPunct="1">
                <a:lnSpc>
                  <a:spcPct val="100000"/>
                </a:lnSpc>
                <a:spcBef>
                  <a:spcPct val="0"/>
                </a:spcBef>
                <a:spcAft>
                  <a:spcPct val="15000"/>
                </a:spcAft>
                <a:buClrTx/>
                <a:buSzTx/>
                <a:buFontTx/>
                <a:buNone/>
                <a:tabLst/>
                <a:defRPr/>
              </a:pPr>
              <a:r>
                <a:rPr kumimoji="0" lang="en-US" sz="1600" b="1" i="0" u="none" strike="noStrike" kern="1200" cap="none" spc="0" normalizeH="0" baseline="0" noProof="0" dirty="0">
                  <a:ln>
                    <a:noFill/>
                  </a:ln>
                  <a:solidFill>
                    <a:srgbClr val="000000"/>
                  </a:solidFill>
                  <a:effectLst/>
                  <a:uLnTx/>
                  <a:uFillTx/>
                  <a:ea typeface="+mn-ea"/>
                  <a:cs typeface="Segoe UI Semibold" panose="020B0702040204020203" pitchFamily="34" charset="0"/>
                </a:rPr>
                <a:t>Your nonprofit eligibility is validated by Microsoft’s validation partner. This process may take up to</a:t>
              </a:r>
              <a:br>
                <a:rPr kumimoji="0" lang="en-US" sz="1600" b="1" i="0" u="none" strike="noStrike" kern="1200" cap="none" spc="0" normalizeH="0" baseline="0" noProof="0" dirty="0">
                  <a:ln>
                    <a:noFill/>
                  </a:ln>
                  <a:solidFill>
                    <a:srgbClr val="000000"/>
                  </a:solidFill>
                  <a:effectLst/>
                  <a:uLnTx/>
                  <a:uFillTx/>
                  <a:ea typeface="+mn-ea"/>
                  <a:cs typeface="Segoe UI Semibold" panose="020B0702040204020203" pitchFamily="34" charset="0"/>
                </a:rPr>
              </a:br>
              <a:r>
                <a:rPr kumimoji="0" lang="en-US" sz="1600" b="1" i="0" u="none" strike="noStrike" kern="1200" cap="none" spc="0" normalizeH="0" baseline="0" noProof="0" dirty="0">
                  <a:ln>
                    <a:noFill/>
                  </a:ln>
                  <a:solidFill>
                    <a:srgbClr val="000000"/>
                  </a:solidFill>
                  <a:effectLst/>
                  <a:uLnTx/>
                  <a:uFillTx/>
                  <a:ea typeface="+mn-ea"/>
                  <a:cs typeface="Segoe UI Semibold" panose="020B0702040204020203" pitchFamily="34" charset="0"/>
                </a:rPr>
                <a:t>20 business days. </a:t>
              </a:r>
            </a:p>
          </p:txBody>
        </p:sp>
        <p:sp>
          <p:nvSpPr>
            <p:cNvPr id="13" name="Rectangle 12">
              <a:extLst>
                <a:ext uri="{FF2B5EF4-FFF2-40B4-BE49-F238E27FC236}">
                  <a16:creationId xmlns:a16="http://schemas.microsoft.com/office/drawing/2014/main" id="{A2A50964-9425-480A-A6EC-CF1D0BBE5BE7}"/>
                </a:ext>
              </a:extLst>
            </p:cNvPr>
            <p:cNvSpPr/>
            <p:nvPr/>
          </p:nvSpPr>
          <p:spPr>
            <a:xfrm>
              <a:off x="6400800" y="4068205"/>
              <a:ext cx="5333999" cy="1980169"/>
            </a:xfrm>
            <a:prstGeom prst="rect">
              <a:avLst/>
            </a:prstGeom>
            <a:solidFill>
              <a:srgbClr val="EBEBEB"/>
            </a:solidFill>
            <a:ln w="12700" cap="flat" cmpd="sng" algn="ctr">
              <a:noFill/>
              <a:prstDash val="solid"/>
              <a:miter lim="800000"/>
            </a:ln>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spcFirstLastPara="0" vert="horz" wrap="square" lIns="91440" tIns="320040" rIns="91440" bIns="54864" numCol="1" spcCol="1270" anchor="t" anchorCtr="0">
              <a:noAutofit/>
            </a:bodyPr>
            <a:lstStyle/>
            <a:p>
              <a:pPr marL="0" marR="0" lvl="1" indent="0" algn="l" defTabSz="610041" rtl="0" eaLnBrk="1" fontAlgn="auto" latinLnBrk="0" hangingPunct="1">
                <a:lnSpc>
                  <a:spcPct val="100000"/>
                </a:lnSpc>
                <a:spcBef>
                  <a:spcPct val="0"/>
                </a:spcBef>
                <a:spcAft>
                  <a:spcPct val="1500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Once validation is complete, you will receive confirmation of eligibility for Microsoft’s nonprofit offers via email.</a:t>
              </a:r>
            </a:p>
            <a:p>
              <a:pPr marL="0" marR="0" lvl="0" indent="0" algn="l" defTabSz="914367"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After receiving confirmation of eligibility: </a:t>
              </a:r>
            </a:p>
            <a:p>
              <a:pPr marL="292100" marR="0" lvl="1" indent="-185738" algn="l" defTabSz="914367"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Contact your partner and let them know you are now eligible for nonprofit offers</a:t>
              </a:r>
            </a:p>
            <a:p>
              <a:pPr marL="292100" marR="0" lvl="1" indent="-185738" algn="l" defTabSz="914367"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Provide them with Global Admin credentials for tenant</a:t>
              </a:r>
            </a:p>
          </p:txBody>
        </p:sp>
        <p:grpSp>
          <p:nvGrpSpPr>
            <p:cNvPr id="14" name="Group 13">
              <a:extLst>
                <a:ext uri="{FF2B5EF4-FFF2-40B4-BE49-F238E27FC236}">
                  <a16:creationId xmlns:a16="http://schemas.microsoft.com/office/drawing/2014/main" id="{B23B987D-210E-47B5-87E6-F2A2182E51F5}"/>
                </a:ext>
              </a:extLst>
            </p:cNvPr>
            <p:cNvGrpSpPr/>
            <p:nvPr/>
          </p:nvGrpSpPr>
          <p:grpSpPr>
            <a:xfrm rot="5400000">
              <a:off x="3517428" y="3810000"/>
              <a:ext cx="521172" cy="521172"/>
              <a:chOff x="517053" y="1846770"/>
              <a:chExt cx="902172" cy="902172"/>
            </a:xfrm>
          </p:grpSpPr>
          <p:sp>
            <p:nvSpPr>
              <p:cNvPr id="15" name="Arc 14">
                <a:extLst>
                  <a:ext uri="{FF2B5EF4-FFF2-40B4-BE49-F238E27FC236}">
                    <a16:creationId xmlns:a16="http://schemas.microsoft.com/office/drawing/2014/main" id="{678EC51C-F3DA-4BDF-BA00-57278DC5901B}"/>
                  </a:ext>
                </a:extLst>
              </p:cNvPr>
              <p:cNvSpPr/>
              <p:nvPr/>
            </p:nvSpPr>
            <p:spPr bwMode="auto">
              <a:xfrm>
                <a:off x="517053" y="1846770"/>
                <a:ext cx="902172" cy="902172"/>
              </a:xfrm>
              <a:prstGeom prst="arc">
                <a:avLst>
                  <a:gd name="adj1" fmla="val 16200000"/>
                  <a:gd name="adj2" fmla="val 5431980"/>
                </a:avLst>
              </a:prstGeom>
              <a:solidFill>
                <a:schemeClr val="accent1">
                  <a:lumMod val="75000"/>
                </a:schemeClr>
              </a:solidFill>
              <a:ln w="10795" cap="flat" cmpd="sng" algn="ctr">
                <a:noFill/>
                <a:prstDash val="solid"/>
              </a:ln>
              <a:effectLst/>
            </p:spPr>
            <p:txBody>
              <a:bodyPr vert="horz" wrap="square" lIns="0" tIns="46616" rIns="0" bIns="46616" numCol="1" rtlCol="0" anchor="ctr" anchorCtr="0" compatLnSpc="1">
                <a:prstTxWarp prst="textNoShape">
                  <a:avLst/>
                </a:prstTxWarp>
              </a:bodyPr>
              <a:lstStyle/>
              <a:p>
                <a:pPr marL="0" marR="0" lvl="0" indent="0" algn="ctr" defTabSz="931935" rtl="0" eaLnBrk="1" fontAlgn="base" latinLnBrk="0" hangingPunct="1">
                  <a:lnSpc>
                    <a:spcPct val="100000"/>
                  </a:lnSpc>
                  <a:spcBef>
                    <a:spcPct val="0"/>
                  </a:spcBef>
                  <a:spcAft>
                    <a:spcPct val="0"/>
                  </a:spcAft>
                  <a:buClrTx/>
                  <a:buSzTx/>
                  <a:buFontTx/>
                  <a:buNone/>
                  <a:tabLst/>
                  <a:defRPr/>
                </a:pPr>
                <a:endParaRPr kumimoji="0" lang="en-US" sz="2800" b="0" i="0" u="none" strike="noStrike" kern="0" cap="none" spc="0" normalizeH="0" baseline="0" noProof="0">
                  <a:ln>
                    <a:noFill/>
                  </a:ln>
                  <a:solidFill>
                    <a:srgbClr val="FFFFFF"/>
                  </a:solidFill>
                  <a:effectLst/>
                  <a:uLnTx/>
                  <a:uFillTx/>
                  <a:latin typeface="Segoe UI Semibold" panose="020B0702040204020203" pitchFamily="34" charset="0"/>
                  <a:ea typeface="+mn-ea"/>
                  <a:cs typeface="Segoe UI Semibold" panose="020B0702040204020203" pitchFamily="34" charset="0"/>
                </a:endParaRPr>
              </a:p>
            </p:txBody>
          </p:sp>
          <p:sp>
            <p:nvSpPr>
              <p:cNvPr id="16" name="Oval 15">
                <a:extLst>
                  <a:ext uri="{FF2B5EF4-FFF2-40B4-BE49-F238E27FC236}">
                    <a16:creationId xmlns:a16="http://schemas.microsoft.com/office/drawing/2014/main" id="{AE4D1EBA-52F2-4194-BAC7-F6B5FE39E425}"/>
                  </a:ext>
                </a:extLst>
              </p:cNvPr>
              <p:cNvSpPr/>
              <p:nvPr/>
            </p:nvSpPr>
            <p:spPr bwMode="auto">
              <a:xfrm>
                <a:off x="611862" y="1941579"/>
                <a:ext cx="712557" cy="712553"/>
              </a:xfrm>
              <a:prstGeom prst="ellipse">
                <a:avLst/>
              </a:prstGeom>
              <a:solidFill>
                <a:schemeClr val="accent1"/>
              </a:solidFill>
              <a:ln w="10795" cap="flat" cmpd="sng" algn="ctr">
                <a:noFill/>
                <a:prstDash val="solid"/>
              </a:ln>
              <a:effectLst/>
            </p:spPr>
            <p:txBody>
              <a:bodyPr vert="vert270" wrap="square" lIns="0" tIns="46616" rIns="0" bIns="46616" numCol="1" rtlCol="0" anchor="ctr" anchorCtr="0" compatLnSpc="1">
                <a:prstTxWarp prst="textNoShape">
                  <a:avLst/>
                </a:prstTxWarp>
              </a:bodyPr>
              <a:lstStyle/>
              <a:p>
                <a:pPr marL="0" marR="0" lvl="0" indent="0" algn="ctr" defTabSz="931935" rtl="0" eaLnBrk="1" fontAlgn="base" latinLnBrk="0" hangingPunct="1">
                  <a:lnSpc>
                    <a:spcPct val="100000"/>
                  </a:lnSpc>
                  <a:spcBef>
                    <a:spcPct val="0"/>
                  </a:spcBef>
                  <a:spcAft>
                    <a:spcPct val="0"/>
                  </a:spcAft>
                  <a:buClrTx/>
                  <a:buSzTx/>
                  <a:buFontTx/>
                  <a:buNone/>
                  <a:tabLst/>
                  <a:defRPr/>
                </a:pPr>
                <a:r>
                  <a:rPr kumimoji="0" lang="en-IN" sz="2000" b="0" i="0" u="none" strike="noStrike" kern="0" cap="none" spc="0" normalizeH="0" baseline="0" noProof="0">
                    <a:ln>
                      <a:noFill/>
                    </a:ln>
                    <a:solidFill>
                      <a:srgbClr val="FFFFFF"/>
                    </a:solidFill>
                    <a:effectLst/>
                    <a:uLnTx/>
                    <a:uFillTx/>
                    <a:latin typeface="Segoe UI Semibold" panose="020B0702040204020203" pitchFamily="34" charset="0"/>
                    <a:ea typeface="+mn-ea"/>
                    <a:cs typeface="Segoe UI Semibold" panose="020B0702040204020203" pitchFamily="34" charset="0"/>
                  </a:rPr>
                  <a:t>3</a:t>
                </a:r>
                <a:endParaRPr kumimoji="0" lang="en-US" sz="2000" b="0" i="0" u="none" strike="noStrike" kern="0" cap="none" spc="0" normalizeH="0" baseline="0" noProof="0">
                  <a:ln>
                    <a:noFill/>
                  </a:ln>
                  <a:solidFill>
                    <a:srgbClr val="FFFFFF"/>
                  </a:solidFill>
                  <a:effectLst/>
                  <a:uLnTx/>
                  <a:uFillTx/>
                  <a:latin typeface="Segoe UI Semibold" panose="020B0702040204020203" pitchFamily="34" charset="0"/>
                  <a:ea typeface="+mn-ea"/>
                  <a:cs typeface="Segoe UI Semibold" panose="020B0702040204020203" pitchFamily="34" charset="0"/>
                </a:endParaRPr>
              </a:p>
            </p:txBody>
          </p:sp>
        </p:grpSp>
        <p:grpSp>
          <p:nvGrpSpPr>
            <p:cNvPr id="17" name="Group 16">
              <a:extLst>
                <a:ext uri="{FF2B5EF4-FFF2-40B4-BE49-F238E27FC236}">
                  <a16:creationId xmlns:a16="http://schemas.microsoft.com/office/drawing/2014/main" id="{3AED008A-A62F-4CDE-92F3-A1E709F335DC}"/>
                </a:ext>
              </a:extLst>
            </p:cNvPr>
            <p:cNvGrpSpPr/>
            <p:nvPr/>
          </p:nvGrpSpPr>
          <p:grpSpPr>
            <a:xfrm rot="5400000">
              <a:off x="6508278" y="3810000"/>
              <a:ext cx="521172" cy="521172"/>
              <a:chOff x="517053" y="1846770"/>
              <a:chExt cx="902172" cy="902172"/>
            </a:xfrm>
          </p:grpSpPr>
          <p:sp>
            <p:nvSpPr>
              <p:cNvPr id="18" name="Arc 17">
                <a:extLst>
                  <a:ext uri="{FF2B5EF4-FFF2-40B4-BE49-F238E27FC236}">
                    <a16:creationId xmlns:a16="http://schemas.microsoft.com/office/drawing/2014/main" id="{EB602205-5062-4B6F-BBD7-4C120F2F187B}"/>
                  </a:ext>
                </a:extLst>
              </p:cNvPr>
              <p:cNvSpPr/>
              <p:nvPr/>
            </p:nvSpPr>
            <p:spPr bwMode="auto">
              <a:xfrm>
                <a:off x="517053" y="1846770"/>
                <a:ext cx="902172" cy="902172"/>
              </a:xfrm>
              <a:prstGeom prst="arc">
                <a:avLst>
                  <a:gd name="adj1" fmla="val 16200000"/>
                  <a:gd name="adj2" fmla="val 5431980"/>
                </a:avLst>
              </a:prstGeom>
              <a:solidFill>
                <a:schemeClr val="accent1">
                  <a:lumMod val="75000"/>
                </a:schemeClr>
              </a:solidFill>
              <a:ln w="10795" cap="flat" cmpd="sng" algn="ctr">
                <a:noFill/>
                <a:prstDash val="solid"/>
              </a:ln>
              <a:effectLst/>
            </p:spPr>
            <p:txBody>
              <a:bodyPr vert="horz" wrap="square" lIns="0" tIns="46616" rIns="0" bIns="46616" numCol="1" rtlCol="0" anchor="ctr" anchorCtr="0" compatLnSpc="1">
                <a:prstTxWarp prst="textNoShape">
                  <a:avLst/>
                </a:prstTxWarp>
              </a:bodyPr>
              <a:lstStyle/>
              <a:p>
                <a:pPr marL="0" marR="0" lvl="0" indent="0" algn="ctr" defTabSz="931935" rtl="0" eaLnBrk="1" fontAlgn="base" latinLnBrk="0" hangingPunct="1">
                  <a:lnSpc>
                    <a:spcPct val="100000"/>
                  </a:lnSpc>
                  <a:spcBef>
                    <a:spcPct val="0"/>
                  </a:spcBef>
                  <a:spcAft>
                    <a:spcPct val="0"/>
                  </a:spcAft>
                  <a:buClrTx/>
                  <a:buSzTx/>
                  <a:buFontTx/>
                  <a:buNone/>
                  <a:tabLst/>
                  <a:defRPr/>
                </a:pPr>
                <a:endParaRPr kumimoji="0" lang="en-US" sz="2800" b="0" i="0" u="none" strike="noStrike" kern="0" cap="none" spc="0" normalizeH="0" baseline="0" noProof="0">
                  <a:ln>
                    <a:noFill/>
                  </a:ln>
                  <a:solidFill>
                    <a:srgbClr val="FFFFFF"/>
                  </a:solidFill>
                  <a:effectLst/>
                  <a:uLnTx/>
                  <a:uFillTx/>
                  <a:latin typeface="Segoe UI Semibold" panose="020B0702040204020203" pitchFamily="34" charset="0"/>
                  <a:ea typeface="+mn-ea"/>
                  <a:cs typeface="Segoe UI Semibold" panose="020B0702040204020203" pitchFamily="34" charset="0"/>
                </a:endParaRPr>
              </a:p>
            </p:txBody>
          </p:sp>
          <p:sp>
            <p:nvSpPr>
              <p:cNvPr id="19" name="Oval 18">
                <a:extLst>
                  <a:ext uri="{FF2B5EF4-FFF2-40B4-BE49-F238E27FC236}">
                    <a16:creationId xmlns:a16="http://schemas.microsoft.com/office/drawing/2014/main" id="{CC4FE2D3-41EB-4007-9C06-CFE76FBFE939}"/>
                  </a:ext>
                </a:extLst>
              </p:cNvPr>
              <p:cNvSpPr/>
              <p:nvPr/>
            </p:nvSpPr>
            <p:spPr bwMode="auto">
              <a:xfrm>
                <a:off x="611862" y="1941579"/>
                <a:ext cx="712557" cy="712553"/>
              </a:xfrm>
              <a:prstGeom prst="ellipse">
                <a:avLst/>
              </a:prstGeom>
              <a:solidFill>
                <a:schemeClr val="accent1"/>
              </a:solidFill>
              <a:ln w="10795" cap="flat" cmpd="sng" algn="ctr">
                <a:noFill/>
                <a:prstDash val="solid"/>
              </a:ln>
              <a:effectLst/>
            </p:spPr>
            <p:txBody>
              <a:bodyPr vert="vert270" wrap="square" lIns="0" tIns="46616" rIns="0" bIns="46616" numCol="1" rtlCol="0" anchor="ctr" anchorCtr="0" compatLnSpc="1">
                <a:prstTxWarp prst="textNoShape">
                  <a:avLst/>
                </a:prstTxWarp>
              </a:bodyPr>
              <a:lstStyle/>
              <a:p>
                <a:pPr marL="0" marR="0" lvl="0" indent="0" algn="ctr" defTabSz="931935" rtl="0" eaLnBrk="1" fontAlgn="base" latinLnBrk="0" hangingPunct="1">
                  <a:lnSpc>
                    <a:spcPct val="100000"/>
                  </a:lnSpc>
                  <a:spcBef>
                    <a:spcPct val="0"/>
                  </a:spcBef>
                  <a:spcAft>
                    <a:spcPct val="0"/>
                  </a:spcAft>
                  <a:buClrTx/>
                  <a:buSzTx/>
                  <a:buFontTx/>
                  <a:buNone/>
                  <a:tabLst/>
                  <a:defRPr/>
                </a:pPr>
                <a:r>
                  <a:rPr kumimoji="0" lang="en-IN" sz="2000" b="0" i="0" u="none" strike="noStrike" kern="0" cap="none" spc="0" normalizeH="0" baseline="0" noProof="0">
                    <a:ln>
                      <a:noFill/>
                    </a:ln>
                    <a:solidFill>
                      <a:srgbClr val="FFFFFF"/>
                    </a:solidFill>
                    <a:effectLst/>
                    <a:uLnTx/>
                    <a:uFillTx/>
                    <a:latin typeface="Segoe UI Semibold" panose="020B0702040204020203" pitchFamily="34" charset="0"/>
                    <a:ea typeface="+mn-ea"/>
                    <a:cs typeface="Segoe UI Semibold" panose="020B0702040204020203" pitchFamily="34" charset="0"/>
                  </a:rPr>
                  <a:t>4</a:t>
                </a:r>
                <a:endParaRPr kumimoji="0" lang="en-US" sz="2000" b="0" i="0" u="none" strike="noStrike" kern="0" cap="none" spc="0" normalizeH="0" baseline="0" noProof="0">
                  <a:ln>
                    <a:noFill/>
                  </a:ln>
                  <a:solidFill>
                    <a:srgbClr val="FFFFFF"/>
                  </a:solidFill>
                  <a:effectLst/>
                  <a:uLnTx/>
                  <a:uFillTx/>
                  <a:latin typeface="Segoe UI Semibold" panose="020B0702040204020203" pitchFamily="34" charset="0"/>
                  <a:ea typeface="+mn-ea"/>
                  <a:cs typeface="Segoe UI Semibold" panose="020B0702040204020203" pitchFamily="34" charset="0"/>
                </a:endParaRPr>
              </a:p>
            </p:txBody>
          </p:sp>
        </p:grpSp>
      </p:grpSp>
      <p:sp>
        <p:nvSpPr>
          <p:cNvPr id="21" name="Subtitle 2">
            <a:extLst>
              <a:ext uri="{FF2B5EF4-FFF2-40B4-BE49-F238E27FC236}">
                <a16:creationId xmlns:a16="http://schemas.microsoft.com/office/drawing/2014/main" id="{148B3570-B656-4771-AFEF-50F290CE50BD}"/>
              </a:ext>
            </a:extLst>
          </p:cNvPr>
          <p:cNvSpPr txBox="1">
            <a:spLocks/>
          </p:cNvSpPr>
          <p:nvPr/>
        </p:nvSpPr>
        <p:spPr>
          <a:xfrm>
            <a:off x="9047790" y="226626"/>
            <a:ext cx="2561599" cy="138499"/>
          </a:xfrm>
          <a:prstGeom prst="rect">
            <a:avLst/>
          </a:prstGeom>
        </p:spPr>
        <p:txBody>
          <a:bodyPr vert="horz" wrap="none" lIns="0" tIns="0" rIns="0" bIns="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1000" dirty="0">
                <a:solidFill>
                  <a:prstClr val="black"/>
                </a:solidFill>
                <a:highlight>
                  <a:srgbClr val="FFFF00"/>
                </a:highlight>
                <a:latin typeface="Segoe UI" panose="020B0502040204020203" pitchFamily="34" charset="0"/>
                <a:cs typeface="Segoe UI" panose="020B0502040204020203" pitchFamily="34" charset="0"/>
              </a:rPr>
              <a:t>Process for customer </a:t>
            </a:r>
            <a:r>
              <a:rPr lang="en-US" sz="1000" u="sng" dirty="0">
                <a:solidFill>
                  <a:prstClr val="black"/>
                </a:solidFill>
                <a:highlight>
                  <a:srgbClr val="FFFF00"/>
                </a:highlight>
                <a:latin typeface="Segoe UI" panose="020B0502040204020203" pitchFamily="34" charset="0"/>
                <a:cs typeface="Segoe UI" panose="020B0502040204020203" pitchFamily="34" charset="0"/>
              </a:rPr>
              <a:t>without</a:t>
            </a:r>
            <a:r>
              <a:rPr lang="en-US" sz="1000" dirty="0">
                <a:solidFill>
                  <a:prstClr val="black"/>
                </a:solidFill>
                <a:highlight>
                  <a:srgbClr val="FFFF00"/>
                </a:highlight>
                <a:latin typeface="Segoe UI" panose="020B0502040204020203" pitchFamily="34" charset="0"/>
                <a:cs typeface="Segoe UI" panose="020B0502040204020203" pitchFamily="34" charset="0"/>
              </a:rPr>
              <a:t> an O365 tenant</a:t>
            </a:r>
            <a:endParaRPr kumimoji="0" lang="en-US" sz="1000" b="0" i="0" u="none" strike="noStrike" kern="1200" cap="none" spc="0" normalizeH="0" baseline="0" noProof="0" dirty="0">
              <a:ln>
                <a:noFill/>
              </a:ln>
              <a:solidFill>
                <a:prstClr val="black"/>
              </a:solidFill>
              <a:effectLst/>
              <a:highlight>
                <a:srgbClr val="FFFF00"/>
              </a:highlight>
              <a:uLnTx/>
              <a:uFillTx/>
              <a:latin typeface="Segoe UI" panose="020B0502040204020203" pitchFamily="34" charset="0"/>
              <a:ea typeface="+mn-ea"/>
              <a:cs typeface="Segoe UI" panose="020B0502040204020203" pitchFamily="34" charset="0"/>
            </a:endParaRPr>
          </a:p>
        </p:txBody>
      </p:sp>
    </p:spTree>
    <p:extLst>
      <p:ext uri="{BB962C8B-B14F-4D97-AF65-F5344CB8AC3E}">
        <p14:creationId xmlns:p14="http://schemas.microsoft.com/office/powerpoint/2010/main" val="328522909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Tm="75012">
        <p159:morph option="byObject"/>
      </p:transition>
    </mc:Choice>
    <mc:Fallback xmlns="">
      <p:transition spd="slow" advTm="75012">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1276A-FD09-4C3F-9DFD-A7CD674E07B6}"/>
              </a:ext>
            </a:extLst>
          </p:cNvPr>
          <p:cNvSpPr>
            <a:spLocks noGrp="1"/>
          </p:cNvSpPr>
          <p:nvPr>
            <p:ph type="title"/>
          </p:nvPr>
        </p:nvSpPr>
        <p:spPr>
          <a:xfrm>
            <a:off x="585215" y="3027352"/>
            <a:ext cx="10572779" cy="1274195"/>
          </a:xfrm>
        </p:spPr>
        <p:txBody>
          <a:bodyPr anchor="t"/>
          <a:lstStyle/>
          <a:p>
            <a:r>
              <a:rPr lang="en-US" sz="2400" dirty="0">
                <a:solidFill>
                  <a:schemeClr val="tx1"/>
                </a:solidFill>
              </a:rPr>
              <a:t>Nonprofit registration – scenario 2</a:t>
            </a:r>
            <a:br>
              <a:rPr lang="en-US" sz="2400" dirty="0">
                <a:solidFill>
                  <a:schemeClr val="tx1"/>
                </a:solidFill>
              </a:rPr>
            </a:br>
            <a:r>
              <a:rPr lang="en-US" sz="3400" dirty="0">
                <a:solidFill>
                  <a:schemeClr val="accent1"/>
                </a:solidFill>
              </a:rPr>
              <a:t>Nonprofit customer </a:t>
            </a:r>
            <a:r>
              <a:rPr lang="en-US" sz="3400" u="sng" dirty="0">
                <a:solidFill>
                  <a:schemeClr val="accent1"/>
                </a:solidFill>
              </a:rPr>
              <a:t>with</a:t>
            </a:r>
            <a:r>
              <a:rPr lang="en-US" sz="3400" dirty="0">
                <a:solidFill>
                  <a:schemeClr val="accent1"/>
                </a:solidFill>
              </a:rPr>
              <a:t> an existing Office 365 tenant that is </a:t>
            </a:r>
            <a:r>
              <a:rPr lang="en-US" sz="3400" u="sng" dirty="0">
                <a:solidFill>
                  <a:schemeClr val="accent1"/>
                </a:solidFill>
              </a:rPr>
              <a:t>not enabled </a:t>
            </a:r>
            <a:r>
              <a:rPr lang="en-US" sz="3400" dirty="0">
                <a:solidFill>
                  <a:schemeClr val="accent1"/>
                </a:solidFill>
              </a:rPr>
              <a:t>for Nonprofit </a:t>
            </a:r>
          </a:p>
        </p:txBody>
      </p:sp>
    </p:spTree>
    <p:extLst>
      <p:ext uri="{BB962C8B-B14F-4D97-AF65-F5344CB8AC3E}">
        <p14:creationId xmlns:p14="http://schemas.microsoft.com/office/powerpoint/2010/main" val="402400416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Tm="9340">
        <p159:morph option="byObject"/>
      </p:transition>
    </mc:Choice>
    <mc:Fallback xmlns="">
      <p:transition spd="slow" advTm="9340">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White Template">
  <a:themeElements>
    <a:clrScheme name="2019 Brand BLUE Light Bak">
      <a:dk1>
        <a:srgbClr val="000000"/>
      </a:dk1>
      <a:lt1>
        <a:srgbClr val="FFFFFF"/>
      </a:lt1>
      <a:dk2>
        <a:srgbClr val="243A5E"/>
      </a:dk2>
      <a:lt2>
        <a:srgbClr val="E6E6E6"/>
      </a:lt2>
      <a:accent1>
        <a:srgbClr val="0078D4"/>
      </a:accent1>
      <a:accent2>
        <a:srgbClr val="243A5E"/>
      </a:accent2>
      <a:accent3>
        <a:srgbClr val="D83B01"/>
      </a:accent3>
      <a:accent4>
        <a:srgbClr val="107C10"/>
      </a:accent4>
      <a:accent5>
        <a:srgbClr val="8661C5"/>
      </a:accent5>
      <a:accent6>
        <a:srgbClr val="737373"/>
      </a:accent6>
      <a:hlink>
        <a:srgbClr val="0078D4"/>
      </a:hlink>
      <a:folHlink>
        <a:srgbClr val="0078D4"/>
      </a:folHlink>
    </a:clrScheme>
    <a:fontScheme name="Microsoft 2019 Brand Templates">
      <a:majorFont>
        <a:latin typeface="Segoe UI Semibold"/>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defPPr algn="l" defTabSz="932472" fontAlgn="base">
          <a:spcBef>
            <a:spcPct val="0"/>
          </a:spcBef>
          <a:spcAft>
            <a:spcPct val="0"/>
          </a:spcAft>
          <a:defRPr sz="2000" dirty="0" err="1" smtClean="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w="lg" len="med"/>
          <a:tailEnd type="none" w="lg"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2000" dirty="0" err="1" smtClean="0">
            <a:gradFill>
              <a:gsLst>
                <a:gs pos="2917">
                  <a:schemeClr val="tx1"/>
                </a:gs>
                <a:gs pos="30000">
                  <a:schemeClr val="tx1"/>
                </a:gs>
              </a:gsLst>
              <a:lin ang="5400000" scaled="0"/>
            </a:gradFill>
          </a:defRPr>
        </a:defPPr>
      </a:lstStyle>
    </a:txDef>
  </a:objectDefaults>
  <a:extraClrSchemeLst/>
  <a:extLst>
    <a:ext uri="{05A4C25C-085E-4340-85A3-A5531E510DB2}">
      <thm15:themeFamily xmlns:thm15="http://schemas.microsoft.com/office/thememl/2012/main" name="16-9_Blue_Business_2019_09.potx" id="{137BBFD4-AD8E-4422-8091-93EC91ADDEE9}" vid="{3A067620-7E9E-4088-947E-9B9D95F7D9D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3BA895510AE75419EBC51A5F43F116D" ma:contentTypeVersion="13" ma:contentTypeDescription="Create a new document." ma:contentTypeScope="" ma:versionID="ddefb5a17b04a9abc46304909a951813">
  <xsd:schema xmlns:xsd="http://www.w3.org/2001/XMLSchema" xmlns:xs="http://www.w3.org/2001/XMLSchema" xmlns:p="http://schemas.microsoft.com/office/2006/metadata/properties" xmlns:ns2="1ce2d906-1f96-4ec6-bff3-a6181fa4dbcc" xmlns:ns3="908b7943-0f18-4644-9aff-50c3c870c93f" targetNamespace="http://schemas.microsoft.com/office/2006/metadata/properties" ma:root="true" ma:fieldsID="f010dfd546b0d75b2e886cb19aed004c" ns2:_="" ns3:_="">
    <xsd:import namespace="1ce2d906-1f96-4ec6-bff3-a6181fa4dbcc"/>
    <xsd:import namespace="908b7943-0f18-4644-9aff-50c3c870c93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Whatsthisfo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ce2d906-1f96-4ec6-bff3-a6181fa4db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10f7b148-ca8e-42c9-920e-52e5e6763c1b"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Whatsthisfor" ma:index="20" nillable="true" ma:displayName="What's this for" ma:format="Dropdown" ma:internalName="Whatsthisfor">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08b7943-0f18-4644-9aff-50c3c870c93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8d7dfbfe-e6a6-465e-8cf0-23b5a3679409}" ma:internalName="TaxCatchAll" ma:showField="CatchAllData" ma:web="908b7943-0f18-4644-9aff-50c3c870c93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hatsthisfor xmlns="1ce2d906-1f96-4ec6-bff3-a6181fa4dbcc" xsi:nil="true"/>
    <lcf76f155ced4ddcb4097134ff3c332f xmlns="1ce2d906-1f96-4ec6-bff3-a6181fa4dbcc">
      <Terms xmlns="http://schemas.microsoft.com/office/infopath/2007/PartnerControls"/>
    </lcf76f155ced4ddcb4097134ff3c332f>
    <TaxCatchAll xmlns="908b7943-0f18-4644-9aff-50c3c870c93f" xsi:nil="true"/>
  </documentManagement>
</p:properties>
</file>

<file path=customXml/itemProps1.xml><?xml version="1.0" encoding="utf-8"?>
<ds:datastoreItem xmlns:ds="http://schemas.openxmlformats.org/officeDocument/2006/customXml" ds:itemID="{FE2A5454-7446-459D-9636-846367AB1EA9}"/>
</file>

<file path=customXml/itemProps2.xml><?xml version="1.0" encoding="utf-8"?>
<ds:datastoreItem xmlns:ds="http://schemas.openxmlformats.org/officeDocument/2006/customXml" ds:itemID="{06BBA5BC-B80A-42BF-A03A-221063347907}"/>
</file>

<file path=customXml/itemProps3.xml><?xml version="1.0" encoding="utf-8"?>
<ds:datastoreItem xmlns:ds="http://schemas.openxmlformats.org/officeDocument/2006/customXml" ds:itemID="{6DD2EE1C-B6B2-4257-8730-7147AD49A2D4}"/>
</file>

<file path=docProps/app.xml><?xml version="1.0" encoding="utf-8"?>
<Properties xmlns="http://schemas.openxmlformats.org/officeDocument/2006/extended-properties" xmlns:vt="http://schemas.openxmlformats.org/officeDocument/2006/docPropsVTypes">
  <TotalTime>0</TotalTime>
  <Words>2117</Words>
  <Application>Microsoft Office PowerPoint</Application>
  <PresentationFormat>Widescreen</PresentationFormat>
  <Paragraphs>178</Paragraphs>
  <Slides>10</Slides>
  <Notes>7</Notes>
  <HiddenSlides>0</HiddenSlides>
  <MMClips>0</MMClips>
  <ScaleCrop>false</ScaleCrop>
  <HeadingPairs>
    <vt:vector size="4" baseType="variant">
      <vt:variant>
        <vt:lpstr>Theme</vt:lpstr>
      </vt:variant>
      <vt:variant>
        <vt:i4>2</vt:i4>
      </vt:variant>
      <vt:variant>
        <vt:lpstr>Slide Titles</vt:lpstr>
      </vt:variant>
      <vt:variant>
        <vt:i4>10</vt:i4>
      </vt:variant>
    </vt:vector>
  </HeadingPairs>
  <TitlesOfParts>
    <vt:vector size="12" baseType="lpstr">
      <vt:lpstr>Office Theme</vt:lpstr>
      <vt:lpstr>White Template</vt:lpstr>
      <vt:lpstr>How to become Non-Profit Authorized </vt:lpstr>
      <vt:lpstr>Is my organization eligible?</vt:lpstr>
      <vt:lpstr>You must meet ALL FIVE of the following criteria to be eligible</vt:lpstr>
      <vt:lpstr>You must meet ALL FIVE of the following criteria to be eligible</vt:lpstr>
      <vt:lpstr>You must meet ALL FIVE of the following criteria to be eligible</vt:lpstr>
      <vt:lpstr>How do I check eligibility?</vt:lpstr>
      <vt:lpstr>Nonprofit registration – scenario 1 Nonprofit customer without an existing Office 365 tenant </vt:lpstr>
      <vt:lpstr>How to sign up as a new nonprofit customer</vt:lpstr>
      <vt:lpstr>Nonprofit registration – scenario 2 Nonprofit customer with an existing Office 365 tenant that is not enabled for Nonprofit </vt:lpstr>
      <vt:lpstr>Login with your existing O365 credentials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Maldonado, Katherine</dc:creator>
  <cp:lastModifiedBy>Galecki, Angela</cp:lastModifiedBy>
  <cp:revision>23</cp:revision>
  <dcterms:created xsi:type="dcterms:W3CDTF">2020-07-08T20:13:58Z</dcterms:created>
  <dcterms:modified xsi:type="dcterms:W3CDTF">2023-06-13T13:08:17Z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a23c400-78e7-4d42-982d-273adef68ef9_Enabled">
    <vt:lpwstr>true</vt:lpwstr>
  </property>
  <property fmtid="{D5CDD505-2E9C-101B-9397-08002B2CF9AE}" pid="3" name="MSIP_Label_3a23c400-78e7-4d42-982d-273adef68ef9_SetDate">
    <vt:lpwstr>2022-11-18T19:20:17Z</vt:lpwstr>
  </property>
  <property fmtid="{D5CDD505-2E9C-101B-9397-08002B2CF9AE}" pid="4" name="MSIP_Label_3a23c400-78e7-4d42-982d-273adef68ef9_Method">
    <vt:lpwstr>Standard</vt:lpwstr>
  </property>
  <property fmtid="{D5CDD505-2E9C-101B-9397-08002B2CF9AE}" pid="5" name="MSIP_Label_3a23c400-78e7-4d42-982d-273adef68ef9_Name">
    <vt:lpwstr>3a23c400-78e7-4d42-982d-273adef68ef9</vt:lpwstr>
  </property>
  <property fmtid="{D5CDD505-2E9C-101B-9397-08002B2CF9AE}" pid="6" name="MSIP_Label_3a23c400-78e7-4d42-982d-273adef68ef9_SiteId">
    <vt:lpwstr>7fe14ab6-8f5d-4139-84bf-cd8aed0ee6b9</vt:lpwstr>
  </property>
  <property fmtid="{D5CDD505-2E9C-101B-9397-08002B2CF9AE}" pid="7" name="MSIP_Label_3a23c400-78e7-4d42-982d-273adef68ef9_ActionId">
    <vt:lpwstr>35838dae-9994-4258-a022-5df558b71dae</vt:lpwstr>
  </property>
  <property fmtid="{D5CDD505-2E9C-101B-9397-08002B2CF9AE}" pid="8" name="MSIP_Label_3a23c400-78e7-4d42-982d-273adef68ef9_ContentBits">
    <vt:lpwstr>0</vt:lpwstr>
  </property>
  <property fmtid="{D5CDD505-2E9C-101B-9397-08002B2CF9AE}" pid="9" name="ContentTypeId">
    <vt:lpwstr>0x01010063BA895510AE75419EBC51A5F43F116D</vt:lpwstr>
  </property>
</Properties>
</file>