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10.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02" r:id="rId4"/>
    <p:sldMasterId id="2147485078" r:id="rId5"/>
    <p:sldMasterId id="2147485367" r:id="rId6"/>
    <p:sldMasterId id="2147485388" r:id="rId7"/>
    <p:sldMasterId id="2147485452" r:id="rId8"/>
    <p:sldMasterId id="2147485572" r:id="rId9"/>
    <p:sldMasterId id="2147485637" r:id="rId10"/>
    <p:sldMasterId id="2147485680" r:id="rId11"/>
    <p:sldMasterId id="2147485718" r:id="rId12"/>
    <p:sldMasterId id="2147485734" r:id="rId13"/>
    <p:sldMasterId id="2147485809" r:id="rId14"/>
  </p:sldMasterIdLst>
  <p:notesMasterIdLst>
    <p:notesMasterId r:id="rId58"/>
  </p:notesMasterIdLst>
  <p:handoutMasterIdLst>
    <p:handoutMasterId r:id="rId59"/>
  </p:handoutMasterIdLst>
  <p:sldIdLst>
    <p:sldId id="263" r:id="rId15"/>
    <p:sldId id="2147478719" r:id="rId16"/>
    <p:sldId id="2147479263" r:id="rId17"/>
    <p:sldId id="2147478643" r:id="rId18"/>
    <p:sldId id="2147470002" r:id="rId19"/>
    <p:sldId id="2147478738" r:id="rId20"/>
    <p:sldId id="2147479281" r:id="rId21"/>
    <p:sldId id="2147479286" r:id="rId22"/>
    <p:sldId id="2076137995" r:id="rId23"/>
    <p:sldId id="2147478698" r:id="rId24"/>
    <p:sldId id="2147479287" r:id="rId25"/>
    <p:sldId id="2147479282" r:id="rId26"/>
    <p:sldId id="2147478827" r:id="rId27"/>
    <p:sldId id="352" r:id="rId28"/>
    <p:sldId id="2147470588" r:id="rId29"/>
    <p:sldId id="283" r:id="rId30"/>
    <p:sldId id="350" r:id="rId31"/>
    <p:sldId id="2147479283" r:id="rId32"/>
    <p:sldId id="2143187985" r:id="rId33"/>
    <p:sldId id="2143187989" r:id="rId34"/>
    <p:sldId id="2147478822" r:id="rId35"/>
    <p:sldId id="2147477704" r:id="rId36"/>
    <p:sldId id="2147477724" r:id="rId37"/>
    <p:sldId id="2147478829" r:id="rId38"/>
    <p:sldId id="2147478826" r:id="rId39"/>
    <p:sldId id="2147478825" r:id="rId40"/>
    <p:sldId id="2142533105" r:id="rId41"/>
    <p:sldId id="2076138062" r:id="rId42"/>
    <p:sldId id="2076137999" r:id="rId43"/>
    <p:sldId id="2147478828" r:id="rId44"/>
    <p:sldId id="2147478824" r:id="rId45"/>
    <p:sldId id="319" r:id="rId46"/>
    <p:sldId id="298" r:id="rId47"/>
    <p:sldId id="2147478740" r:id="rId48"/>
    <p:sldId id="365" r:id="rId49"/>
    <p:sldId id="2147479284" r:id="rId50"/>
    <p:sldId id="2147479285" r:id="rId51"/>
    <p:sldId id="2143187986" r:id="rId52"/>
    <p:sldId id="2147477611" r:id="rId53"/>
    <p:sldId id="2147478823" r:id="rId54"/>
    <p:sldId id="2142533014" r:id="rId55"/>
    <p:sldId id="2076138077" r:id="rId56"/>
    <p:sldId id="2147477741"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Low Code" id="{9508A1C3-B7C8-C64E-9FFA-E05898E13AD5}">
          <p14:sldIdLst>
            <p14:sldId id="263"/>
            <p14:sldId id="2147478719"/>
            <p14:sldId id="2147479263"/>
            <p14:sldId id="2147478643"/>
            <p14:sldId id="2147470002"/>
          </p14:sldIdLst>
        </p14:section>
        <p14:section name="Intro" id="{68D7E10D-C9D9-FD41-BF9C-9A1A35967CB7}">
          <p14:sldIdLst>
            <p14:sldId id="2147478738"/>
            <p14:sldId id="2147479281"/>
            <p14:sldId id="2147479286"/>
            <p14:sldId id="2076137995"/>
            <p14:sldId id="2147478698"/>
            <p14:sldId id="2147479287"/>
            <p14:sldId id="2147479282"/>
            <p14:sldId id="2147478827"/>
            <p14:sldId id="352"/>
            <p14:sldId id="2147470588"/>
            <p14:sldId id="283"/>
            <p14:sldId id="350"/>
          </p14:sldIdLst>
        </p14:section>
        <p14:section name="Microsoft Dataverse" id="{5FE21B79-56B4-D540-8381-4E70FA4289E9}">
          <p14:sldIdLst>
            <p14:sldId id="2147479283"/>
            <p14:sldId id="2143187985"/>
            <p14:sldId id="2143187989"/>
          </p14:sldIdLst>
        </p14:section>
        <p14:section name="Admin and Governance" id="{05BCBE24-01AE-814A-8A3F-AD954F010890}">
          <p14:sldIdLst>
            <p14:sldId id="2147478822"/>
            <p14:sldId id="2147477704"/>
            <p14:sldId id="2147477724"/>
            <p14:sldId id="2147478829"/>
          </p14:sldIdLst>
        </p14:section>
        <p14:section name="Closing" id="{2B6659A2-3EE4-5C41-A55B-5092A6ED80ED}">
          <p14:sldIdLst>
            <p14:sldId id="2147478826"/>
            <p14:sldId id="2147478825"/>
            <p14:sldId id="2142533105"/>
            <p14:sldId id="2076138062"/>
            <p14:sldId id="2076137999"/>
            <p14:sldId id="2147478828"/>
            <p14:sldId id="2147478824"/>
            <p14:sldId id="319"/>
            <p14:sldId id="298"/>
            <p14:sldId id="2147478740"/>
            <p14:sldId id="365"/>
            <p14:sldId id="2147479284"/>
            <p14:sldId id="2147479285"/>
            <p14:sldId id="2143187986"/>
            <p14:sldId id="2147477611"/>
            <p14:sldId id="2147478823"/>
            <p14:sldId id="2142533014"/>
            <p14:sldId id="2076138077"/>
            <p14:sldId id="214747774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5CB2600-BEBD-DB7B-F913-959F91FFA422}" name="Sean Fiene" initials="SF" userId="S::seanfiene@microsoft.com::4e93721e-9760-4562-ba01-623efeab82b4" providerId="AD"/>
  <p188:author id="{8FF5CC09-31CB-7252-F455-D3EC6EE4F2BF}" name="Ricardo Duncan" initials="RD" userId="S::riduncan@microsoft.com::ae96d930-c079-4b2a-8d64-3f214ef1bfe5" providerId="AD"/>
  <p188:author id="{B0A09263-A18B-D0C2-1E58-032832203566}" name="Angela Reese Kawano" initials="ARK" userId="S::mareesek@microsoft.com::35411d05-7fa1-48ea-918b-1640c6f7cfb2" providerId="AD"/>
  <p188:author id="{8C49B1D5-B53D-1CF4-3713-15FDD15BD39D}" name="Justine Vendrame" initials="JV" userId="S::juvendra@microsoft.com::2f7db126-103d-4efc-a06d-26423afd00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1" name="Amy Waite" initials="AW" lastIdx="35" clrIdx="21">
    <p:extLst>
      <p:ext uri="{19B8F6BF-5375-455C-9EA6-DF929625EA0E}">
        <p15:presenceInfo xmlns:p15="http://schemas.microsoft.com/office/powerpoint/2012/main" userId="Amy Waite" providerId="None"/>
      </p:ext>
    </p:extLst>
  </p:cmAuthor>
  <p:cmAuthor id="15" name="Will Martin" initials="WM" lastIdx="53" clrIdx="15">
    <p:extLst>
      <p:ext uri="{19B8F6BF-5375-455C-9EA6-DF929625EA0E}">
        <p15:presenceInfo xmlns:p15="http://schemas.microsoft.com/office/powerpoint/2012/main" userId="Will Martin" providerId="None"/>
      </p:ext>
    </p:extLst>
  </p:cmAuthor>
  <p:cmAuthor id="22" name="Pam Johnson" initials="PJ" lastIdx="2" clrIdx="22">
    <p:extLst>
      <p:ext uri="{19B8F6BF-5375-455C-9EA6-DF929625EA0E}">
        <p15:presenceInfo xmlns:p15="http://schemas.microsoft.com/office/powerpoint/2012/main" userId="S::pamelajo@microsoft.com::49e4ea74-38a2-4a29-9e33-0fd7e9467d62" providerId="AD"/>
      </p:ext>
    </p:extLst>
  </p:cmAuthor>
  <p:cmAuthor id="16" name="Rob Nicolai" initials="RN" lastIdx="34" clrIdx="16">
    <p:extLst>
      <p:ext uri="{19B8F6BF-5375-455C-9EA6-DF929625EA0E}">
        <p15:presenceInfo xmlns:p15="http://schemas.microsoft.com/office/powerpoint/2012/main" userId="Rob Nicolai" providerId="None"/>
      </p:ext>
    </p:extLst>
  </p:cmAuthor>
  <p:cmAuthor id="17" name="Patti Juric" initials="PJ" lastIdx="30" clrIdx="17">
    <p:extLst>
      <p:ext uri="{19B8F6BF-5375-455C-9EA6-DF929625EA0E}">
        <p15:presenceInfo xmlns:p15="http://schemas.microsoft.com/office/powerpoint/2012/main" userId="Patti Juric" providerId="None"/>
      </p:ext>
    </p:extLst>
  </p:cmAuthor>
  <p:cmAuthor id="18" name="Gabrielle Shearer" initials="GS" lastIdx="48" clrIdx="18">
    <p:extLst>
      <p:ext uri="{19B8F6BF-5375-455C-9EA6-DF929625EA0E}">
        <p15:presenceInfo xmlns:p15="http://schemas.microsoft.com/office/powerpoint/2012/main" userId="Gabrielle Shearer" providerId="None"/>
      </p:ext>
    </p:extLst>
  </p:cmAuthor>
  <p:cmAuthor id="19" name="Patti Juric" initials="PJ [2]" lastIdx="11" clrIdx="19">
    <p:extLst>
      <p:ext uri="{19B8F6BF-5375-455C-9EA6-DF929625EA0E}">
        <p15:presenceInfo xmlns:p15="http://schemas.microsoft.com/office/powerpoint/2012/main" userId="S::pjuric@bridge.partners::d315546c-fdb7-4dbf-97cc-fcd5ca8a2325" providerId="AD"/>
      </p:ext>
    </p:extLst>
  </p:cmAuthor>
  <p:cmAuthor id="13" name="Author" initials="A" lastIdx="7" clrIdx="13"/>
  <p:cmAuthor id="20" name="April Dunnam" initials="AD" lastIdx="6" clrIdx="20">
    <p:extLst>
      <p:ext uri="{19B8F6BF-5375-455C-9EA6-DF929625EA0E}">
        <p15:presenceInfo xmlns:p15="http://schemas.microsoft.com/office/powerpoint/2012/main" userId="S::apdunnam@microsoft.com::562b7256-5259-47b4-83a3-59bfd87a28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C5B1"/>
    <a:srgbClr val="C03BC4"/>
    <a:srgbClr val="FFFFFF"/>
    <a:srgbClr val="8661C5"/>
    <a:srgbClr val="A3A3A4"/>
    <a:srgbClr val="4CCBED"/>
    <a:srgbClr val="D59DFF"/>
    <a:srgbClr val="D2BCCF"/>
    <a:srgbClr val="0078D4"/>
    <a:srgbClr val="E8EDE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964ADD-6E89-4412-A05C-99EFF36CCC1F}" v="1063" dt="2023-03-15T23:11:17.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1852" autoAdjust="0"/>
  </p:normalViewPr>
  <p:slideViewPr>
    <p:cSldViewPr snapToGrid="0">
      <p:cViewPr varScale="1">
        <p:scale>
          <a:sx n="86" d="100"/>
          <a:sy n="86" d="100"/>
        </p:scale>
        <p:origin x="1404" y="78"/>
      </p:cViewPr>
      <p:guideLst/>
    </p:cSldViewPr>
  </p:slideViewPr>
  <p:notesTextViewPr>
    <p:cViewPr>
      <p:scale>
        <a:sx n="3" d="2"/>
        <a:sy n="3" d="2"/>
      </p:scale>
      <p:origin x="0" y="0"/>
    </p:cViewPr>
  </p:notesTextViewPr>
  <p:notesViewPr>
    <p:cSldViewPr snapToGrid="0">
      <p:cViewPr varScale="1">
        <p:scale>
          <a:sx n="93" d="100"/>
          <a:sy n="93" d="100"/>
        </p:scale>
        <p:origin x="362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handoutMaster" Target="handoutMasters/handoutMaster1.xml"/><Relationship Id="rId67" Type="http://schemas.microsoft.com/office/2018/10/relationships/authors" Targe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Camp" userId="b22ff8d0-7d06-48e8-9971-38809001dd16" providerId="ADAL" clId="{B3964ADD-6E89-4412-A05C-99EFF36CCC1F}"/>
    <pc:docChg chg="undo redo custSel addSld delSld modSld sldOrd delSection modSection">
      <pc:chgData name="Caroline Camp" userId="b22ff8d0-7d06-48e8-9971-38809001dd16" providerId="ADAL" clId="{B3964ADD-6E89-4412-A05C-99EFF36CCC1F}" dt="2023-03-15T23:11:45.279" v="3533" actId="1038"/>
      <pc:docMkLst>
        <pc:docMk/>
      </pc:docMkLst>
      <pc:sldChg chg="del">
        <pc:chgData name="Caroline Camp" userId="b22ff8d0-7d06-48e8-9971-38809001dd16" providerId="ADAL" clId="{B3964ADD-6E89-4412-A05C-99EFF36CCC1F}" dt="2023-02-22T22:51:58.667" v="323" actId="47"/>
        <pc:sldMkLst>
          <pc:docMk/>
          <pc:sldMk cId="1138602447" sldId="258"/>
        </pc:sldMkLst>
      </pc:sldChg>
      <pc:sldChg chg="addSp delSp modSp mod">
        <pc:chgData name="Caroline Camp" userId="b22ff8d0-7d06-48e8-9971-38809001dd16" providerId="ADAL" clId="{B3964ADD-6E89-4412-A05C-99EFF36CCC1F}" dt="2023-02-22T22:44:44.933" v="239" actId="1076"/>
        <pc:sldMkLst>
          <pc:docMk/>
          <pc:sldMk cId="3357861493" sldId="263"/>
        </pc:sldMkLst>
        <pc:spChg chg="add del mod">
          <ac:chgData name="Caroline Camp" userId="b22ff8d0-7d06-48e8-9971-38809001dd16" providerId="ADAL" clId="{B3964ADD-6E89-4412-A05C-99EFF36CCC1F}" dt="2023-02-22T22:44:44.933" v="239" actId="1076"/>
          <ac:spMkLst>
            <pc:docMk/>
            <pc:sldMk cId="3357861493" sldId="263"/>
            <ac:spMk id="7" creationId="{75A2521F-99ED-ED09-330C-5A700E6CE4E6}"/>
          </ac:spMkLst>
        </pc:spChg>
        <pc:graphicFrameChg chg="add del mod">
          <ac:chgData name="Caroline Camp" userId="b22ff8d0-7d06-48e8-9971-38809001dd16" providerId="ADAL" clId="{B3964ADD-6E89-4412-A05C-99EFF36CCC1F}" dt="2023-02-22T22:44:06.744" v="230"/>
          <ac:graphicFrameMkLst>
            <pc:docMk/>
            <pc:sldMk cId="3357861493" sldId="263"/>
            <ac:graphicFrameMk id="2" creationId="{0ED785DC-DED4-E1F2-D1CB-B99BEBA4D101}"/>
          </ac:graphicFrameMkLst>
        </pc:graphicFrameChg>
      </pc:sldChg>
      <pc:sldChg chg="del modNotesTx">
        <pc:chgData name="Caroline Camp" userId="b22ff8d0-7d06-48e8-9971-38809001dd16" providerId="ADAL" clId="{B3964ADD-6E89-4412-A05C-99EFF36CCC1F}" dt="2023-03-15T23:03:36.579" v="3452" actId="47"/>
        <pc:sldMkLst>
          <pc:docMk/>
          <pc:sldMk cId="2397058738" sldId="278"/>
        </pc:sldMkLst>
      </pc:sldChg>
      <pc:sldChg chg="add del setBg">
        <pc:chgData name="Caroline Camp" userId="b22ff8d0-7d06-48e8-9971-38809001dd16" providerId="ADAL" clId="{B3964ADD-6E89-4412-A05C-99EFF36CCC1F}" dt="2023-03-01T22:18:56.520" v="3369"/>
        <pc:sldMkLst>
          <pc:docMk/>
          <pc:sldMk cId="1400475552" sldId="298"/>
        </pc:sldMkLst>
      </pc:sldChg>
      <pc:sldChg chg="add setBg">
        <pc:chgData name="Caroline Camp" userId="b22ff8d0-7d06-48e8-9971-38809001dd16" providerId="ADAL" clId="{B3964ADD-6E89-4412-A05C-99EFF36CCC1F}" dt="2023-03-01T22:18:10.903" v="3366"/>
        <pc:sldMkLst>
          <pc:docMk/>
          <pc:sldMk cId="761620604" sldId="319"/>
        </pc:sldMkLst>
      </pc:sldChg>
      <pc:sldChg chg="ord">
        <pc:chgData name="Caroline Camp" userId="b22ff8d0-7d06-48e8-9971-38809001dd16" providerId="ADAL" clId="{B3964ADD-6E89-4412-A05C-99EFF36CCC1F}" dt="2023-01-20T22:15:55.502" v="172"/>
        <pc:sldMkLst>
          <pc:docMk/>
          <pc:sldMk cId="2084316927" sldId="352"/>
        </pc:sldMkLst>
      </pc:sldChg>
      <pc:sldChg chg="ord">
        <pc:chgData name="Caroline Camp" userId="b22ff8d0-7d06-48e8-9971-38809001dd16" providerId="ADAL" clId="{B3964ADD-6E89-4412-A05C-99EFF36CCC1F}" dt="2023-02-23T00:56:39.551" v="2959"/>
        <pc:sldMkLst>
          <pc:docMk/>
          <pc:sldMk cId="3254347265" sldId="365"/>
        </pc:sldMkLst>
      </pc:sldChg>
      <pc:sldChg chg="del">
        <pc:chgData name="Caroline Camp" userId="b22ff8d0-7d06-48e8-9971-38809001dd16" providerId="ADAL" clId="{B3964ADD-6E89-4412-A05C-99EFF36CCC1F}" dt="2023-02-22T22:52:32.026" v="326" actId="47"/>
        <pc:sldMkLst>
          <pc:docMk/>
          <pc:sldMk cId="2345616441" sldId="2076138045"/>
        </pc:sldMkLst>
      </pc:sldChg>
      <pc:sldChg chg="modSp mod modNotesTx">
        <pc:chgData name="Caroline Camp" userId="b22ff8d0-7d06-48e8-9971-38809001dd16" providerId="ADAL" clId="{B3964ADD-6E89-4412-A05C-99EFF36CCC1F}" dt="2023-02-23T02:39:16.561" v="3296"/>
        <pc:sldMkLst>
          <pc:docMk/>
          <pc:sldMk cId="758172464" sldId="2076138062"/>
        </pc:sldMkLst>
        <pc:spChg chg="mod">
          <ac:chgData name="Caroline Camp" userId="b22ff8d0-7d06-48e8-9971-38809001dd16" providerId="ADAL" clId="{B3964ADD-6E89-4412-A05C-99EFF36CCC1F}" dt="2023-02-23T02:39:16.561" v="3296"/>
          <ac:spMkLst>
            <pc:docMk/>
            <pc:sldMk cId="758172464" sldId="2076138062"/>
            <ac:spMk id="52" creationId="{48B56EE9-D4B0-4321-B05F-49A3BC0C8183}"/>
          </ac:spMkLst>
        </pc:spChg>
      </pc:sldChg>
      <pc:sldChg chg="modNotesTx">
        <pc:chgData name="Caroline Camp" userId="b22ff8d0-7d06-48e8-9971-38809001dd16" providerId="ADAL" clId="{B3964ADD-6E89-4412-A05C-99EFF36CCC1F}" dt="2023-02-23T00:59:34.719" v="2966" actId="20577"/>
        <pc:sldMkLst>
          <pc:docMk/>
          <pc:sldMk cId="1633311264" sldId="2076138077"/>
        </pc:sldMkLst>
      </pc:sldChg>
      <pc:sldChg chg="ord modNotesTx">
        <pc:chgData name="Caroline Camp" userId="b22ff8d0-7d06-48e8-9971-38809001dd16" providerId="ADAL" clId="{B3964ADD-6E89-4412-A05C-99EFF36CCC1F}" dt="2023-02-23T00:59:29.659" v="2964" actId="20577"/>
        <pc:sldMkLst>
          <pc:docMk/>
          <pc:sldMk cId="1918448026" sldId="2142533014"/>
        </pc:sldMkLst>
      </pc:sldChg>
      <pc:sldChg chg="delSp modSp mod modTransition modAnim modNotesTx">
        <pc:chgData name="Caroline Camp" userId="b22ff8d0-7d06-48e8-9971-38809001dd16" providerId="ADAL" clId="{B3964ADD-6E89-4412-A05C-99EFF36CCC1F}" dt="2023-02-23T02:45:48.436" v="3306"/>
        <pc:sldMkLst>
          <pc:docMk/>
          <pc:sldMk cId="1617920928" sldId="2143187985"/>
        </pc:sldMkLst>
        <pc:spChg chg="topLvl">
          <ac:chgData name="Caroline Camp" userId="b22ff8d0-7d06-48e8-9971-38809001dd16" providerId="ADAL" clId="{B3964ADD-6E89-4412-A05C-99EFF36CCC1F}" dt="2023-02-23T02:43:07.452" v="3301" actId="165"/>
          <ac:spMkLst>
            <pc:docMk/>
            <pc:sldMk cId="1617920928" sldId="2143187985"/>
            <ac:spMk id="16" creationId="{B58FA6C6-4C59-45A5-9441-A5AF677BAA3C}"/>
          </ac:spMkLst>
        </pc:spChg>
        <pc:spChg chg="topLvl">
          <ac:chgData name="Caroline Camp" userId="b22ff8d0-7d06-48e8-9971-38809001dd16" providerId="ADAL" clId="{B3964ADD-6E89-4412-A05C-99EFF36CCC1F}" dt="2023-02-23T02:43:07.452" v="3301" actId="165"/>
          <ac:spMkLst>
            <pc:docMk/>
            <pc:sldMk cId="1617920928" sldId="2143187985"/>
            <ac:spMk id="20" creationId="{8A36F406-C1F1-4300-A37F-9835DFD0AE4C}"/>
          </ac:spMkLst>
        </pc:spChg>
        <pc:spChg chg="topLvl">
          <ac:chgData name="Caroline Camp" userId="b22ff8d0-7d06-48e8-9971-38809001dd16" providerId="ADAL" clId="{B3964ADD-6E89-4412-A05C-99EFF36CCC1F}" dt="2023-02-23T02:43:07.452" v="3301" actId="165"/>
          <ac:spMkLst>
            <pc:docMk/>
            <pc:sldMk cId="1617920928" sldId="2143187985"/>
            <ac:spMk id="22" creationId="{A9A372AE-041F-4897-A655-79548A1A0562}"/>
          </ac:spMkLst>
        </pc:spChg>
        <pc:spChg chg="topLvl">
          <ac:chgData name="Caroline Camp" userId="b22ff8d0-7d06-48e8-9971-38809001dd16" providerId="ADAL" clId="{B3964ADD-6E89-4412-A05C-99EFF36CCC1F}" dt="2023-02-23T02:43:07.452" v="3301" actId="165"/>
          <ac:spMkLst>
            <pc:docMk/>
            <pc:sldMk cId="1617920928" sldId="2143187985"/>
            <ac:spMk id="27" creationId="{654DBAEC-B45F-483E-9E46-69D25BB9B8E9}"/>
          </ac:spMkLst>
        </pc:spChg>
        <pc:spChg chg="topLvl">
          <ac:chgData name="Caroline Camp" userId="b22ff8d0-7d06-48e8-9971-38809001dd16" providerId="ADAL" clId="{B3964ADD-6E89-4412-A05C-99EFF36CCC1F}" dt="2023-02-23T02:43:07.452" v="3301" actId="165"/>
          <ac:spMkLst>
            <pc:docMk/>
            <pc:sldMk cId="1617920928" sldId="2143187985"/>
            <ac:spMk id="28" creationId="{3B132654-FB67-4836-9002-09E418C1B12F}"/>
          </ac:spMkLst>
        </pc:spChg>
        <pc:spChg chg="topLvl">
          <ac:chgData name="Caroline Camp" userId="b22ff8d0-7d06-48e8-9971-38809001dd16" providerId="ADAL" clId="{B3964ADD-6E89-4412-A05C-99EFF36CCC1F}" dt="2023-02-23T02:43:07.452" v="3301" actId="165"/>
          <ac:spMkLst>
            <pc:docMk/>
            <pc:sldMk cId="1617920928" sldId="2143187985"/>
            <ac:spMk id="29" creationId="{DC5F3C29-54CC-4345-938C-74708FC4193B}"/>
          </ac:spMkLst>
        </pc:spChg>
        <pc:spChg chg="topLvl">
          <ac:chgData name="Caroline Camp" userId="b22ff8d0-7d06-48e8-9971-38809001dd16" providerId="ADAL" clId="{B3964ADD-6E89-4412-A05C-99EFF36CCC1F}" dt="2023-02-23T02:43:07.452" v="3301" actId="165"/>
          <ac:spMkLst>
            <pc:docMk/>
            <pc:sldMk cId="1617920928" sldId="2143187985"/>
            <ac:spMk id="30" creationId="{2F686977-DC24-49EF-BC54-ACD4C8AABFA5}"/>
          </ac:spMkLst>
        </pc:spChg>
        <pc:spChg chg="topLvl">
          <ac:chgData name="Caroline Camp" userId="b22ff8d0-7d06-48e8-9971-38809001dd16" providerId="ADAL" clId="{B3964ADD-6E89-4412-A05C-99EFF36CCC1F}" dt="2023-02-23T02:43:07.452" v="3301" actId="165"/>
          <ac:spMkLst>
            <pc:docMk/>
            <pc:sldMk cId="1617920928" sldId="2143187985"/>
            <ac:spMk id="31" creationId="{A0A70B2F-B63C-4FB7-8C60-306423985B0D}"/>
          </ac:spMkLst>
        </pc:spChg>
        <pc:spChg chg="topLvl">
          <ac:chgData name="Caroline Camp" userId="b22ff8d0-7d06-48e8-9971-38809001dd16" providerId="ADAL" clId="{B3964ADD-6E89-4412-A05C-99EFF36CCC1F}" dt="2023-02-23T02:43:07.452" v="3301" actId="165"/>
          <ac:spMkLst>
            <pc:docMk/>
            <pc:sldMk cId="1617920928" sldId="2143187985"/>
            <ac:spMk id="32" creationId="{BC3C8F17-EB4B-446C-A235-DE5403B3F8E6}"/>
          </ac:spMkLst>
        </pc:spChg>
        <pc:spChg chg="mod topLvl">
          <ac:chgData name="Caroline Camp" userId="b22ff8d0-7d06-48e8-9971-38809001dd16" providerId="ADAL" clId="{B3964ADD-6E89-4412-A05C-99EFF36CCC1F}" dt="2023-02-23T02:43:07.452" v="3301" actId="165"/>
          <ac:spMkLst>
            <pc:docMk/>
            <pc:sldMk cId="1617920928" sldId="2143187985"/>
            <ac:spMk id="33" creationId="{BD4F4BEB-242A-4244-8176-42672A6C6F44}"/>
          </ac:spMkLst>
        </pc:spChg>
        <pc:spChg chg="topLvl">
          <ac:chgData name="Caroline Camp" userId="b22ff8d0-7d06-48e8-9971-38809001dd16" providerId="ADAL" clId="{B3964ADD-6E89-4412-A05C-99EFF36CCC1F}" dt="2023-02-23T02:43:07.452" v="3301" actId="165"/>
          <ac:spMkLst>
            <pc:docMk/>
            <pc:sldMk cId="1617920928" sldId="2143187985"/>
            <ac:spMk id="41" creationId="{EA65E64F-EC01-4E20-B3DF-69A3B8074D8B}"/>
          </ac:spMkLst>
        </pc:spChg>
        <pc:spChg chg="topLvl">
          <ac:chgData name="Caroline Camp" userId="b22ff8d0-7d06-48e8-9971-38809001dd16" providerId="ADAL" clId="{B3964ADD-6E89-4412-A05C-99EFF36CCC1F}" dt="2023-02-23T02:43:07.452" v="3301" actId="165"/>
          <ac:spMkLst>
            <pc:docMk/>
            <pc:sldMk cId="1617920928" sldId="2143187985"/>
            <ac:spMk id="42" creationId="{479A090B-7D28-4061-9545-5DF8A9788B4A}"/>
          </ac:spMkLst>
        </pc:spChg>
        <pc:spChg chg="topLvl">
          <ac:chgData name="Caroline Camp" userId="b22ff8d0-7d06-48e8-9971-38809001dd16" providerId="ADAL" clId="{B3964ADD-6E89-4412-A05C-99EFF36CCC1F}" dt="2023-02-23T02:43:07.452" v="3301" actId="165"/>
          <ac:spMkLst>
            <pc:docMk/>
            <pc:sldMk cId="1617920928" sldId="2143187985"/>
            <ac:spMk id="43" creationId="{2571AC0C-77C9-4630-8E53-F7A99E8F4957}"/>
          </ac:spMkLst>
        </pc:spChg>
        <pc:spChg chg="topLvl">
          <ac:chgData name="Caroline Camp" userId="b22ff8d0-7d06-48e8-9971-38809001dd16" providerId="ADAL" clId="{B3964ADD-6E89-4412-A05C-99EFF36CCC1F}" dt="2023-02-23T02:43:07.452" v="3301" actId="165"/>
          <ac:spMkLst>
            <pc:docMk/>
            <pc:sldMk cId="1617920928" sldId="2143187985"/>
            <ac:spMk id="45" creationId="{E3594DA9-F434-43CD-8217-59B1D184280B}"/>
          </ac:spMkLst>
        </pc:spChg>
        <pc:grpChg chg="del">
          <ac:chgData name="Caroline Camp" userId="b22ff8d0-7d06-48e8-9971-38809001dd16" providerId="ADAL" clId="{B3964ADD-6E89-4412-A05C-99EFF36CCC1F}" dt="2023-02-23T02:43:07.452" v="3301" actId="165"/>
          <ac:grpSpMkLst>
            <pc:docMk/>
            <pc:sldMk cId="1617920928" sldId="2143187985"/>
            <ac:grpSpMk id="6" creationId="{C376F8FC-EA5A-4E3B-BB14-1F3E9813DF37}"/>
          </ac:grpSpMkLst>
        </pc:grpChg>
        <pc:grpChg chg="topLvl">
          <ac:chgData name="Caroline Camp" userId="b22ff8d0-7d06-48e8-9971-38809001dd16" providerId="ADAL" clId="{B3964ADD-6E89-4412-A05C-99EFF36CCC1F}" dt="2023-02-23T02:43:07.452" v="3301" actId="165"/>
          <ac:grpSpMkLst>
            <pc:docMk/>
            <pc:sldMk cId="1617920928" sldId="2143187985"/>
            <ac:grpSpMk id="34" creationId="{89A1F32E-8FF2-4634-821A-D0CDDD40E8CD}"/>
          </ac:grpSpMkLst>
        </pc:grpChg>
        <pc:picChg chg="topLvl">
          <ac:chgData name="Caroline Camp" userId="b22ff8d0-7d06-48e8-9971-38809001dd16" providerId="ADAL" clId="{B3964ADD-6E89-4412-A05C-99EFF36CCC1F}" dt="2023-02-23T02:43:07.452" v="3301" actId="165"/>
          <ac:picMkLst>
            <pc:docMk/>
            <pc:sldMk cId="1617920928" sldId="2143187985"/>
            <ac:picMk id="3" creationId="{DE21DEC9-E84B-4CDF-9A5D-901220AF99D0}"/>
          </ac:picMkLst>
        </pc:picChg>
        <pc:picChg chg="topLvl">
          <ac:chgData name="Caroline Camp" userId="b22ff8d0-7d06-48e8-9971-38809001dd16" providerId="ADAL" clId="{B3964ADD-6E89-4412-A05C-99EFF36CCC1F}" dt="2023-02-23T02:43:07.452" v="3301" actId="165"/>
          <ac:picMkLst>
            <pc:docMk/>
            <pc:sldMk cId="1617920928" sldId="2143187985"/>
            <ac:picMk id="7" creationId="{33CB0CF1-00A2-4F4E-9B1F-19FDC70F31A0}"/>
          </ac:picMkLst>
        </pc:picChg>
        <pc:picChg chg="topLvl">
          <ac:chgData name="Caroline Camp" userId="b22ff8d0-7d06-48e8-9971-38809001dd16" providerId="ADAL" clId="{B3964ADD-6E89-4412-A05C-99EFF36CCC1F}" dt="2023-02-23T02:43:07.452" v="3301" actId="165"/>
          <ac:picMkLst>
            <pc:docMk/>
            <pc:sldMk cId="1617920928" sldId="2143187985"/>
            <ac:picMk id="9" creationId="{D4F97954-7D86-4A1D-BDA7-FC9A32EB875B}"/>
          </ac:picMkLst>
        </pc:picChg>
        <pc:picChg chg="topLvl">
          <ac:chgData name="Caroline Camp" userId="b22ff8d0-7d06-48e8-9971-38809001dd16" providerId="ADAL" clId="{B3964ADD-6E89-4412-A05C-99EFF36CCC1F}" dt="2023-02-23T02:43:07.452" v="3301" actId="165"/>
          <ac:picMkLst>
            <pc:docMk/>
            <pc:sldMk cId="1617920928" sldId="2143187985"/>
            <ac:picMk id="11" creationId="{A918E103-64EA-42FA-AEE2-78AC3DFD4998}"/>
          </ac:picMkLst>
        </pc:picChg>
        <pc:picChg chg="topLvl">
          <ac:chgData name="Caroline Camp" userId="b22ff8d0-7d06-48e8-9971-38809001dd16" providerId="ADAL" clId="{B3964ADD-6E89-4412-A05C-99EFF36CCC1F}" dt="2023-02-23T02:43:07.452" v="3301" actId="165"/>
          <ac:picMkLst>
            <pc:docMk/>
            <pc:sldMk cId="1617920928" sldId="2143187985"/>
            <ac:picMk id="12" creationId="{6E350AE3-1A68-42C3-BF66-2CFE5356111F}"/>
          </ac:picMkLst>
        </pc:picChg>
        <pc:picChg chg="topLvl">
          <ac:chgData name="Caroline Camp" userId="b22ff8d0-7d06-48e8-9971-38809001dd16" providerId="ADAL" clId="{B3964ADD-6E89-4412-A05C-99EFF36CCC1F}" dt="2023-02-23T02:43:07.452" v="3301" actId="165"/>
          <ac:picMkLst>
            <pc:docMk/>
            <pc:sldMk cId="1617920928" sldId="2143187985"/>
            <ac:picMk id="14" creationId="{96B002CB-C1CD-4CF2-A9AA-FE6343D634C7}"/>
          </ac:picMkLst>
        </pc:picChg>
        <pc:picChg chg="topLvl">
          <ac:chgData name="Caroline Camp" userId="b22ff8d0-7d06-48e8-9971-38809001dd16" providerId="ADAL" clId="{B3964ADD-6E89-4412-A05C-99EFF36CCC1F}" dt="2023-02-23T02:43:07.452" v="3301" actId="165"/>
          <ac:picMkLst>
            <pc:docMk/>
            <pc:sldMk cId="1617920928" sldId="2143187985"/>
            <ac:picMk id="39" creationId="{B18245BC-B32D-43A4-AAFB-F9099CC07BC8}"/>
          </ac:picMkLst>
        </pc:picChg>
      </pc:sldChg>
      <pc:sldChg chg="modSp mod ord">
        <pc:chgData name="Caroline Camp" userId="b22ff8d0-7d06-48e8-9971-38809001dd16" providerId="ADAL" clId="{B3964ADD-6E89-4412-A05C-99EFF36CCC1F}" dt="2023-02-22T22:47:36.949" v="260" actId="20577"/>
        <pc:sldMkLst>
          <pc:docMk/>
          <pc:sldMk cId="2736929413" sldId="2143187986"/>
        </pc:sldMkLst>
        <pc:spChg chg="mod">
          <ac:chgData name="Caroline Camp" userId="b22ff8d0-7d06-48e8-9971-38809001dd16" providerId="ADAL" clId="{B3964ADD-6E89-4412-A05C-99EFF36CCC1F}" dt="2023-02-22T22:47:36.949" v="260" actId="20577"/>
          <ac:spMkLst>
            <pc:docMk/>
            <pc:sldMk cId="2736929413" sldId="2143187986"/>
            <ac:spMk id="7" creationId="{766B947D-730A-0A44-8F21-0EE217EA5F1B}"/>
          </ac:spMkLst>
        </pc:spChg>
      </pc:sldChg>
      <pc:sldChg chg="addSp delSp modSp mod modTransition">
        <pc:chgData name="Caroline Camp" userId="b22ff8d0-7d06-48e8-9971-38809001dd16" providerId="ADAL" clId="{B3964ADD-6E89-4412-A05C-99EFF36CCC1F}" dt="2023-02-23T02:46:40.601" v="3311" actId="1076"/>
        <pc:sldMkLst>
          <pc:docMk/>
          <pc:sldMk cId="4009403536" sldId="2143187989"/>
        </pc:sldMkLst>
        <pc:spChg chg="mod">
          <ac:chgData name="Caroline Camp" userId="b22ff8d0-7d06-48e8-9971-38809001dd16" providerId="ADAL" clId="{B3964ADD-6E89-4412-A05C-99EFF36CCC1F}" dt="2023-02-23T01:35:59.580" v="3244" actId="20577"/>
          <ac:spMkLst>
            <pc:docMk/>
            <pc:sldMk cId="4009403536" sldId="2143187989"/>
            <ac:spMk id="6" creationId="{52E2A8F9-EE9B-4783-BC4E-ECDCEEE2EF54}"/>
          </ac:spMkLst>
        </pc:spChg>
        <pc:picChg chg="add mod">
          <ac:chgData name="Caroline Camp" userId="b22ff8d0-7d06-48e8-9971-38809001dd16" providerId="ADAL" clId="{B3964ADD-6E89-4412-A05C-99EFF36CCC1F}" dt="2023-02-23T02:46:40.601" v="3311" actId="1076"/>
          <ac:picMkLst>
            <pc:docMk/>
            <pc:sldMk cId="4009403536" sldId="2143187989"/>
            <ac:picMk id="2" creationId="{917C2ABF-F18F-17AD-4687-75C9CA4A27F4}"/>
          </ac:picMkLst>
        </pc:picChg>
        <pc:picChg chg="del">
          <ac:chgData name="Caroline Camp" userId="b22ff8d0-7d06-48e8-9971-38809001dd16" providerId="ADAL" clId="{B3964ADD-6E89-4412-A05C-99EFF36CCC1F}" dt="2023-02-23T02:46:29.838" v="3307" actId="478"/>
          <ac:picMkLst>
            <pc:docMk/>
            <pc:sldMk cId="4009403536" sldId="2143187989"/>
            <ac:picMk id="7" creationId="{A85F7877-4CBF-45BD-805B-CCFBB1589C17}"/>
          </ac:picMkLst>
        </pc:picChg>
      </pc:sldChg>
      <pc:sldChg chg="del">
        <pc:chgData name="Caroline Camp" userId="b22ff8d0-7d06-48e8-9971-38809001dd16" providerId="ADAL" clId="{B3964ADD-6E89-4412-A05C-99EFF36CCC1F}" dt="2023-02-22T22:48:17.916" v="263" actId="47"/>
        <pc:sldMkLst>
          <pc:docMk/>
          <pc:sldMk cId="856819865" sldId="2145706770"/>
        </pc:sldMkLst>
      </pc:sldChg>
      <pc:sldChg chg="addSp delSp modSp mod">
        <pc:chgData name="Caroline Camp" userId="b22ff8d0-7d06-48e8-9971-38809001dd16" providerId="ADAL" clId="{B3964ADD-6E89-4412-A05C-99EFF36CCC1F}" dt="2023-03-01T22:28:05.450" v="3420" actId="14100"/>
        <pc:sldMkLst>
          <pc:docMk/>
          <pc:sldMk cId="1414791111" sldId="2147470002"/>
        </pc:sldMkLst>
        <pc:spChg chg="add del mod">
          <ac:chgData name="Caroline Camp" userId="b22ff8d0-7d06-48e8-9971-38809001dd16" providerId="ADAL" clId="{B3964ADD-6E89-4412-A05C-99EFF36CCC1F}" dt="2023-02-22T22:41:27.106" v="205" actId="478"/>
          <ac:spMkLst>
            <pc:docMk/>
            <pc:sldMk cId="1414791111" sldId="2147470002"/>
            <ac:spMk id="4" creationId="{08FC6746-7F77-4C58-7CD4-242C32BE7B75}"/>
          </ac:spMkLst>
        </pc:spChg>
        <pc:spChg chg="mod">
          <ac:chgData name="Caroline Camp" userId="b22ff8d0-7d06-48e8-9971-38809001dd16" providerId="ADAL" clId="{B3964ADD-6E89-4412-A05C-99EFF36CCC1F}" dt="2023-02-23T01:27:54.276" v="3037" actId="20577"/>
          <ac:spMkLst>
            <pc:docMk/>
            <pc:sldMk cId="1414791111" sldId="2147470002"/>
            <ac:spMk id="6" creationId="{E8D684C8-4EA2-4F40-80EA-49DE886F8693}"/>
          </ac:spMkLst>
        </pc:spChg>
        <pc:spChg chg="del">
          <ac:chgData name="Caroline Camp" userId="b22ff8d0-7d06-48e8-9971-38809001dd16" providerId="ADAL" clId="{B3964ADD-6E89-4412-A05C-99EFF36CCC1F}" dt="2023-02-22T22:41:23.682" v="203" actId="478"/>
          <ac:spMkLst>
            <pc:docMk/>
            <pc:sldMk cId="1414791111" sldId="2147470002"/>
            <ac:spMk id="7" creationId="{58D36A67-9401-324A-8ABA-217EE0FE26A4}"/>
          </ac:spMkLst>
        </pc:spChg>
        <pc:spChg chg="mod">
          <ac:chgData name="Caroline Camp" userId="b22ff8d0-7d06-48e8-9971-38809001dd16" providerId="ADAL" clId="{B3964ADD-6E89-4412-A05C-99EFF36CCC1F}" dt="2023-02-22T22:42:35.597" v="216" actId="1076"/>
          <ac:spMkLst>
            <pc:docMk/>
            <pc:sldMk cId="1414791111" sldId="2147470002"/>
            <ac:spMk id="8" creationId="{2F0FBF6D-A528-CA99-9FD3-DC70D83E1234}"/>
          </ac:spMkLst>
        </pc:spChg>
        <pc:spChg chg="del">
          <ac:chgData name="Caroline Camp" userId="b22ff8d0-7d06-48e8-9971-38809001dd16" providerId="ADAL" clId="{B3964ADD-6E89-4412-A05C-99EFF36CCC1F}" dt="2023-02-22T22:41:23.682" v="203" actId="478"/>
          <ac:spMkLst>
            <pc:docMk/>
            <pc:sldMk cId="1414791111" sldId="2147470002"/>
            <ac:spMk id="9" creationId="{E76601BA-53D8-C07B-E6C0-9C2AA8E46D14}"/>
          </ac:spMkLst>
        </pc:spChg>
        <pc:spChg chg="mod">
          <ac:chgData name="Caroline Camp" userId="b22ff8d0-7d06-48e8-9971-38809001dd16" providerId="ADAL" clId="{B3964ADD-6E89-4412-A05C-99EFF36CCC1F}" dt="2023-02-23T01:28:18.767" v="3039" actId="14100"/>
          <ac:spMkLst>
            <pc:docMk/>
            <pc:sldMk cId="1414791111" sldId="2147470002"/>
            <ac:spMk id="10" creationId="{4B465252-A01A-AA86-C20D-A9C719FA4E20}"/>
          </ac:spMkLst>
        </pc:spChg>
        <pc:spChg chg="mod">
          <ac:chgData name="Caroline Camp" userId="b22ff8d0-7d06-48e8-9971-38809001dd16" providerId="ADAL" clId="{B3964ADD-6E89-4412-A05C-99EFF36CCC1F}" dt="2023-02-22T22:43:05.235" v="221" actId="1076"/>
          <ac:spMkLst>
            <pc:docMk/>
            <pc:sldMk cId="1414791111" sldId="2147470002"/>
            <ac:spMk id="11" creationId="{EAAE1C6B-7F4F-C54B-9E5B-FE3B51E82087}"/>
          </ac:spMkLst>
        </pc:spChg>
        <pc:spChg chg="mod">
          <ac:chgData name="Caroline Camp" userId="b22ff8d0-7d06-48e8-9971-38809001dd16" providerId="ADAL" clId="{B3964ADD-6E89-4412-A05C-99EFF36CCC1F}" dt="2023-02-22T22:42:35.597" v="216" actId="1076"/>
          <ac:spMkLst>
            <pc:docMk/>
            <pc:sldMk cId="1414791111" sldId="2147470002"/>
            <ac:spMk id="14" creationId="{303D7FE5-78DD-9342-88FF-609FD8C9E55E}"/>
          </ac:spMkLst>
        </pc:spChg>
        <pc:spChg chg="del">
          <ac:chgData name="Caroline Camp" userId="b22ff8d0-7d06-48e8-9971-38809001dd16" providerId="ADAL" clId="{B3964ADD-6E89-4412-A05C-99EFF36CCC1F}" dt="2023-02-22T22:41:23.682" v="203" actId="478"/>
          <ac:spMkLst>
            <pc:docMk/>
            <pc:sldMk cId="1414791111" sldId="2147470002"/>
            <ac:spMk id="15" creationId="{99384B71-643D-8045-B1C6-5C3324B900C1}"/>
          </ac:spMkLst>
        </pc:spChg>
        <pc:spChg chg="mod">
          <ac:chgData name="Caroline Camp" userId="b22ff8d0-7d06-48e8-9971-38809001dd16" providerId="ADAL" clId="{B3964ADD-6E89-4412-A05C-99EFF36CCC1F}" dt="2023-02-22T22:42:42.985" v="218" actId="1076"/>
          <ac:spMkLst>
            <pc:docMk/>
            <pc:sldMk cId="1414791111" sldId="2147470002"/>
            <ac:spMk id="16" creationId="{A6A8B58C-527F-4F4A-B35B-996A8EC8A0D4}"/>
          </ac:spMkLst>
        </pc:spChg>
        <pc:spChg chg="mod">
          <ac:chgData name="Caroline Camp" userId="b22ff8d0-7d06-48e8-9971-38809001dd16" providerId="ADAL" clId="{B3964ADD-6E89-4412-A05C-99EFF36CCC1F}" dt="2023-02-22T22:42:35.597" v="216" actId="1076"/>
          <ac:spMkLst>
            <pc:docMk/>
            <pc:sldMk cId="1414791111" sldId="2147470002"/>
            <ac:spMk id="18" creationId="{37E65571-BFBC-214C-890A-16D18F6CC4D9}"/>
          </ac:spMkLst>
        </pc:spChg>
        <pc:spChg chg="del">
          <ac:chgData name="Caroline Camp" userId="b22ff8d0-7d06-48e8-9971-38809001dd16" providerId="ADAL" clId="{B3964ADD-6E89-4412-A05C-99EFF36CCC1F}" dt="2023-02-22T22:41:23.682" v="203" actId="478"/>
          <ac:spMkLst>
            <pc:docMk/>
            <pc:sldMk cId="1414791111" sldId="2147470002"/>
            <ac:spMk id="19" creationId="{C0B3CB0C-1FFB-E545-8DD6-22F4DD61886E}"/>
          </ac:spMkLst>
        </pc:spChg>
        <pc:spChg chg="mod">
          <ac:chgData name="Caroline Camp" userId="b22ff8d0-7d06-48e8-9971-38809001dd16" providerId="ADAL" clId="{B3964ADD-6E89-4412-A05C-99EFF36CCC1F}" dt="2023-02-22T22:42:42.985" v="218" actId="1076"/>
          <ac:spMkLst>
            <pc:docMk/>
            <pc:sldMk cId="1414791111" sldId="2147470002"/>
            <ac:spMk id="20" creationId="{5D8688C2-4908-8B8F-0ED8-27655F2B33A3}"/>
          </ac:spMkLst>
        </pc:spChg>
        <pc:spChg chg="del">
          <ac:chgData name="Caroline Camp" userId="b22ff8d0-7d06-48e8-9971-38809001dd16" providerId="ADAL" clId="{B3964ADD-6E89-4412-A05C-99EFF36CCC1F}" dt="2023-02-22T22:41:25.054" v="204" actId="478"/>
          <ac:spMkLst>
            <pc:docMk/>
            <pc:sldMk cId="1414791111" sldId="2147470002"/>
            <ac:spMk id="22" creationId="{3BB1DE50-F4CA-5B3F-0489-C0352F4B7BD9}"/>
          </ac:spMkLst>
        </pc:spChg>
        <pc:spChg chg="mod">
          <ac:chgData name="Caroline Camp" userId="b22ff8d0-7d06-48e8-9971-38809001dd16" providerId="ADAL" clId="{B3964ADD-6E89-4412-A05C-99EFF36CCC1F}" dt="2023-02-23T01:27:49.729" v="3036" actId="20577"/>
          <ac:spMkLst>
            <pc:docMk/>
            <pc:sldMk cId="1414791111" sldId="2147470002"/>
            <ac:spMk id="25" creationId="{EF58ABC1-8416-BB5A-6E11-C11BEC679D30}"/>
          </ac:spMkLst>
        </pc:spChg>
        <pc:spChg chg="mod">
          <ac:chgData name="Caroline Camp" userId="b22ff8d0-7d06-48e8-9971-38809001dd16" providerId="ADAL" clId="{B3964ADD-6E89-4412-A05C-99EFF36CCC1F}" dt="2023-02-22T22:43:12.635" v="222" actId="1076"/>
          <ac:spMkLst>
            <pc:docMk/>
            <pc:sldMk cId="1414791111" sldId="2147470002"/>
            <ac:spMk id="26" creationId="{59AE6EED-EDF2-78F6-DD4D-719AB0035057}"/>
          </ac:spMkLst>
        </pc:spChg>
        <pc:spChg chg="mod">
          <ac:chgData name="Caroline Camp" userId="b22ff8d0-7d06-48e8-9971-38809001dd16" providerId="ADAL" clId="{B3964ADD-6E89-4412-A05C-99EFF36CCC1F}" dt="2023-03-01T22:28:05.450" v="3420" actId="14100"/>
          <ac:spMkLst>
            <pc:docMk/>
            <pc:sldMk cId="1414791111" sldId="2147470002"/>
            <ac:spMk id="28" creationId="{8D961CD9-02D6-0242-A778-B9124207327B}"/>
          </ac:spMkLst>
        </pc:spChg>
        <pc:spChg chg="del">
          <ac:chgData name="Caroline Camp" userId="b22ff8d0-7d06-48e8-9971-38809001dd16" providerId="ADAL" clId="{B3964ADD-6E89-4412-A05C-99EFF36CCC1F}" dt="2023-02-22T22:41:23.682" v="203" actId="478"/>
          <ac:spMkLst>
            <pc:docMk/>
            <pc:sldMk cId="1414791111" sldId="2147470002"/>
            <ac:spMk id="29" creationId="{726327EF-945A-2D4E-8EE4-ED80A8693951}"/>
          </ac:spMkLst>
        </pc:spChg>
        <pc:spChg chg="mod">
          <ac:chgData name="Caroline Camp" userId="b22ff8d0-7d06-48e8-9971-38809001dd16" providerId="ADAL" clId="{B3964ADD-6E89-4412-A05C-99EFF36CCC1F}" dt="2023-02-22T22:42:35.597" v="216" actId="1076"/>
          <ac:spMkLst>
            <pc:docMk/>
            <pc:sldMk cId="1414791111" sldId="2147470002"/>
            <ac:spMk id="30" creationId="{A537555D-7B9C-EA43-A534-10C39C9253E0}"/>
          </ac:spMkLst>
        </pc:spChg>
        <pc:spChg chg="del">
          <ac:chgData name="Caroline Camp" userId="b22ff8d0-7d06-48e8-9971-38809001dd16" providerId="ADAL" clId="{B3964ADD-6E89-4412-A05C-99EFF36CCC1F}" dt="2023-02-22T22:41:23.682" v="203" actId="478"/>
          <ac:spMkLst>
            <pc:docMk/>
            <pc:sldMk cId="1414791111" sldId="2147470002"/>
            <ac:spMk id="31" creationId="{A4356981-640E-BB45-96BB-ED775A913773}"/>
          </ac:spMkLst>
        </pc:spChg>
        <pc:spChg chg="mod">
          <ac:chgData name="Caroline Camp" userId="b22ff8d0-7d06-48e8-9971-38809001dd16" providerId="ADAL" clId="{B3964ADD-6E89-4412-A05C-99EFF36CCC1F}" dt="2023-02-22T22:42:42.985" v="218" actId="1076"/>
          <ac:spMkLst>
            <pc:docMk/>
            <pc:sldMk cId="1414791111" sldId="2147470002"/>
            <ac:spMk id="33" creationId="{467DCDC0-781F-044F-9A0D-A0B5F340B467}"/>
          </ac:spMkLst>
        </pc:spChg>
        <pc:spChg chg="mod">
          <ac:chgData name="Caroline Camp" userId="b22ff8d0-7d06-48e8-9971-38809001dd16" providerId="ADAL" clId="{B3964ADD-6E89-4412-A05C-99EFF36CCC1F}" dt="2023-02-22T22:42:42.985" v="218" actId="1076"/>
          <ac:spMkLst>
            <pc:docMk/>
            <pc:sldMk cId="1414791111" sldId="2147470002"/>
            <ac:spMk id="39" creationId="{2918C1A4-102D-474F-8426-F06FB5E5F985}"/>
          </ac:spMkLst>
        </pc:spChg>
        <pc:spChg chg="del">
          <ac:chgData name="Caroline Camp" userId="b22ff8d0-7d06-48e8-9971-38809001dd16" providerId="ADAL" clId="{B3964ADD-6E89-4412-A05C-99EFF36CCC1F}" dt="2023-02-22T22:41:23.682" v="203" actId="478"/>
          <ac:spMkLst>
            <pc:docMk/>
            <pc:sldMk cId="1414791111" sldId="2147470002"/>
            <ac:spMk id="41" creationId="{0E622C17-44F1-3043-993E-5DC69B3FB1BC}"/>
          </ac:spMkLst>
        </pc:spChg>
        <pc:spChg chg="mod">
          <ac:chgData name="Caroline Camp" userId="b22ff8d0-7d06-48e8-9971-38809001dd16" providerId="ADAL" clId="{B3964ADD-6E89-4412-A05C-99EFF36CCC1F}" dt="2023-02-22T22:42:35.597" v="216" actId="1076"/>
          <ac:spMkLst>
            <pc:docMk/>
            <pc:sldMk cId="1414791111" sldId="2147470002"/>
            <ac:spMk id="43" creationId="{F3B14E1E-83DA-904B-994E-6D7F5F74C3E5}"/>
          </ac:spMkLst>
        </pc:spChg>
      </pc:sldChg>
      <pc:sldChg chg="addSp delSp modSp mod ord modAnim modShow">
        <pc:chgData name="Caroline Camp" userId="b22ff8d0-7d06-48e8-9971-38809001dd16" providerId="ADAL" clId="{B3964ADD-6E89-4412-A05C-99EFF36CCC1F}" dt="2023-03-01T22:26:54.079" v="3419"/>
        <pc:sldMkLst>
          <pc:docMk/>
          <pc:sldMk cId="4255743494" sldId="2147470588"/>
        </pc:sldMkLst>
        <pc:spChg chg="del mod">
          <ac:chgData name="Caroline Camp" userId="b22ff8d0-7d06-48e8-9971-38809001dd16" providerId="ADAL" clId="{B3964ADD-6E89-4412-A05C-99EFF36CCC1F}" dt="2023-02-23T00:13:48.761" v="2020" actId="478"/>
          <ac:spMkLst>
            <pc:docMk/>
            <pc:sldMk cId="4255743494" sldId="2147470588"/>
            <ac:spMk id="2" creationId="{A8F01565-F14E-78C6-FC37-867589FF8E65}"/>
          </ac:spMkLst>
        </pc:spChg>
        <pc:spChg chg="del mod">
          <ac:chgData name="Caroline Camp" userId="b22ff8d0-7d06-48e8-9971-38809001dd16" providerId="ADAL" clId="{B3964ADD-6E89-4412-A05C-99EFF36CCC1F}" dt="2023-02-22T23:19:10.502" v="550" actId="478"/>
          <ac:spMkLst>
            <pc:docMk/>
            <pc:sldMk cId="4255743494" sldId="2147470588"/>
            <ac:spMk id="3" creationId="{4E722188-59E7-238D-0221-7860119A082F}"/>
          </ac:spMkLst>
        </pc:spChg>
        <pc:spChg chg="mod">
          <ac:chgData name="Caroline Camp" userId="b22ff8d0-7d06-48e8-9971-38809001dd16" providerId="ADAL" clId="{B3964ADD-6E89-4412-A05C-99EFF36CCC1F}" dt="2023-02-23T00:13:13.599" v="2012" actId="1076"/>
          <ac:spMkLst>
            <pc:docMk/>
            <pc:sldMk cId="4255743494" sldId="2147470588"/>
            <ac:spMk id="4" creationId="{764455DD-5CB8-AD85-D436-B50667AA5462}"/>
          </ac:spMkLst>
        </pc:spChg>
        <pc:spChg chg="del mod">
          <ac:chgData name="Caroline Camp" userId="b22ff8d0-7d06-48e8-9971-38809001dd16" providerId="ADAL" clId="{B3964ADD-6E89-4412-A05C-99EFF36CCC1F}" dt="2023-02-22T23:18:00.343" v="537" actId="478"/>
          <ac:spMkLst>
            <pc:docMk/>
            <pc:sldMk cId="4255743494" sldId="2147470588"/>
            <ac:spMk id="5" creationId="{E74DEA91-D9DA-8FEB-7742-84353B9CD43F}"/>
          </ac:spMkLst>
        </pc:spChg>
        <pc:spChg chg="del mod">
          <ac:chgData name="Caroline Camp" userId="b22ff8d0-7d06-48e8-9971-38809001dd16" providerId="ADAL" clId="{B3964ADD-6E89-4412-A05C-99EFF36CCC1F}" dt="2023-02-22T23:11:35.828" v="472" actId="478"/>
          <ac:spMkLst>
            <pc:docMk/>
            <pc:sldMk cId="4255743494" sldId="2147470588"/>
            <ac:spMk id="6" creationId="{568EE5F4-8C9A-E57F-E52D-677DBA407E3A}"/>
          </ac:spMkLst>
        </pc:spChg>
        <pc:spChg chg="del mod">
          <ac:chgData name="Caroline Camp" userId="b22ff8d0-7d06-48e8-9971-38809001dd16" providerId="ADAL" clId="{B3964ADD-6E89-4412-A05C-99EFF36CCC1F}" dt="2023-02-23T00:13:46.056" v="2019" actId="478"/>
          <ac:spMkLst>
            <pc:docMk/>
            <pc:sldMk cId="4255743494" sldId="2147470588"/>
            <ac:spMk id="7" creationId="{8DD2A8D8-CB8C-7AC0-261D-254C1B4C2130}"/>
          </ac:spMkLst>
        </pc:spChg>
        <pc:spChg chg="mod">
          <ac:chgData name="Caroline Camp" userId="b22ff8d0-7d06-48e8-9971-38809001dd16" providerId="ADAL" clId="{B3964ADD-6E89-4412-A05C-99EFF36CCC1F}" dt="2023-02-23T00:13:13.599" v="2012" actId="1076"/>
          <ac:spMkLst>
            <pc:docMk/>
            <pc:sldMk cId="4255743494" sldId="2147470588"/>
            <ac:spMk id="8" creationId="{9858D726-2D06-24CC-851D-A994A712908D}"/>
          </ac:spMkLst>
        </pc:spChg>
        <pc:spChg chg="mod">
          <ac:chgData name="Caroline Camp" userId="b22ff8d0-7d06-48e8-9971-38809001dd16" providerId="ADAL" clId="{B3964ADD-6E89-4412-A05C-99EFF36CCC1F}" dt="2023-02-22T23:21:35.836" v="571" actId="1037"/>
          <ac:spMkLst>
            <pc:docMk/>
            <pc:sldMk cId="4255743494" sldId="2147470588"/>
            <ac:spMk id="9" creationId="{633B5F8F-F706-7753-77F2-DDA4F8F544E1}"/>
          </ac:spMkLst>
        </pc:spChg>
        <pc:spChg chg="add del mod">
          <ac:chgData name="Caroline Camp" userId="b22ff8d0-7d06-48e8-9971-38809001dd16" providerId="ADAL" clId="{B3964ADD-6E89-4412-A05C-99EFF36CCC1F}" dt="2023-02-22T23:11:18.227" v="466"/>
          <ac:spMkLst>
            <pc:docMk/>
            <pc:sldMk cId="4255743494" sldId="2147470588"/>
            <ac:spMk id="10" creationId="{3716E09F-ACBA-39F6-35BB-0D2A41E7F3D6}"/>
          </ac:spMkLst>
        </pc:spChg>
        <pc:spChg chg="add del mod">
          <ac:chgData name="Caroline Camp" userId="b22ff8d0-7d06-48e8-9971-38809001dd16" providerId="ADAL" clId="{B3964ADD-6E89-4412-A05C-99EFF36CCC1F}" dt="2023-02-28T00:16:15.035" v="3360" actId="20577"/>
          <ac:spMkLst>
            <pc:docMk/>
            <pc:sldMk cId="4255743494" sldId="2147470588"/>
            <ac:spMk id="11" creationId="{0F4BEF6E-352E-E827-4004-FF4BE106CB01}"/>
          </ac:spMkLst>
        </pc:spChg>
        <pc:spChg chg="add del mod">
          <ac:chgData name="Caroline Camp" userId="b22ff8d0-7d06-48e8-9971-38809001dd16" providerId="ADAL" clId="{B3964ADD-6E89-4412-A05C-99EFF36CCC1F}" dt="2023-02-22T23:17:11.729" v="532" actId="478"/>
          <ac:spMkLst>
            <pc:docMk/>
            <pc:sldMk cId="4255743494" sldId="2147470588"/>
            <ac:spMk id="12" creationId="{43731EDC-A97E-9033-7B5B-4B78B7E5AF80}"/>
          </ac:spMkLst>
        </pc:spChg>
        <pc:spChg chg="add del mod">
          <ac:chgData name="Caroline Camp" userId="b22ff8d0-7d06-48e8-9971-38809001dd16" providerId="ADAL" clId="{B3964ADD-6E89-4412-A05C-99EFF36CCC1F}" dt="2023-02-23T00:20:29.079" v="2154" actId="478"/>
          <ac:spMkLst>
            <pc:docMk/>
            <pc:sldMk cId="4255743494" sldId="2147470588"/>
            <ac:spMk id="13" creationId="{B460383B-BFC1-0053-C0F5-167DF348847C}"/>
          </ac:spMkLst>
        </pc:spChg>
        <pc:spChg chg="add mod">
          <ac:chgData name="Caroline Camp" userId="b22ff8d0-7d06-48e8-9971-38809001dd16" providerId="ADAL" clId="{B3964ADD-6E89-4412-A05C-99EFF36CCC1F}" dt="2023-02-22T23:20:10.665" v="553" actId="1076"/>
          <ac:spMkLst>
            <pc:docMk/>
            <pc:sldMk cId="4255743494" sldId="2147470588"/>
            <ac:spMk id="19" creationId="{E2758F48-60D5-A49F-664E-B6218057FA02}"/>
          </ac:spMkLst>
        </pc:spChg>
        <pc:spChg chg="del mod">
          <ac:chgData name="Caroline Camp" userId="b22ff8d0-7d06-48e8-9971-38809001dd16" providerId="ADAL" clId="{B3964ADD-6E89-4412-A05C-99EFF36CCC1F}" dt="2023-02-23T00:21:01.834" v="2169" actId="478"/>
          <ac:spMkLst>
            <pc:docMk/>
            <pc:sldMk cId="4255743494" sldId="2147470588"/>
            <ac:spMk id="23" creationId="{BE7C3B3F-FCCF-46A1-B87F-809472873F35}"/>
          </ac:spMkLst>
        </pc:spChg>
        <pc:spChg chg="del mod topLvl">
          <ac:chgData name="Caroline Camp" userId="b22ff8d0-7d06-48e8-9971-38809001dd16" providerId="ADAL" clId="{B3964ADD-6E89-4412-A05C-99EFF36CCC1F}" dt="2023-02-23T00:13:51.670" v="2021" actId="478"/>
          <ac:spMkLst>
            <pc:docMk/>
            <pc:sldMk cId="4255743494" sldId="2147470588"/>
            <ac:spMk id="27" creationId="{FBC8C4AB-B9A4-4DD9-8BA8-21659F78D40D}"/>
          </ac:spMkLst>
        </pc:spChg>
        <pc:spChg chg="del mod topLvl">
          <ac:chgData name="Caroline Camp" userId="b22ff8d0-7d06-48e8-9971-38809001dd16" providerId="ADAL" clId="{B3964ADD-6E89-4412-A05C-99EFF36CCC1F}" dt="2023-02-23T00:16:50.275" v="2075" actId="478"/>
          <ac:spMkLst>
            <pc:docMk/>
            <pc:sldMk cId="4255743494" sldId="2147470588"/>
            <ac:spMk id="28" creationId="{AC6FE917-5A0F-4FE1-9C46-00D61D051F45}"/>
          </ac:spMkLst>
        </pc:spChg>
        <pc:spChg chg="mod topLvl">
          <ac:chgData name="Caroline Camp" userId="b22ff8d0-7d06-48e8-9971-38809001dd16" providerId="ADAL" clId="{B3964ADD-6E89-4412-A05C-99EFF36CCC1F}" dt="2023-02-23T00:13:13.599" v="2012" actId="1076"/>
          <ac:spMkLst>
            <pc:docMk/>
            <pc:sldMk cId="4255743494" sldId="2147470588"/>
            <ac:spMk id="30" creationId="{94ED7E08-FA55-465A-A46C-0634975B5FCB}"/>
          </ac:spMkLst>
        </pc:spChg>
        <pc:spChg chg="del mod topLvl">
          <ac:chgData name="Caroline Camp" userId="b22ff8d0-7d06-48e8-9971-38809001dd16" providerId="ADAL" clId="{B3964ADD-6E89-4412-A05C-99EFF36CCC1F}" dt="2023-02-23T00:18:59.739" v="2144" actId="12084"/>
          <ac:spMkLst>
            <pc:docMk/>
            <pc:sldMk cId="4255743494" sldId="2147470588"/>
            <ac:spMk id="43" creationId="{564DEE21-DD1B-4AB2-A528-C52C8CA5623C}"/>
          </ac:spMkLst>
        </pc:spChg>
        <pc:spChg chg="mod">
          <ac:chgData name="Caroline Camp" userId="b22ff8d0-7d06-48e8-9971-38809001dd16" providerId="ADAL" clId="{B3964ADD-6E89-4412-A05C-99EFF36CCC1F}" dt="2023-02-22T23:20:10.665" v="553" actId="1076"/>
          <ac:spMkLst>
            <pc:docMk/>
            <pc:sldMk cId="4255743494" sldId="2147470588"/>
            <ac:spMk id="50" creationId="{CA77EE8D-87BB-490A-B747-FDA13F5B96EE}"/>
          </ac:spMkLst>
        </pc:spChg>
        <pc:spChg chg="mod">
          <ac:chgData name="Caroline Camp" userId="b22ff8d0-7d06-48e8-9971-38809001dd16" providerId="ADAL" clId="{B3964ADD-6E89-4412-A05C-99EFF36CCC1F}" dt="2023-02-22T23:20:10.665" v="553" actId="1076"/>
          <ac:spMkLst>
            <pc:docMk/>
            <pc:sldMk cId="4255743494" sldId="2147470588"/>
            <ac:spMk id="66" creationId="{0583725E-9169-4E03-85D3-4CFA683B5F4F}"/>
          </ac:spMkLst>
        </pc:spChg>
        <pc:spChg chg="mod">
          <ac:chgData name="Caroline Camp" userId="b22ff8d0-7d06-48e8-9971-38809001dd16" providerId="ADAL" clId="{B3964ADD-6E89-4412-A05C-99EFF36CCC1F}" dt="2023-02-22T23:20:10.665" v="553" actId="1076"/>
          <ac:spMkLst>
            <pc:docMk/>
            <pc:sldMk cId="4255743494" sldId="2147470588"/>
            <ac:spMk id="76" creationId="{018C2412-EBFC-404F-98DE-025830A108F3}"/>
          </ac:spMkLst>
        </pc:spChg>
        <pc:spChg chg="mod topLvl">
          <ac:chgData name="Caroline Camp" userId="b22ff8d0-7d06-48e8-9971-38809001dd16" providerId="ADAL" clId="{B3964ADD-6E89-4412-A05C-99EFF36CCC1F}" dt="2023-02-22T23:20:10.665" v="553" actId="1076"/>
          <ac:spMkLst>
            <pc:docMk/>
            <pc:sldMk cId="4255743494" sldId="2147470588"/>
            <ac:spMk id="78" creationId="{4F4CA70D-96AD-43EB-9049-20578CEF48AE}"/>
          </ac:spMkLst>
        </pc:spChg>
        <pc:grpChg chg="add del mod">
          <ac:chgData name="Caroline Camp" userId="b22ff8d0-7d06-48e8-9971-38809001dd16" providerId="ADAL" clId="{B3964ADD-6E89-4412-A05C-99EFF36CCC1F}" dt="2023-02-23T00:13:48.761" v="2020" actId="478"/>
          <ac:grpSpMkLst>
            <pc:docMk/>
            <pc:sldMk cId="4255743494" sldId="2147470588"/>
            <ac:grpSpMk id="20" creationId="{793B6BA8-EE75-AF66-CDF1-4A9D99A53D82}"/>
          </ac:grpSpMkLst>
        </pc:grpChg>
        <pc:grpChg chg="add del mod">
          <ac:chgData name="Caroline Camp" userId="b22ff8d0-7d06-48e8-9971-38809001dd16" providerId="ADAL" clId="{B3964ADD-6E89-4412-A05C-99EFF36CCC1F}" dt="2023-02-23T00:20:27.506" v="2153" actId="478"/>
          <ac:grpSpMkLst>
            <pc:docMk/>
            <pc:sldMk cId="4255743494" sldId="2147470588"/>
            <ac:grpSpMk id="21" creationId="{C1A335F8-B1BB-5CF1-D027-EDE660018546}"/>
          </ac:grpSpMkLst>
        </pc:grpChg>
        <pc:grpChg chg="add del mod">
          <ac:chgData name="Caroline Camp" userId="b22ff8d0-7d06-48e8-9971-38809001dd16" providerId="ADAL" clId="{B3964ADD-6E89-4412-A05C-99EFF36CCC1F}" dt="2023-02-23T00:20:41.329" v="2160" actId="478"/>
          <ac:grpSpMkLst>
            <pc:docMk/>
            <pc:sldMk cId="4255743494" sldId="2147470588"/>
            <ac:grpSpMk id="22" creationId="{404959EB-D58D-5C27-A757-EAE741C36353}"/>
          </ac:grpSpMkLst>
        </pc:grpChg>
        <pc:grpChg chg="del mod">
          <ac:chgData name="Caroline Camp" userId="b22ff8d0-7d06-48e8-9971-38809001dd16" providerId="ADAL" clId="{B3964ADD-6E89-4412-A05C-99EFF36CCC1F}" dt="2023-02-22T23:12:29.271" v="482" actId="165"/>
          <ac:grpSpMkLst>
            <pc:docMk/>
            <pc:sldMk cId="4255743494" sldId="2147470588"/>
            <ac:grpSpMk id="26" creationId="{4994E605-0B35-436E-ABEE-F731EC45AFD4}"/>
          </ac:grpSpMkLst>
        </pc:grpChg>
        <pc:grpChg chg="add del mod">
          <ac:chgData name="Caroline Camp" userId="b22ff8d0-7d06-48e8-9971-38809001dd16" providerId="ADAL" clId="{B3964ADD-6E89-4412-A05C-99EFF36CCC1F}" dt="2023-02-23T00:13:00.880" v="2010" actId="478"/>
          <ac:grpSpMkLst>
            <pc:docMk/>
            <pc:sldMk cId="4255743494" sldId="2147470588"/>
            <ac:grpSpMk id="29" creationId="{D2ADBED7-38BC-2AC2-85A1-85E13EA0AD44}"/>
          </ac:grpSpMkLst>
        </pc:grpChg>
        <pc:grpChg chg="mod topLvl">
          <ac:chgData name="Caroline Camp" userId="b22ff8d0-7d06-48e8-9971-38809001dd16" providerId="ADAL" clId="{B3964ADD-6E89-4412-A05C-99EFF36CCC1F}" dt="2023-02-22T23:20:10.665" v="553" actId="1076"/>
          <ac:grpSpMkLst>
            <pc:docMk/>
            <pc:sldMk cId="4255743494" sldId="2147470588"/>
            <ac:grpSpMk id="34" creationId="{AF21CB36-F650-43AF-8C0B-B77267BB4EE8}"/>
          </ac:grpSpMkLst>
        </pc:grpChg>
        <pc:graphicFrameChg chg="add del modGraphic">
          <ac:chgData name="Caroline Camp" userId="b22ff8d0-7d06-48e8-9971-38809001dd16" providerId="ADAL" clId="{B3964ADD-6E89-4412-A05C-99EFF36CCC1F}" dt="2023-02-23T00:17:13.959" v="2077" actId="478"/>
          <ac:graphicFrameMkLst>
            <pc:docMk/>
            <pc:sldMk cId="4255743494" sldId="2147470588"/>
            <ac:graphicFrameMk id="31" creationId="{69F3BB8A-3C33-62D8-53F7-90A78E661835}"/>
          </ac:graphicFrameMkLst>
        </pc:graphicFrameChg>
        <pc:graphicFrameChg chg="add mod modGraphic">
          <ac:chgData name="Caroline Camp" userId="b22ff8d0-7d06-48e8-9971-38809001dd16" providerId="ADAL" clId="{B3964ADD-6E89-4412-A05C-99EFF36CCC1F}" dt="2023-02-23T02:26:35.005" v="3276" actId="20577"/>
          <ac:graphicFrameMkLst>
            <pc:docMk/>
            <pc:sldMk cId="4255743494" sldId="2147470588"/>
            <ac:graphicFrameMk id="32" creationId="{F3DD4733-ABD7-9110-53D7-87CD9459986C}"/>
          </ac:graphicFrameMkLst>
        </pc:graphicFrameChg>
        <pc:picChg chg="add mod">
          <ac:chgData name="Caroline Camp" userId="b22ff8d0-7d06-48e8-9971-38809001dd16" providerId="ADAL" clId="{B3964ADD-6E89-4412-A05C-99EFF36CCC1F}" dt="2023-02-22T23:20:10.665" v="553" actId="1076"/>
          <ac:picMkLst>
            <pc:docMk/>
            <pc:sldMk cId="4255743494" sldId="2147470588"/>
            <ac:picMk id="16" creationId="{CAA3D429-CB4F-D4C4-13E2-EB72443F575C}"/>
          </ac:picMkLst>
        </pc:picChg>
        <pc:picChg chg="add mod">
          <ac:chgData name="Caroline Camp" userId="b22ff8d0-7d06-48e8-9971-38809001dd16" providerId="ADAL" clId="{B3964ADD-6E89-4412-A05C-99EFF36CCC1F}" dt="2023-02-22T23:20:10.665" v="553" actId="1076"/>
          <ac:picMkLst>
            <pc:docMk/>
            <pc:sldMk cId="4255743494" sldId="2147470588"/>
            <ac:picMk id="18" creationId="{89F15700-A1E7-D3D7-AD21-FE6CA51DEC2B}"/>
          </ac:picMkLst>
        </pc:picChg>
        <pc:cxnChg chg="add del mod">
          <ac:chgData name="Caroline Camp" userId="b22ff8d0-7d06-48e8-9971-38809001dd16" providerId="ADAL" clId="{B3964ADD-6E89-4412-A05C-99EFF36CCC1F}" dt="2023-02-23T00:20:33.471" v="2157" actId="478"/>
          <ac:cxnSpMkLst>
            <pc:docMk/>
            <pc:sldMk cId="4255743494" sldId="2147470588"/>
            <ac:cxnSpMk id="14" creationId="{81CC910C-665D-BB9D-0095-0AE6CC637723}"/>
          </ac:cxnSpMkLst>
        </pc:cxnChg>
        <pc:cxnChg chg="del mod">
          <ac:chgData name="Caroline Camp" userId="b22ff8d0-7d06-48e8-9971-38809001dd16" providerId="ADAL" clId="{B3964ADD-6E89-4412-A05C-99EFF36CCC1F}" dt="2023-02-23T00:20:44.921" v="2162" actId="478"/>
          <ac:cxnSpMkLst>
            <pc:docMk/>
            <pc:sldMk cId="4255743494" sldId="2147470588"/>
            <ac:cxnSpMk id="24" creationId="{D11F0D23-8F51-430E-BC84-465CF1FA4F3D}"/>
          </ac:cxnSpMkLst>
        </pc:cxnChg>
        <pc:cxnChg chg="del mod">
          <ac:chgData name="Caroline Camp" userId="b22ff8d0-7d06-48e8-9971-38809001dd16" providerId="ADAL" clId="{B3964ADD-6E89-4412-A05C-99EFF36CCC1F}" dt="2023-02-23T00:20:45.630" v="2163" actId="478"/>
          <ac:cxnSpMkLst>
            <pc:docMk/>
            <pc:sldMk cId="4255743494" sldId="2147470588"/>
            <ac:cxnSpMk id="25" creationId="{5F4863A6-F4AC-470B-B25B-BB01AC6831B0}"/>
          </ac:cxnSpMkLst>
        </pc:cxnChg>
      </pc:sldChg>
      <pc:sldChg chg="addSp delSp modSp mod ord setBg addAnim delAnim">
        <pc:chgData name="Caroline Camp" userId="b22ff8d0-7d06-48e8-9971-38809001dd16" providerId="ADAL" clId="{B3964ADD-6E89-4412-A05C-99EFF36CCC1F}" dt="2023-02-23T00:07:51.019" v="1373" actId="1076"/>
        <pc:sldMkLst>
          <pc:docMk/>
          <pc:sldMk cId="1056387934" sldId="2147477611"/>
        </pc:sldMkLst>
        <pc:spChg chg="mod">
          <ac:chgData name="Caroline Camp" userId="b22ff8d0-7d06-48e8-9971-38809001dd16" providerId="ADAL" clId="{B3964ADD-6E89-4412-A05C-99EFF36CCC1F}" dt="2023-02-23T00:06:42.756" v="1358" actId="207"/>
          <ac:spMkLst>
            <pc:docMk/>
            <pc:sldMk cId="1056387934" sldId="2147477611"/>
            <ac:spMk id="4" creationId="{2AD11275-50CF-F469-1B2A-D7E78C649305}"/>
          </ac:spMkLst>
        </pc:spChg>
        <pc:spChg chg="add del mod">
          <ac:chgData name="Caroline Camp" userId="b22ff8d0-7d06-48e8-9971-38809001dd16" providerId="ADAL" clId="{B3964ADD-6E89-4412-A05C-99EFF36CCC1F}" dt="2023-02-23T00:04:49.800" v="1344" actId="21"/>
          <ac:spMkLst>
            <pc:docMk/>
            <pc:sldMk cId="1056387934" sldId="2147477611"/>
            <ac:spMk id="5" creationId="{DE3DA59F-41EF-3AB6-F1A1-5F7EB76F541B}"/>
          </ac:spMkLst>
        </pc:spChg>
        <pc:spChg chg="add del mod">
          <ac:chgData name="Caroline Camp" userId="b22ff8d0-7d06-48e8-9971-38809001dd16" providerId="ADAL" clId="{B3964ADD-6E89-4412-A05C-99EFF36CCC1F}" dt="2023-02-23T00:04:49.800" v="1344" actId="21"/>
          <ac:spMkLst>
            <pc:docMk/>
            <pc:sldMk cId="1056387934" sldId="2147477611"/>
            <ac:spMk id="6" creationId="{D1BC4427-1CD8-3404-3E28-38F875F069F1}"/>
          </ac:spMkLst>
        </pc:spChg>
        <pc:spChg chg="mod">
          <ac:chgData name="Caroline Camp" userId="b22ff8d0-7d06-48e8-9971-38809001dd16" providerId="ADAL" clId="{B3964ADD-6E89-4412-A05C-99EFF36CCC1F}" dt="2023-02-23T00:07:45.944" v="1372" actId="208"/>
          <ac:spMkLst>
            <pc:docMk/>
            <pc:sldMk cId="1056387934" sldId="2147477611"/>
            <ac:spMk id="8" creationId="{DB9E00EA-D5CB-88E8-B065-7ADAE6C9AF76}"/>
          </ac:spMkLst>
        </pc:spChg>
        <pc:spChg chg="mod">
          <ac:chgData name="Caroline Camp" userId="b22ff8d0-7d06-48e8-9971-38809001dd16" providerId="ADAL" clId="{B3964ADD-6E89-4412-A05C-99EFF36CCC1F}" dt="2023-02-23T00:07:45.944" v="1372" actId="208"/>
          <ac:spMkLst>
            <pc:docMk/>
            <pc:sldMk cId="1056387934" sldId="2147477611"/>
            <ac:spMk id="11" creationId="{49BD1FBD-32D5-D58C-28E9-578B4A03BA6A}"/>
          </ac:spMkLst>
        </pc:spChg>
        <pc:spChg chg="mod">
          <ac:chgData name="Caroline Camp" userId="b22ff8d0-7d06-48e8-9971-38809001dd16" providerId="ADAL" clId="{B3964ADD-6E89-4412-A05C-99EFF36CCC1F}" dt="2023-02-23T00:07:45.944" v="1372" actId="208"/>
          <ac:spMkLst>
            <pc:docMk/>
            <pc:sldMk cId="1056387934" sldId="2147477611"/>
            <ac:spMk id="13" creationId="{68AD756E-CCF2-C2D4-21E6-9967170ADAA9}"/>
          </ac:spMkLst>
        </pc:spChg>
        <pc:spChg chg="mod">
          <ac:chgData name="Caroline Camp" userId="b22ff8d0-7d06-48e8-9971-38809001dd16" providerId="ADAL" clId="{B3964ADD-6E89-4412-A05C-99EFF36CCC1F}" dt="2023-02-23T00:07:45.944" v="1372" actId="208"/>
          <ac:spMkLst>
            <pc:docMk/>
            <pc:sldMk cId="1056387934" sldId="2147477611"/>
            <ac:spMk id="14" creationId="{4FE47284-9622-46A7-534F-4021B0D9339D}"/>
          </ac:spMkLst>
        </pc:spChg>
        <pc:spChg chg="mod">
          <ac:chgData name="Caroline Camp" userId="b22ff8d0-7d06-48e8-9971-38809001dd16" providerId="ADAL" clId="{B3964ADD-6E89-4412-A05C-99EFF36CCC1F}" dt="2023-02-23T00:07:45.944" v="1372" actId="208"/>
          <ac:spMkLst>
            <pc:docMk/>
            <pc:sldMk cId="1056387934" sldId="2147477611"/>
            <ac:spMk id="16" creationId="{6D502002-948C-A049-1B60-0B7010F926E3}"/>
          </ac:spMkLst>
        </pc:spChg>
        <pc:spChg chg="mod">
          <ac:chgData name="Caroline Camp" userId="b22ff8d0-7d06-48e8-9971-38809001dd16" providerId="ADAL" clId="{B3964ADD-6E89-4412-A05C-99EFF36CCC1F}" dt="2023-02-23T00:07:45.944" v="1372" actId="208"/>
          <ac:spMkLst>
            <pc:docMk/>
            <pc:sldMk cId="1056387934" sldId="2147477611"/>
            <ac:spMk id="17" creationId="{CE3D8A48-DCF5-C155-C1D9-8C440BA9355D}"/>
          </ac:spMkLst>
        </pc:spChg>
        <pc:spChg chg="mod">
          <ac:chgData name="Caroline Camp" userId="b22ff8d0-7d06-48e8-9971-38809001dd16" providerId="ADAL" clId="{B3964ADD-6E89-4412-A05C-99EFF36CCC1F}" dt="2023-02-23T00:07:45.944" v="1372" actId="208"/>
          <ac:spMkLst>
            <pc:docMk/>
            <pc:sldMk cId="1056387934" sldId="2147477611"/>
            <ac:spMk id="19" creationId="{19FCEA14-9875-8B1D-F536-3578B70F1068}"/>
          </ac:spMkLst>
        </pc:spChg>
        <pc:spChg chg="mod">
          <ac:chgData name="Caroline Camp" userId="b22ff8d0-7d06-48e8-9971-38809001dd16" providerId="ADAL" clId="{B3964ADD-6E89-4412-A05C-99EFF36CCC1F}" dt="2023-02-23T00:07:45.944" v="1372" actId="208"/>
          <ac:spMkLst>
            <pc:docMk/>
            <pc:sldMk cId="1056387934" sldId="2147477611"/>
            <ac:spMk id="20" creationId="{A6FE13F5-6514-DCEE-1CA7-A7353484A5F3}"/>
          </ac:spMkLst>
        </pc:spChg>
        <pc:spChg chg="mod">
          <ac:chgData name="Caroline Camp" userId="b22ff8d0-7d06-48e8-9971-38809001dd16" providerId="ADAL" clId="{B3964ADD-6E89-4412-A05C-99EFF36CCC1F}" dt="2023-02-23T00:07:45.944" v="1372" actId="208"/>
          <ac:spMkLst>
            <pc:docMk/>
            <pc:sldMk cId="1056387934" sldId="2147477611"/>
            <ac:spMk id="28" creationId="{BA60E38F-4284-37C8-1B1E-602DCB15A7AA}"/>
          </ac:spMkLst>
        </pc:spChg>
        <pc:spChg chg="mod">
          <ac:chgData name="Caroline Camp" userId="b22ff8d0-7d06-48e8-9971-38809001dd16" providerId="ADAL" clId="{B3964ADD-6E89-4412-A05C-99EFF36CCC1F}" dt="2023-02-23T00:07:45.944" v="1372" actId="208"/>
          <ac:spMkLst>
            <pc:docMk/>
            <pc:sldMk cId="1056387934" sldId="2147477611"/>
            <ac:spMk id="29" creationId="{B7D63AA2-8891-CB01-69D8-2AF0EC293DB6}"/>
          </ac:spMkLst>
        </pc:spChg>
        <pc:spChg chg="mod">
          <ac:chgData name="Caroline Camp" userId="b22ff8d0-7d06-48e8-9971-38809001dd16" providerId="ADAL" clId="{B3964ADD-6E89-4412-A05C-99EFF36CCC1F}" dt="2023-02-23T00:07:45.944" v="1372" actId="208"/>
          <ac:spMkLst>
            <pc:docMk/>
            <pc:sldMk cId="1056387934" sldId="2147477611"/>
            <ac:spMk id="31" creationId="{9769760C-6103-1152-A9A5-764C59B0A9BC}"/>
          </ac:spMkLst>
        </pc:spChg>
        <pc:spChg chg="mod">
          <ac:chgData name="Caroline Camp" userId="b22ff8d0-7d06-48e8-9971-38809001dd16" providerId="ADAL" clId="{B3964ADD-6E89-4412-A05C-99EFF36CCC1F}" dt="2023-02-23T00:07:45.944" v="1372" actId="208"/>
          <ac:spMkLst>
            <pc:docMk/>
            <pc:sldMk cId="1056387934" sldId="2147477611"/>
            <ac:spMk id="32" creationId="{479862C6-A73F-454E-CFD1-A615EA392BF9}"/>
          </ac:spMkLst>
        </pc:spChg>
        <pc:spChg chg="mod">
          <ac:chgData name="Caroline Camp" userId="b22ff8d0-7d06-48e8-9971-38809001dd16" providerId="ADAL" clId="{B3964ADD-6E89-4412-A05C-99EFF36CCC1F}" dt="2023-02-23T00:07:45.944" v="1372" actId="208"/>
          <ac:spMkLst>
            <pc:docMk/>
            <pc:sldMk cId="1056387934" sldId="2147477611"/>
            <ac:spMk id="37" creationId="{31713E66-43D7-31F3-7EDD-C43645A7D0B8}"/>
          </ac:spMkLst>
        </pc:spChg>
        <pc:spChg chg="mod">
          <ac:chgData name="Caroline Camp" userId="b22ff8d0-7d06-48e8-9971-38809001dd16" providerId="ADAL" clId="{B3964ADD-6E89-4412-A05C-99EFF36CCC1F}" dt="2023-02-23T00:07:45.944" v="1372" actId="208"/>
          <ac:spMkLst>
            <pc:docMk/>
            <pc:sldMk cId="1056387934" sldId="2147477611"/>
            <ac:spMk id="38" creationId="{CCDB7591-3566-0258-DB8F-7E1FB7DBBFBD}"/>
          </ac:spMkLst>
        </pc:spChg>
        <pc:spChg chg="mod">
          <ac:chgData name="Caroline Camp" userId="b22ff8d0-7d06-48e8-9971-38809001dd16" providerId="ADAL" clId="{B3964ADD-6E89-4412-A05C-99EFF36CCC1F}" dt="2023-02-23T00:07:45.944" v="1372" actId="208"/>
          <ac:spMkLst>
            <pc:docMk/>
            <pc:sldMk cId="1056387934" sldId="2147477611"/>
            <ac:spMk id="40" creationId="{28F45A60-3E78-F5D8-0956-C33CCD9923E4}"/>
          </ac:spMkLst>
        </pc:spChg>
        <pc:spChg chg="mod">
          <ac:chgData name="Caroline Camp" userId="b22ff8d0-7d06-48e8-9971-38809001dd16" providerId="ADAL" clId="{B3964ADD-6E89-4412-A05C-99EFF36CCC1F}" dt="2023-02-23T00:07:45.944" v="1372" actId="208"/>
          <ac:spMkLst>
            <pc:docMk/>
            <pc:sldMk cId="1056387934" sldId="2147477611"/>
            <ac:spMk id="41" creationId="{14D239B3-95FE-B908-3704-C53F9BC25F41}"/>
          </ac:spMkLst>
        </pc:spChg>
        <pc:spChg chg="add del mod">
          <ac:chgData name="Caroline Camp" userId="b22ff8d0-7d06-48e8-9971-38809001dd16" providerId="ADAL" clId="{B3964ADD-6E89-4412-A05C-99EFF36CCC1F}" dt="2023-02-23T00:04:49.800" v="1344" actId="21"/>
          <ac:spMkLst>
            <pc:docMk/>
            <pc:sldMk cId="1056387934" sldId="2147477611"/>
            <ac:spMk id="45" creationId="{4B95DFD1-C341-CF12-A52F-6DDAE0A31047}"/>
          </ac:spMkLst>
        </pc:spChg>
        <pc:spChg chg="mod">
          <ac:chgData name="Caroline Camp" userId="b22ff8d0-7d06-48e8-9971-38809001dd16" providerId="ADAL" clId="{B3964ADD-6E89-4412-A05C-99EFF36CCC1F}" dt="2023-02-23T00:07:45.944" v="1372" actId="208"/>
          <ac:spMkLst>
            <pc:docMk/>
            <pc:sldMk cId="1056387934" sldId="2147477611"/>
            <ac:spMk id="47" creationId="{CA58BDA0-7C7E-7312-36EC-A62AABA3A00C}"/>
          </ac:spMkLst>
        </pc:spChg>
        <pc:spChg chg="mod">
          <ac:chgData name="Caroline Camp" userId="b22ff8d0-7d06-48e8-9971-38809001dd16" providerId="ADAL" clId="{B3964ADD-6E89-4412-A05C-99EFF36CCC1F}" dt="2023-02-23T00:07:45.944" v="1372" actId="208"/>
          <ac:spMkLst>
            <pc:docMk/>
            <pc:sldMk cId="1056387934" sldId="2147477611"/>
            <ac:spMk id="48" creationId="{72363A96-D9B1-A926-1DA4-71CE89DDFAF5}"/>
          </ac:spMkLst>
        </pc:spChg>
        <pc:spChg chg="mod">
          <ac:chgData name="Caroline Camp" userId="b22ff8d0-7d06-48e8-9971-38809001dd16" providerId="ADAL" clId="{B3964ADD-6E89-4412-A05C-99EFF36CCC1F}" dt="2023-02-23T00:07:45.944" v="1372" actId="208"/>
          <ac:spMkLst>
            <pc:docMk/>
            <pc:sldMk cId="1056387934" sldId="2147477611"/>
            <ac:spMk id="53" creationId="{C21508AE-EA99-C0D9-F992-ED5162834CBD}"/>
          </ac:spMkLst>
        </pc:spChg>
        <pc:spChg chg="mod">
          <ac:chgData name="Caroline Camp" userId="b22ff8d0-7d06-48e8-9971-38809001dd16" providerId="ADAL" clId="{B3964ADD-6E89-4412-A05C-99EFF36CCC1F}" dt="2023-02-23T00:07:45.944" v="1372" actId="208"/>
          <ac:spMkLst>
            <pc:docMk/>
            <pc:sldMk cId="1056387934" sldId="2147477611"/>
            <ac:spMk id="54" creationId="{1E744D70-BAB0-837E-1AED-DBC16517C955}"/>
          </ac:spMkLst>
        </pc:spChg>
        <pc:spChg chg="mod">
          <ac:chgData name="Caroline Camp" userId="b22ff8d0-7d06-48e8-9971-38809001dd16" providerId="ADAL" clId="{B3964ADD-6E89-4412-A05C-99EFF36CCC1F}" dt="2023-02-23T00:07:45.944" v="1372" actId="208"/>
          <ac:spMkLst>
            <pc:docMk/>
            <pc:sldMk cId="1056387934" sldId="2147477611"/>
            <ac:spMk id="56" creationId="{BF155913-4B9B-9AF8-C89E-E1C6DFFBACB1}"/>
          </ac:spMkLst>
        </pc:spChg>
        <pc:spChg chg="mod">
          <ac:chgData name="Caroline Camp" userId="b22ff8d0-7d06-48e8-9971-38809001dd16" providerId="ADAL" clId="{B3964ADD-6E89-4412-A05C-99EFF36CCC1F}" dt="2023-02-23T00:07:45.944" v="1372" actId="208"/>
          <ac:spMkLst>
            <pc:docMk/>
            <pc:sldMk cId="1056387934" sldId="2147477611"/>
            <ac:spMk id="57" creationId="{47249F27-893B-574E-3917-7D19F757C6EF}"/>
          </ac:spMkLst>
        </pc:spChg>
        <pc:spChg chg="mod">
          <ac:chgData name="Caroline Camp" userId="b22ff8d0-7d06-48e8-9971-38809001dd16" providerId="ADAL" clId="{B3964ADD-6E89-4412-A05C-99EFF36CCC1F}" dt="2023-02-23T00:07:45.944" v="1372" actId="208"/>
          <ac:spMkLst>
            <pc:docMk/>
            <pc:sldMk cId="1056387934" sldId="2147477611"/>
            <ac:spMk id="59" creationId="{38A71BCA-BCD5-E931-0F62-A707BFC8C96F}"/>
          </ac:spMkLst>
        </pc:spChg>
        <pc:spChg chg="mod">
          <ac:chgData name="Caroline Camp" userId="b22ff8d0-7d06-48e8-9971-38809001dd16" providerId="ADAL" clId="{B3964ADD-6E89-4412-A05C-99EFF36CCC1F}" dt="2023-02-23T00:07:45.944" v="1372" actId="208"/>
          <ac:spMkLst>
            <pc:docMk/>
            <pc:sldMk cId="1056387934" sldId="2147477611"/>
            <ac:spMk id="60" creationId="{23B42D8D-10D6-AE51-21DC-BC2E45362503}"/>
          </ac:spMkLst>
        </pc:spChg>
        <pc:spChg chg="mod">
          <ac:chgData name="Caroline Camp" userId="b22ff8d0-7d06-48e8-9971-38809001dd16" providerId="ADAL" clId="{B3964ADD-6E89-4412-A05C-99EFF36CCC1F}" dt="2023-02-23T00:07:45.944" v="1372" actId="208"/>
          <ac:spMkLst>
            <pc:docMk/>
            <pc:sldMk cId="1056387934" sldId="2147477611"/>
            <ac:spMk id="65" creationId="{A0896D97-7E57-7DAB-6D48-7F260B16D941}"/>
          </ac:spMkLst>
        </pc:spChg>
        <pc:spChg chg="mod">
          <ac:chgData name="Caroline Camp" userId="b22ff8d0-7d06-48e8-9971-38809001dd16" providerId="ADAL" clId="{B3964ADD-6E89-4412-A05C-99EFF36CCC1F}" dt="2023-02-23T00:07:45.944" v="1372" actId="208"/>
          <ac:spMkLst>
            <pc:docMk/>
            <pc:sldMk cId="1056387934" sldId="2147477611"/>
            <ac:spMk id="66" creationId="{CF6037C2-FE1E-E101-15FA-C04189B57EDF}"/>
          </ac:spMkLst>
        </pc:spChg>
        <pc:spChg chg="add del mod">
          <ac:chgData name="Caroline Camp" userId="b22ff8d0-7d06-48e8-9971-38809001dd16" providerId="ADAL" clId="{B3964ADD-6E89-4412-A05C-99EFF36CCC1F}" dt="2023-02-23T00:07:21.153" v="1368" actId="478"/>
          <ac:spMkLst>
            <pc:docMk/>
            <pc:sldMk cId="1056387934" sldId="2147477611"/>
            <ac:spMk id="70" creationId="{6BF76C89-B6C2-64E9-A148-26488A29084A}"/>
          </ac:spMkLst>
        </pc:spChg>
        <pc:spChg chg="mod">
          <ac:chgData name="Caroline Camp" userId="b22ff8d0-7d06-48e8-9971-38809001dd16" providerId="ADAL" clId="{B3964ADD-6E89-4412-A05C-99EFF36CCC1F}" dt="2023-02-23T00:06:39.134" v="1357" actId="207"/>
          <ac:spMkLst>
            <pc:docMk/>
            <pc:sldMk cId="1056387934" sldId="2147477611"/>
            <ac:spMk id="80" creationId="{75059D00-DF25-AF2A-A5F2-6A44E625F520}"/>
          </ac:spMkLst>
        </pc:spChg>
        <pc:grpChg chg="add del mod">
          <ac:chgData name="Caroline Camp" userId="b22ff8d0-7d06-48e8-9971-38809001dd16" providerId="ADAL" clId="{B3964ADD-6E89-4412-A05C-99EFF36CCC1F}" dt="2023-02-23T00:07:43.372" v="1371" actId="207"/>
          <ac:grpSpMkLst>
            <pc:docMk/>
            <pc:sldMk cId="1056387934" sldId="2147477611"/>
            <ac:grpSpMk id="7" creationId="{391BC633-D319-2D6B-6CFA-040A8E0B1884}"/>
          </ac:grpSpMkLst>
        </pc:grpChg>
        <pc:grpChg chg="add del mod">
          <ac:chgData name="Caroline Camp" userId="b22ff8d0-7d06-48e8-9971-38809001dd16" providerId="ADAL" clId="{B3964ADD-6E89-4412-A05C-99EFF36CCC1F}" dt="2023-02-23T00:07:43.372" v="1371" actId="207"/>
          <ac:grpSpMkLst>
            <pc:docMk/>
            <pc:sldMk cId="1056387934" sldId="2147477611"/>
            <ac:grpSpMk id="12" creationId="{A68DE866-D53C-6EFF-66A8-B2846A56E8D8}"/>
          </ac:grpSpMkLst>
        </pc:grpChg>
        <pc:grpChg chg="add del mod">
          <ac:chgData name="Caroline Camp" userId="b22ff8d0-7d06-48e8-9971-38809001dd16" providerId="ADAL" clId="{B3964ADD-6E89-4412-A05C-99EFF36CCC1F}" dt="2023-02-23T00:07:43.372" v="1371" actId="207"/>
          <ac:grpSpMkLst>
            <pc:docMk/>
            <pc:sldMk cId="1056387934" sldId="2147477611"/>
            <ac:grpSpMk id="15" creationId="{956A0E80-7C84-4D30-D43E-906E054BD607}"/>
          </ac:grpSpMkLst>
        </pc:grpChg>
        <pc:grpChg chg="add del mod">
          <ac:chgData name="Caroline Camp" userId="b22ff8d0-7d06-48e8-9971-38809001dd16" providerId="ADAL" clId="{B3964ADD-6E89-4412-A05C-99EFF36CCC1F}" dt="2023-02-23T00:07:43.372" v="1371" actId="207"/>
          <ac:grpSpMkLst>
            <pc:docMk/>
            <pc:sldMk cId="1056387934" sldId="2147477611"/>
            <ac:grpSpMk id="18" creationId="{41259D8C-67D7-4B99-3181-4BB7614EE782}"/>
          </ac:grpSpMkLst>
        </pc:grpChg>
        <pc:grpChg chg="add del mod">
          <ac:chgData name="Caroline Camp" userId="b22ff8d0-7d06-48e8-9971-38809001dd16" providerId="ADAL" clId="{B3964ADD-6E89-4412-A05C-99EFF36CCC1F}" dt="2023-02-23T00:07:43.372" v="1371" actId="207"/>
          <ac:grpSpMkLst>
            <pc:docMk/>
            <pc:sldMk cId="1056387934" sldId="2147477611"/>
            <ac:grpSpMk id="27" creationId="{45668264-E410-3D77-F17A-E1C59D8599B8}"/>
          </ac:grpSpMkLst>
        </pc:grpChg>
        <pc:grpChg chg="add del mod">
          <ac:chgData name="Caroline Camp" userId="b22ff8d0-7d06-48e8-9971-38809001dd16" providerId="ADAL" clId="{B3964ADD-6E89-4412-A05C-99EFF36CCC1F}" dt="2023-02-23T00:07:43.372" v="1371" actId="207"/>
          <ac:grpSpMkLst>
            <pc:docMk/>
            <pc:sldMk cId="1056387934" sldId="2147477611"/>
            <ac:grpSpMk id="30" creationId="{F1371325-8E87-A202-CB19-414729871FCA}"/>
          </ac:grpSpMkLst>
        </pc:grpChg>
        <pc:grpChg chg="add del mod">
          <ac:chgData name="Caroline Camp" userId="b22ff8d0-7d06-48e8-9971-38809001dd16" providerId="ADAL" clId="{B3964ADD-6E89-4412-A05C-99EFF36CCC1F}" dt="2023-02-23T00:07:43.372" v="1371" actId="207"/>
          <ac:grpSpMkLst>
            <pc:docMk/>
            <pc:sldMk cId="1056387934" sldId="2147477611"/>
            <ac:grpSpMk id="36" creationId="{C39594E4-131A-E954-8540-8D3D6A325553}"/>
          </ac:grpSpMkLst>
        </pc:grpChg>
        <pc:grpChg chg="add del mod">
          <ac:chgData name="Caroline Camp" userId="b22ff8d0-7d06-48e8-9971-38809001dd16" providerId="ADAL" clId="{B3964ADD-6E89-4412-A05C-99EFF36CCC1F}" dt="2023-02-23T00:07:43.372" v="1371" actId="207"/>
          <ac:grpSpMkLst>
            <pc:docMk/>
            <pc:sldMk cId="1056387934" sldId="2147477611"/>
            <ac:grpSpMk id="39" creationId="{72B1942E-1419-3EFB-DBE9-7AC62EEF44E5}"/>
          </ac:grpSpMkLst>
        </pc:grpChg>
        <pc:grpChg chg="add del mod">
          <ac:chgData name="Caroline Camp" userId="b22ff8d0-7d06-48e8-9971-38809001dd16" providerId="ADAL" clId="{B3964ADD-6E89-4412-A05C-99EFF36CCC1F}" dt="2023-02-23T00:07:43.372" v="1371" actId="207"/>
          <ac:grpSpMkLst>
            <pc:docMk/>
            <pc:sldMk cId="1056387934" sldId="2147477611"/>
            <ac:grpSpMk id="46" creationId="{079552B5-3978-11F4-D038-1126BE4DDC56}"/>
          </ac:grpSpMkLst>
        </pc:grpChg>
        <pc:grpChg chg="add del mod">
          <ac:chgData name="Caroline Camp" userId="b22ff8d0-7d06-48e8-9971-38809001dd16" providerId="ADAL" clId="{B3964ADD-6E89-4412-A05C-99EFF36CCC1F}" dt="2023-02-23T00:07:43.372" v="1371" actId="207"/>
          <ac:grpSpMkLst>
            <pc:docMk/>
            <pc:sldMk cId="1056387934" sldId="2147477611"/>
            <ac:grpSpMk id="52" creationId="{83383BCB-2332-E30E-0EA8-DBE916CEDA71}"/>
          </ac:grpSpMkLst>
        </pc:grpChg>
        <pc:grpChg chg="add del mod">
          <ac:chgData name="Caroline Camp" userId="b22ff8d0-7d06-48e8-9971-38809001dd16" providerId="ADAL" clId="{B3964ADD-6E89-4412-A05C-99EFF36CCC1F}" dt="2023-02-23T00:07:43.372" v="1371" actId="207"/>
          <ac:grpSpMkLst>
            <pc:docMk/>
            <pc:sldMk cId="1056387934" sldId="2147477611"/>
            <ac:grpSpMk id="55" creationId="{D810C8EE-B464-B569-01B0-1F10F08C2D6E}"/>
          </ac:grpSpMkLst>
        </pc:grpChg>
        <pc:grpChg chg="add del mod">
          <ac:chgData name="Caroline Camp" userId="b22ff8d0-7d06-48e8-9971-38809001dd16" providerId="ADAL" clId="{B3964ADD-6E89-4412-A05C-99EFF36CCC1F}" dt="2023-02-23T00:07:43.372" v="1371" actId="207"/>
          <ac:grpSpMkLst>
            <pc:docMk/>
            <pc:sldMk cId="1056387934" sldId="2147477611"/>
            <ac:grpSpMk id="58" creationId="{C0355044-EFF4-1538-C6F8-91B317FF4C1F}"/>
          </ac:grpSpMkLst>
        </pc:grpChg>
        <pc:grpChg chg="add del mod">
          <ac:chgData name="Caroline Camp" userId="b22ff8d0-7d06-48e8-9971-38809001dd16" providerId="ADAL" clId="{B3964ADD-6E89-4412-A05C-99EFF36CCC1F}" dt="2023-02-23T00:07:43.372" v="1371" actId="207"/>
          <ac:grpSpMkLst>
            <pc:docMk/>
            <pc:sldMk cId="1056387934" sldId="2147477611"/>
            <ac:grpSpMk id="64" creationId="{B30264E0-1C42-B9A8-A230-635631CA64AA}"/>
          </ac:grpSpMkLst>
        </pc:grpChg>
        <pc:graphicFrameChg chg="add del mod modGraphic">
          <ac:chgData name="Caroline Camp" userId="b22ff8d0-7d06-48e8-9971-38809001dd16" providerId="ADAL" clId="{B3964ADD-6E89-4412-A05C-99EFF36CCC1F}" dt="2023-02-23T00:07:51.019" v="1373" actId="1076"/>
          <ac:graphicFrameMkLst>
            <pc:docMk/>
            <pc:sldMk cId="1056387934" sldId="2147477611"/>
            <ac:graphicFrameMk id="9" creationId="{40F490FB-4350-A33F-F950-57445C514BCC}"/>
          </ac:graphicFrameMkLst>
        </pc:graphicFrameChg>
        <pc:picChg chg="add del mod ord">
          <ac:chgData name="Caroline Camp" userId="b22ff8d0-7d06-48e8-9971-38809001dd16" providerId="ADAL" clId="{B3964ADD-6E89-4412-A05C-99EFF36CCC1F}" dt="2023-02-23T00:04:51.612" v="1347"/>
          <ac:picMkLst>
            <pc:docMk/>
            <pc:sldMk cId="1056387934" sldId="2147477611"/>
            <ac:picMk id="2" creationId="{596891F5-7AEC-8774-45ED-56ECDEC32C17}"/>
          </ac:picMkLst>
        </pc:picChg>
      </pc:sldChg>
      <pc:sldChg chg="ord modAnim">
        <pc:chgData name="Caroline Camp" userId="b22ff8d0-7d06-48e8-9971-38809001dd16" providerId="ADAL" clId="{B3964ADD-6E89-4412-A05C-99EFF36CCC1F}" dt="2023-02-23T02:41:10.644" v="3300"/>
        <pc:sldMkLst>
          <pc:docMk/>
          <pc:sldMk cId="798354212" sldId="2147477704"/>
        </pc:sldMkLst>
      </pc:sldChg>
      <pc:sldChg chg="addSp delSp modSp mod addAnim delAnim modAnim modNotesTx">
        <pc:chgData name="Caroline Camp" userId="b22ff8d0-7d06-48e8-9971-38809001dd16" providerId="ADAL" clId="{B3964ADD-6E89-4412-A05C-99EFF36CCC1F}" dt="2023-02-23T02:49:10.974" v="3351"/>
        <pc:sldMkLst>
          <pc:docMk/>
          <pc:sldMk cId="3391833262" sldId="2147477724"/>
        </pc:sldMkLst>
        <pc:spChg chg="del">
          <ac:chgData name="Caroline Camp" userId="b22ff8d0-7d06-48e8-9971-38809001dd16" providerId="ADAL" clId="{B3964ADD-6E89-4412-A05C-99EFF36CCC1F}" dt="2023-02-23T02:29:37.645" v="3278" actId="478"/>
          <ac:spMkLst>
            <pc:docMk/>
            <pc:sldMk cId="3391833262" sldId="2147477724"/>
            <ac:spMk id="2" creationId="{1FAC8EBC-EF35-3B40-E351-795D5B46458C}"/>
          </ac:spMkLst>
        </pc:spChg>
        <pc:spChg chg="del">
          <ac:chgData name="Caroline Camp" userId="b22ff8d0-7d06-48e8-9971-38809001dd16" providerId="ADAL" clId="{B3964ADD-6E89-4412-A05C-99EFF36CCC1F}" dt="2023-02-23T02:29:36.071" v="3277" actId="478"/>
          <ac:spMkLst>
            <pc:docMk/>
            <pc:sldMk cId="3391833262" sldId="2147477724"/>
            <ac:spMk id="3" creationId="{45ABB26C-0D0C-983C-D280-0958B480B210}"/>
          </ac:spMkLst>
        </pc:spChg>
        <pc:spChg chg="del mod">
          <ac:chgData name="Caroline Camp" userId="b22ff8d0-7d06-48e8-9971-38809001dd16" providerId="ADAL" clId="{B3964ADD-6E89-4412-A05C-99EFF36CCC1F}" dt="2023-02-23T02:29:38.589" v="3279" actId="478"/>
          <ac:spMkLst>
            <pc:docMk/>
            <pc:sldMk cId="3391833262" sldId="2147477724"/>
            <ac:spMk id="5" creationId="{8C28F498-874C-811D-EE23-85E795590687}"/>
          </ac:spMkLst>
        </pc:spChg>
        <pc:spChg chg="add del mod topLvl">
          <ac:chgData name="Caroline Camp" userId="b22ff8d0-7d06-48e8-9971-38809001dd16" providerId="ADAL" clId="{B3964ADD-6E89-4412-A05C-99EFF36CCC1F}" dt="2023-02-23T02:49:10.110" v="3349" actId="165"/>
          <ac:spMkLst>
            <pc:docMk/>
            <pc:sldMk cId="3391833262" sldId="2147477724"/>
            <ac:spMk id="6" creationId="{E9E9B518-7474-298C-67CA-A5EC4448B052}"/>
          </ac:spMkLst>
        </pc:spChg>
        <pc:spChg chg="mod">
          <ac:chgData name="Caroline Camp" userId="b22ff8d0-7d06-48e8-9971-38809001dd16" providerId="ADAL" clId="{B3964ADD-6E89-4412-A05C-99EFF36CCC1F}" dt="2023-02-23T02:49:06.565" v="3342" actId="1076"/>
          <ac:spMkLst>
            <pc:docMk/>
            <pc:sldMk cId="3391833262" sldId="2147477724"/>
            <ac:spMk id="17" creationId="{1A675AD5-B770-FA50-DA05-BA367C4A4D07}"/>
          </ac:spMkLst>
        </pc:spChg>
        <pc:spChg chg="mod">
          <ac:chgData name="Caroline Camp" userId="b22ff8d0-7d06-48e8-9971-38809001dd16" providerId="ADAL" clId="{B3964ADD-6E89-4412-A05C-99EFF36CCC1F}" dt="2023-02-23T02:49:06.565" v="3342" actId="1076"/>
          <ac:spMkLst>
            <pc:docMk/>
            <pc:sldMk cId="3391833262" sldId="2147477724"/>
            <ac:spMk id="18" creationId="{96DB3F2C-F7AA-C6B1-60DC-56A7F8BD0904}"/>
          </ac:spMkLst>
        </pc:spChg>
        <pc:spChg chg="mod">
          <ac:chgData name="Caroline Camp" userId="b22ff8d0-7d06-48e8-9971-38809001dd16" providerId="ADAL" clId="{B3964ADD-6E89-4412-A05C-99EFF36CCC1F}" dt="2023-02-23T02:49:06.565" v="3342" actId="1076"/>
          <ac:spMkLst>
            <pc:docMk/>
            <pc:sldMk cId="3391833262" sldId="2147477724"/>
            <ac:spMk id="20" creationId="{96BB6171-39AD-7B64-BA3C-CA1767D9A7D5}"/>
          </ac:spMkLst>
        </pc:spChg>
        <pc:spChg chg="mod">
          <ac:chgData name="Caroline Camp" userId="b22ff8d0-7d06-48e8-9971-38809001dd16" providerId="ADAL" clId="{B3964ADD-6E89-4412-A05C-99EFF36CCC1F}" dt="2023-02-23T02:49:06.565" v="3342" actId="1076"/>
          <ac:spMkLst>
            <pc:docMk/>
            <pc:sldMk cId="3391833262" sldId="2147477724"/>
            <ac:spMk id="22" creationId="{4A0C2C54-A0A8-5A5A-74B1-880E819900BE}"/>
          </ac:spMkLst>
        </pc:spChg>
        <pc:spChg chg="mod">
          <ac:chgData name="Caroline Camp" userId="b22ff8d0-7d06-48e8-9971-38809001dd16" providerId="ADAL" clId="{B3964ADD-6E89-4412-A05C-99EFF36CCC1F}" dt="2023-02-23T02:49:06.565" v="3342" actId="1076"/>
          <ac:spMkLst>
            <pc:docMk/>
            <pc:sldMk cId="3391833262" sldId="2147477724"/>
            <ac:spMk id="24" creationId="{7772392D-6896-2999-DE6B-310FE9247671}"/>
          </ac:spMkLst>
        </pc:spChg>
        <pc:spChg chg="mod">
          <ac:chgData name="Caroline Camp" userId="b22ff8d0-7d06-48e8-9971-38809001dd16" providerId="ADAL" clId="{B3964ADD-6E89-4412-A05C-99EFF36CCC1F}" dt="2023-02-23T02:49:06.565" v="3342" actId="1076"/>
          <ac:spMkLst>
            <pc:docMk/>
            <pc:sldMk cId="3391833262" sldId="2147477724"/>
            <ac:spMk id="26" creationId="{D3A29D72-C17E-D234-B27B-79A6058FCC58}"/>
          </ac:spMkLst>
        </pc:spChg>
        <pc:spChg chg="mod">
          <ac:chgData name="Caroline Camp" userId="b22ff8d0-7d06-48e8-9971-38809001dd16" providerId="ADAL" clId="{B3964ADD-6E89-4412-A05C-99EFF36CCC1F}" dt="2023-02-23T02:49:06.565" v="3342" actId="1076"/>
          <ac:spMkLst>
            <pc:docMk/>
            <pc:sldMk cId="3391833262" sldId="2147477724"/>
            <ac:spMk id="36" creationId="{77504EC9-1AD9-91FD-7D84-C93C2769C9B2}"/>
          </ac:spMkLst>
        </pc:spChg>
        <pc:spChg chg="mod">
          <ac:chgData name="Caroline Camp" userId="b22ff8d0-7d06-48e8-9971-38809001dd16" providerId="ADAL" clId="{B3964ADD-6E89-4412-A05C-99EFF36CCC1F}" dt="2023-02-23T02:49:06.565" v="3342" actId="1076"/>
          <ac:spMkLst>
            <pc:docMk/>
            <pc:sldMk cId="3391833262" sldId="2147477724"/>
            <ac:spMk id="50" creationId="{0F7BECAD-7480-9FE4-E02B-9BE10183B20B}"/>
          </ac:spMkLst>
        </pc:spChg>
        <pc:spChg chg="mod">
          <ac:chgData name="Caroline Camp" userId="b22ff8d0-7d06-48e8-9971-38809001dd16" providerId="ADAL" clId="{B3964ADD-6E89-4412-A05C-99EFF36CCC1F}" dt="2023-02-23T02:49:06.565" v="3342" actId="1076"/>
          <ac:spMkLst>
            <pc:docMk/>
            <pc:sldMk cId="3391833262" sldId="2147477724"/>
            <ac:spMk id="53" creationId="{80826FC2-4AFD-CB68-ED07-850304022782}"/>
          </ac:spMkLst>
        </pc:spChg>
        <pc:spChg chg="mod">
          <ac:chgData name="Caroline Camp" userId="b22ff8d0-7d06-48e8-9971-38809001dd16" providerId="ADAL" clId="{B3964ADD-6E89-4412-A05C-99EFF36CCC1F}" dt="2023-02-23T02:49:07.929" v="3345" actId="1076"/>
          <ac:spMkLst>
            <pc:docMk/>
            <pc:sldMk cId="3391833262" sldId="2147477724"/>
            <ac:spMk id="67" creationId="{A88A0159-1620-1514-371D-6FCB7CA834C5}"/>
          </ac:spMkLst>
        </pc:spChg>
        <pc:spChg chg="mod">
          <ac:chgData name="Caroline Camp" userId="b22ff8d0-7d06-48e8-9971-38809001dd16" providerId="ADAL" clId="{B3964ADD-6E89-4412-A05C-99EFF36CCC1F}" dt="2023-02-23T02:30:40.398" v="3290" actId="1076"/>
          <ac:spMkLst>
            <pc:docMk/>
            <pc:sldMk cId="3391833262" sldId="2147477724"/>
            <ac:spMk id="68" creationId="{609F9B2C-0CFB-DD57-82A9-4D9E66135733}"/>
          </ac:spMkLst>
        </pc:spChg>
        <pc:grpChg chg="add del mod">
          <ac:chgData name="Caroline Camp" userId="b22ff8d0-7d06-48e8-9971-38809001dd16" providerId="ADAL" clId="{B3964ADD-6E89-4412-A05C-99EFF36CCC1F}" dt="2023-02-23T02:49:10.974" v="3351"/>
          <ac:grpSpMkLst>
            <pc:docMk/>
            <pc:sldMk cId="3391833262" sldId="2147477724"/>
            <ac:grpSpMk id="4" creationId="{D2CDB5AA-EB03-C117-2869-76F255668F59}"/>
          </ac:grpSpMkLst>
        </pc:grpChg>
        <pc:picChg chg="add del mod topLvl">
          <ac:chgData name="Caroline Camp" userId="b22ff8d0-7d06-48e8-9971-38809001dd16" providerId="ADAL" clId="{B3964ADD-6E89-4412-A05C-99EFF36CCC1F}" dt="2023-02-23T02:49:10.110" v="3349" actId="165"/>
          <ac:picMkLst>
            <pc:docMk/>
            <pc:sldMk cId="3391833262" sldId="2147477724"/>
            <ac:picMk id="7" creationId="{5D1E1F41-34D7-EAB9-57B6-AF314674A7F5}"/>
          </ac:picMkLst>
        </pc:picChg>
      </pc:sldChg>
      <pc:sldChg chg="del">
        <pc:chgData name="Caroline Camp" userId="b22ff8d0-7d06-48e8-9971-38809001dd16" providerId="ADAL" clId="{B3964ADD-6E89-4412-A05C-99EFF36CCC1F}" dt="2023-02-22T22:50:15.033" v="320" actId="47"/>
        <pc:sldMkLst>
          <pc:docMk/>
          <pc:sldMk cId="598550687" sldId="2147477739"/>
        </pc:sldMkLst>
      </pc:sldChg>
      <pc:sldChg chg="ord">
        <pc:chgData name="Caroline Camp" userId="b22ff8d0-7d06-48e8-9971-38809001dd16" providerId="ADAL" clId="{B3964ADD-6E89-4412-A05C-99EFF36CCC1F}" dt="2023-02-22T22:52:10.448" v="325"/>
        <pc:sldMkLst>
          <pc:docMk/>
          <pc:sldMk cId="2504548320" sldId="2147477741"/>
        </pc:sldMkLst>
      </pc:sldChg>
      <pc:sldChg chg="modSp mod modNotesTx">
        <pc:chgData name="Caroline Camp" userId="b22ff8d0-7d06-48e8-9971-38809001dd16" providerId="ADAL" clId="{B3964ADD-6E89-4412-A05C-99EFF36CCC1F}" dt="2023-02-23T01:27:21.107" v="3031" actId="20577"/>
        <pc:sldMkLst>
          <pc:docMk/>
          <pc:sldMk cId="3653380728" sldId="2147478643"/>
        </pc:sldMkLst>
        <pc:spChg chg="mod">
          <ac:chgData name="Caroline Camp" userId="b22ff8d0-7d06-48e8-9971-38809001dd16" providerId="ADAL" clId="{B3964ADD-6E89-4412-A05C-99EFF36CCC1F}" dt="2023-02-23T01:27:21.107" v="3031" actId="20577"/>
          <ac:spMkLst>
            <pc:docMk/>
            <pc:sldMk cId="3653380728" sldId="2147478643"/>
            <ac:spMk id="2" creationId="{BAA03A58-8F02-754C-AD45-8136295694EC}"/>
          </ac:spMkLst>
        </pc:spChg>
        <pc:spChg chg="mod">
          <ac:chgData name="Caroline Camp" userId="b22ff8d0-7d06-48e8-9971-38809001dd16" providerId="ADAL" clId="{B3964ADD-6E89-4412-A05C-99EFF36CCC1F}" dt="2023-02-22T23:58:24.424" v="1319" actId="20577"/>
          <ac:spMkLst>
            <pc:docMk/>
            <pc:sldMk cId="3653380728" sldId="2147478643"/>
            <ac:spMk id="39" creationId="{AE7B703F-6E4B-D049-9076-3A3FAF4BA062}"/>
          </ac:spMkLst>
        </pc:spChg>
      </pc:sldChg>
      <pc:sldChg chg="modNotesTx">
        <pc:chgData name="Caroline Camp" userId="b22ff8d0-7d06-48e8-9971-38809001dd16" providerId="ADAL" clId="{B3964ADD-6E89-4412-A05C-99EFF36CCC1F}" dt="2023-02-22T23:59:43.885" v="1323"/>
        <pc:sldMkLst>
          <pc:docMk/>
          <pc:sldMk cId="3114915378" sldId="2147478698"/>
        </pc:sldMkLst>
      </pc:sldChg>
      <pc:sldChg chg="modSp mod">
        <pc:chgData name="Caroline Camp" userId="b22ff8d0-7d06-48e8-9971-38809001dd16" providerId="ADAL" clId="{B3964ADD-6E89-4412-A05C-99EFF36CCC1F}" dt="2023-02-13T20:29:00.657" v="182" actId="20577"/>
        <pc:sldMkLst>
          <pc:docMk/>
          <pc:sldMk cId="3497199392" sldId="2147478719"/>
        </pc:sldMkLst>
        <pc:spChg chg="mod">
          <ac:chgData name="Caroline Camp" userId="b22ff8d0-7d06-48e8-9971-38809001dd16" providerId="ADAL" clId="{B3964ADD-6E89-4412-A05C-99EFF36CCC1F}" dt="2023-02-13T20:29:00.657" v="182" actId="20577"/>
          <ac:spMkLst>
            <pc:docMk/>
            <pc:sldMk cId="3497199392" sldId="2147478719"/>
            <ac:spMk id="5" creationId="{662513B4-878A-1EFC-0F6B-1B20E1B817C8}"/>
          </ac:spMkLst>
        </pc:spChg>
        <pc:picChg chg="mod">
          <ac:chgData name="Caroline Camp" userId="b22ff8d0-7d06-48e8-9971-38809001dd16" providerId="ADAL" clId="{B3964ADD-6E89-4412-A05C-99EFF36CCC1F}" dt="2023-02-13T20:28:48.764" v="179" actId="1076"/>
          <ac:picMkLst>
            <pc:docMk/>
            <pc:sldMk cId="3497199392" sldId="2147478719"/>
            <ac:picMk id="2052" creationId="{430F5B66-5075-40AC-FB65-868D2A003F14}"/>
          </ac:picMkLst>
        </pc:picChg>
      </pc:sldChg>
      <pc:sldChg chg="addSp delSp modSp mod modTransition">
        <pc:chgData name="Caroline Camp" userId="b22ff8d0-7d06-48e8-9971-38809001dd16" providerId="ADAL" clId="{B3964ADD-6E89-4412-A05C-99EFF36CCC1F}" dt="2023-03-15T23:09:59.998" v="3506" actId="478"/>
        <pc:sldMkLst>
          <pc:docMk/>
          <pc:sldMk cId="4115580940" sldId="2147478738"/>
        </pc:sldMkLst>
        <pc:spChg chg="add del">
          <ac:chgData name="Caroline Camp" userId="b22ff8d0-7d06-48e8-9971-38809001dd16" providerId="ADAL" clId="{B3964ADD-6E89-4412-A05C-99EFF36CCC1F}" dt="2023-03-15T21:27:04.903" v="3436" actId="478"/>
          <ac:spMkLst>
            <pc:docMk/>
            <pc:sldMk cId="4115580940" sldId="2147478738"/>
            <ac:spMk id="3" creationId="{76CACE9F-F1FD-D169-96D0-3E2AF9F6270F}"/>
          </ac:spMkLst>
        </pc:spChg>
        <pc:spChg chg="mod ord">
          <ac:chgData name="Caroline Camp" userId="b22ff8d0-7d06-48e8-9971-38809001dd16" providerId="ADAL" clId="{B3964ADD-6E89-4412-A05C-99EFF36CCC1F}" dt="2023-03-15T23:09:24.173" v="3497" actId="166"/>
          <ac:spMkLst>
            <pc:docMk/>
            <pc:sldMk cId="4115580940" sldId="2147478738"/>
            <ac:spMk id="5" creationId="{F3153D2A-8473-D239-2BC6-A89FB16D8FAF}"/>
          </ac:spMkLst>
        </pc:spChg>
        <pc:picChg chg="add del mod">
          <ac:chgData name="Caroline Camp" userId="b22ff8d0-7d06-48e8-9971-38809001dd16" providerId="ADAL" clId="{B3964ADD-6E89-4412-A05C-99EFF36CCC1F}" dt="2023-03-15T23:09:59.998" v="3506" actId="478"/>
          <ac:picMkLst>
            <pc:docMk/>
            <pc:sldMk cId="4115580940" sldId="2147478738"/>
            <ac:picMk id="3" creationId="{7A773234-BE0F-3631-7801-B78D9BA6C308}"/>
          </ac:picMkLst>
        </pc:picChg>
      </pc:sldChg>
      <pc:sldChg chg="delSp modSp add del mod ord modShow modNotesTx">
        <pc:chgData name="Caroline Camp" userId="b22ff8d0-7d06-48e8-9971-38809001dd16" providerId="ADAL" clId="{B3964ADD-6E89-4412-A05C-99EFF36CCC1F}" dt="2023-03-01T22:09:54.021" v="3365" actId="729"/>
        <pc:sldMkLst>
          <pc:docMk/>
          <pc:sldMk cId="575862539" sldId="2147478740"/>
        </pc:sldMkLst>
        <pc:spChg chg="del mod">
          <ac:chgData name="Caroline Camp" userId="b22ff8d0-7d06-48e8-9971-38809001dd16" providerId="ADAL" clId="{B3964ADD-6E89-4412-A05C-99EFF36CCC1F}" dt="2023-02-23T00:55:07.711" v="2937" actId="478"/>
          <ac:spMkLst>
            <pc:docMk/>
            <pc:sldMk cId="575862539" sldId="2147478740"/>
            <ac:spMk id="3" creationId="{F89FFA42-4C34-C848-9689-C022F48A2B0B}"/>
          </ac:spMkLst>
        </pc:spChg>
        <pc:spChg chg="mod">
          <ac:chgData name="Caroline Camp" userId="b22ff8d0-7d06-48e8-9971-38809001dd16" providerId="ADAL" clId="{B3964ADD-6E89-4412-A05C-99EFF36CCC1F}" dt="2023-02-23T00:55:42.537" v="2957" actId="14861"/>
          <ac:spMkLst>
            <pc:docMk/>
            <pc:sldMk cId="575862539" sldId="2147478740"/>
            <ac:spMk id="8" creationId="{BD763281-51AB-48E1-AD6F-A0AE4A592F68}"/>
          </ac:spMkLst>
        </pc:spChg>
        <pc:spChg chg="mod">
          <ac:chgData name="Caroline Camp" userId="b22ff8d0-7d06-48e8-9971-38809001dd16" providerId="ADAL" clId="{B3964ADD-6E89-4412-A05C-99EFF36CCC1F}" dt="2023-02-23T00:55:42.537" v="2957" actId="14861"/>
          <ac:spMkLst>
            <pc:docMk/>
            <pc:sldMk cId="575862539" sldId="2147478740"/>
            <ac:spMk id="9" creationId="{1E64A98A-D5AB-797B-1BF8-535E3404B374}"/>
          </ac:spMkLst>
        </pc:spChg>
        <pc:spChg chg="mod">
          <ac:chgData name="Caroline Camp" userId="b22ff8d0-7d06-48e8-9971-38809001dd16" providerId="ADAL" clId="{B3964ADD-6E89-4412-A05C-99EFF36CCC1F}" dt="2023-02-23T00:55:42.537" v="2957" actId="14861"/>
          <ac:spMkLst>
            <pc:docMk/>
            <pc:sldMk cId="575862539" sldId="2147478740"/>
            <ac:spMk id="10" creationId="{D82F8AFD-3750-8FFC-696B-80C4A5B121EF}"/>
          </ac:spMkLst>
        </pc:spChg>
        <pc:spChg chg="mod">
          <ac:chgData name="Caroline Camp" userId="b22ff8d0-7d06-48e8-9971-38809001dd16" providerId="ADAL" clId="{B3964ADD-6E89-4412-A05C-99EFF36CCC1F}" dt="2023-02-23T00:55:42.537" v="2957" actId="14861"/>
          <ac:spMkLst>
            <pc:docMk/>
            <pc:sldMk cId="575862539" sldId="2147478740"/>
            <ac:spMk id="12" creationId="{6CCBAB95-853A-6491-70B6-9894C1E3ABDF}"/>
          </ac:spMkLst>
        </pc:spChg>
        <pc:spChg chg="mod">
          <ac:chgData name="Caroline Camp" userId="b22ff8d0-7d06-48e8-9971-38809001dd16" providerId="ADAL" clId="{B3964ADD-6E89-4412-A05C-99EFF36CCC1F}" dt="2023-02-23T00:55:14.527" v="2956" actId="1035"/>
          <ac:spMkLst>
            <pc:docMk/>
            <pc:sldMk cId="575862539" sldId="2147478740"/>
            <ac:spMk id="45" creationId="{F1AB83CF-7D21-F4A7-2FB7-80D11110F159}"/>
          </ac:spMkLst>
        </pc:spChg>
        <pc:spChg chg="mod">
          <ac:chgData name="Caroline Camp" userId="b22ff8d0-7d06-48e8-9971-38809001dd16" providerId="ADAL" clId="{B3964ADD-6E89-4412-A05C-99EFF36CCC1F}" dt="2023-02-23T00:55:14.527" v="2956" actId="1035"/>
          <ac:spMkLst>
            <pc:docMk/>
            <pc:sldMk cId="575862539" sldId="2147478740"/>
            <ac:spMk id="46" creationId="{65229142-8B4E-4200-BE8E-11D2F954A616}"/>
          </ac:spMkLst>
        </pc:spChg>
        <pc:spChg chg="mod">
          <ac:chgData name="Caroline Camp" userId="b22ff8d0-7d06-48e8-9971-38809001dd16" providerId="ADAL" clId="{B3964ADD-6E89-4412-A05C-99EFF36CCC1F}" dt="2023-02-23T00:55:14.527" v="2956" actId="1035"/>
          <ac:spMkLst>
            <pc:docMk/>
            <pc:sldMk cId="575862539" sldId="2147478740"/>
            <ac:spMk id="47" creationId="{8ADEB850-6B89-45E7-ABFD-8629B8120CCA}"/>
          </ac:spMkLst>
        </pc:spChg>
        <pc:spChg chg="mod">
          <ac:chgData name="Caroline Camp" userId="b22ff8d0-7d06-48e8-9971-38809001dd16" providerId="ADAL" clId="{B3964ADD-6E89-4412-A05C-99EFF36CCC1F}" dt="2023-02-23T00:55:14.527" v="2956" actId="1035"/>
          <ac:spMkLst>
            <pc:docMk/>
            <pc:sldMk cId="575862539" sldId="2147478740"/>
            <ac:spMk id="48" creationId="{ED4A9370-1602-1578-CD90-BEBE40032ECA}"/>
          </ac:spMkLst>
        </pc:spChg>
        <pc:spChg chg="mod">
          <ac:chgData name="Caroline Camp" userId="b22ff8d0-7d06-48e8-9971-38809001dd16" providerId="ADAL" clId="{B3964ADD-6E89-4412-A05C-99EFF36CCC1F}" dt="2023-02-23T00:55:14.527" v="2956" actId="1035"/>
          <ac:spMkLst>
            <pc:docMk/>
            <pc:sldMk cId="575862539" sldId="2147478740"/>
            <ac:spMk id="63" creationId="{5CFE2DD0-CC08-99EA-076B-82677485605A}"/>
          </ac:spMkLst>
        </pc:spChg>
        <pc:spChg chg="mod">
          <ac:chgData name="Caroline Camp" userId="b22ff8d0-7d06-48e8-9971-38809001dd16" providerId="ADAL" clId="{B3964ADD-6E89-4412-A05C-99EFF36CCC1F}" dt="2023-02-23T00:55:14.527" v="2956" actId="1035"/>
          <ac:spMkLst>
            <pc:docMk/>
            <pc:sldMk cId="575862539" sldId="2147478740"/>
            <ac:spMk id="64" creationId="{12F30D8D-FA8C-4E84-24B9-CD36BC262161}"/>
          </ac:spMkLst>
        </pc:spChg>
        <pc:spChg chg="mod">
          <ac:chgData name="Caroline Camp" userId="b22ff8d0-7d06-48e8-9971-38809001dd16" providerId="ADAL" clId="{B3964ADD-6E89-4412-A05C-99EFF36CCC1F}" dt="2023-02-23T00:55:14.527" v="2956" actId="1035"/>
          <ac:spMkLst>
            <pc:docMk/>
            <pc:sldMk cId="575862539" sldId="2147478740"/>
            <ac:spMk id="65" creationId="{1FB2F039-D1FD-A8A1-C4A6-0132DFE6A1AE}"/>
          </ac:spMkLst>
        </pc:spChg>
        <pc:spChg chg="mod">
          <ac:chgData name="Caroline Camp" userId="b22ff8d0-7d06-48e8-9971-38809001dd16" providerId="ADAL" clId="{B3964ADD-6E89-4412-A05C-99EFF36CCC1F}" dt="2023-02-23T00:55:14.527" v="2956" actId="1035"/>
          <ac:spMkLst>
            <pc:docMk/>
            <pc:sldMk cId="575862539" sldId="2147478740"/>
            <ac:spMk id="69" creationId="{B2500883-49DA-5471-B16F-20E60386ADF8}"/>
          </ac:spMkLst>
        </pc:spChg>
      </pc:sldChg>
      <pc:sldChg chg="del ord">
        <pc:chgData name="Caroline Camp" userId="b22ff8d0-7d06-48e8-9971-38809001dd16" providerId="ADAL" clId="{B3964ADD-6E89-4412-A05C-99EFF36CCC1F}" dt="2023-02-22T22:48:18.994" v="264" actId="47"/>
        <pc:sldMkLst>
          <pc:docMk/>
          <pc:sldMk cId="2886869774" sldId="2147478821"/>
        </pc:sldMkLst>
      </pc:sldChg>
      <pc:sldChg chg="addSp delSp modSp mod modAnim modShow modNotesTx">
        <pc:chgData name="Caroline Camp" userId="b22ff8d0-7d06-48e8-9971-38809001dd16" providerId="ADAL" clId="{B3964ADD-6E89-4412-A05C-99EFF36CCC1F}" dt="2023-03-15T21:25:42.472" v="3423" actId="20577"/>
        <pc:sldMkLst>
          <pc:docMk/>
          <pc:sldMk cId="59781433" sldId="2147478827"/>
        </pc:sldMkLst>
        <pc:spChg chg="del mod">
          <ac:chgData name="Caroline Camp" userId="b22ff8d0-7d06-48e8-9971-38809001dd16" providerId="ADAL" clId="{B3964ADD-6E89-4412-A05C-99EFF36CCC1F}" dt="2023-02-22T23:02:17.875" v="328" actId="478"/>
          <ac:spMkLst>
            <pc:docMk/>
            <pc:sldMk cId="59781433" sldId="2147478827"/>
            <ac:spMk id="2" creationId="{372B2ADA-F076-09C5-8C45-71A48C51F8DD}"/>
          </ac:spMkLst>
        </pc:spChg>
        <pc:spChg chg="mod">
          <ac:chgData name="Caroline Camp" userId="b22ff8d0-7d06-48e8-9971-38809001dd16" providerId="ADAL" clId="{B3964ADD-6E89-4412-A05C-99EFF36CCC1F}" dt="2023-02-22T23:07:48.092" v="448" actId="1076"/>
          <ac:spMkLst>
            <pc:docMk/>
            <pc:sldMk cId="59781433" sldId="2147478827"/>
            <ac:spMk id="3" creationId="{633E9FEA-6BDA-A66F-9E55-187A30A59C55}"/>
          </ac:spMkLst>
        </pc:spChg>
        <pc:spChg chg="mod">
          <ac:chgData name="Caroline Camp" userId="b22ff8d0-7d06-48e8-9971-38809001dd16" providerId="ADAL" clId="{B3964ADD-6E89-4412-A05C-99EFF36CCC1F}" dt="2023-02-22T23:10:55.458" v="464" actId="120"/>
          <ac:spMkLst>
            <pc:docMk/>
            <pc:sldMk cId="59781433" sldId="2147478827"/>
            <ac:spMk id="4" creationId="{EDFF7BA0-318D-189C-593E-542DD4DD61E0}"/>
          </ac:spMkLst>
        </pc:spChg>
        <pc:spChg chg="del mod">
          <ac:chgData name="Caroline Camp" userId="b22ff8d0-7d06-48e8-9971-38809001dd16" providerId="ADAL" clId="{B3964ADD-6E89-4412-A05C-99EFF36CCC1F}" dt="2023-01-20T22:13:07.260" v="146" actId="478"/>
          <ac:spMkLst>
            <pc:docMk/>
            <pc:sldMk cId="59781433" sldId="2147478827"/>
            <ac:spMk id="5" creationId="{24C04EF6-D9E9-91A9-05A3-7F2523FEE651}"/>
          </ac:spMkLst>
        </pc:spChg>
        <pc:spChg chg="add del mod">
          <ac:chgData name="Caroline Camp" userId="b22ff8d0-7d06-48e8-9971-38809001dd16" providerId="ADAL" clId="{B3964ADD-6E89-4412-A05C-99EFF36CCC1F}" dt="2023-03-15T21:25:42.472" v="3423" actId="20577"/>
          <ac:spMkLst>
            <pc:docMk/>
            <pc:sldMk cId="59781433" sldId="2147478827"/>
            <ac:spMk id="6" creationId="{9AB3EB24-8A2C-F197-3694-6FB829B8C2AA}"/>
          </ac:spMkLst>
        </pc:spChg>
        <pc:spChg chg="add del mod">
          <ac:chgData name="Caroline Camp" userId="b22ff8d0-7d06-48e8-9971-38809001dd16" providerId="ADAL" clId="{B3964ADD-6E89-4412-A05C-99EFF36CCC1F}" dt="2023-02-22T23:02:19.416" v="329" actId="478"/>
          <ac:spMkLst>
            <pc:docMk/>
            <pc:sldMk cId="59781433" sldId="2147478827"/>
            <ac:spMk id="7" creationId="{A5C3425B-126E-5F3C-7C3B-F8F256837EDE}"/>
          </ac:spMkLst>
        </pc:spChg>
        <pc:spChg chg="del">
          <ac:chgData name="Caroline Camp" userId="b22ff8d0-7d06-48e8-9971-38809001dd16" providerId="ADAL" clId="{B3964ADD-6E89-4412-A05C-99EFF36CCC1F}" dt="2023-01-20T22:14:02.663" v="169" actId="478"/>
          <ac:spMkLst>
            <pc:docMk/>
            <pc:sldMk cId="59781433" sldId="2147478827"/>
            <ac:spMk id="7" creationId="{DF8809B0-1BD6-304F-AE7D-93408B62882D}"/>
          </ac:spMkLst>
        </pc:spChg>
        <pc:spChg chg="add del mod">
          <ac:chgData name="Caroline Camp" userId="b22ff8d0-7d06-48e8-9971-38809001dd16" providerId="ADAL" clId="{B3964ADD-6E89-4412-A05C-99EFF36CCC1F}" dt="2023-02-22T23:07:48.092" v="448" actId="1076"/>
          <ac:spMkLst>
            <pc:docMk/>
            <pc:sldMk cId="59781433" sldId="2147478827"/>
            <ac:spMk id="8" creationId="{961EE399-0D95-51D1-2C09-3806983CA82F}"/>
          </ac:spMkLst>
        </pc:spChg>
        <pc:spChg chg="add del mod">
          <ac:chgData name="Caroline Camp" userId="b22ff8d0-7d06-48e8-9971-38809001dd16" providerId="ADAL" clId="{B3964ADD-6E89-4412-A05C-99EFF36CCC1F}" dt="2023-02-22T23:07:48.092" v="448" actId="1076"/>
          <ac:spMkLst>
            <pc:docMk/>
            <pc:sldMk cId="59781433" sldId="2147478827"/>
            <ac:spMk id="9" creationId="{8E42E23C-3283-9231-EE78-FD01EF4546D2}"/>
          </ac:spMkLst>
        </pc:spChg>
        <pc:spChg chg="add del mod">
          <ac:chgData name="Caroline Camp" userId="b22ff8d0-7d06-48e8-9971-38809001dd16" providerId="ADAL" clId="{B3964ADD-6E89-4412-A05C-99EFF36CCC1F}" dt="2023-02-22T23:07:48.092" v="448" actId="1076"/>
          <ac:spMkLst>
            <pc:docMk/>
            <pc:sldMk cId="59781433" sldId="2147478827"/>
            <ac:spMk id="10" creationId="{2C3A6432-8866-23FE-C48A-2683FF540749}"/>
          </ac:spMkLst>
        </pc:spChg>
        <pc:spChg chg="add mod">
          <ac:chgData name="Caroline Camp" userId="b22ff8d0-7d06-48e8-9971-38809001dd16" providerId="ADAL" clId="{B3964ADD-6E89-4412-A05C-99EFF36CCC1F}" dt="2023-02-22T23:07:48.092" v="448" actId="1076"/>
          <ac:spMkLst>
            <pc:docMk/>
            <pc:sldMk cId="59781433" sldId="2147478827"/>
            <ac:spMk id="13" creationId="{73ACF345-C9EB-E832-1DD2-F8CF5CC36076}"/>
          </ac:spMkLst>
        </pc:spChg>
        <pc:spChg chg="add del mod">
          <ac:chgData name="Caroline Camp" userId="b22ff8d0-7d06-48e8-9971-38809001dd16" providerId="ADAL" clId="{B3964ADD-6E89-4412-A05C-99EFF36CCC1F}" dt="2023-02-22T23:07:48.092" v="448" actId="1076"/>
          <ac:spMkLst>
            <pc:docMk/>
            <pc:sldMk cId="59781433" sldId="2147478827"/>
            <ac:spMk id="14" creationId="{5BE83774-F072-796F-E545-60CF51D49419}"/>
          </ac:spMkLst>
        </pc:spChg>
        <pc:spChg chg="add mod">
          <ac:chgData name="Caroline Camp" userId="b22ff8d0-7d06-48e8-9971-38809001dd16" providerId="ADAL" clId="{B3964ADD-6E89-4412-A05C-99EFF36CCC1F}" dt="2023-02-22T23:07:48.092" v="448" actId="1076"/>
          <ac:spMkLst>
            <pc:docMk/>
            <pc:sldMk cId="59781433" sldId="2147478827"/>
            <ac:spMk id="15" creationId="{8E3E5266-DB59-FC31-DA99-786F7DA79A16}"/>
          </ac:spMkLst>
        </pc:spChg>
        <pc:spChg chg="add del mod">
          <ac:chgData name="Caroline Camp" userId="b22ff8d0-7d06-48e8-9971-38809001dd16" providerId="ADAL" clId="{B3964ADD-6E89-4412-A05C-99EFF36CCC1F}" dt="2023-02-22T23:02:39.816" v="333" actId="478"/>
          <ac:spMkLst>
            <pc:docMk/>
            <pc:sldMk cId="59781433" sldId="2147478827"/>
            <ac:spMk id="17" creationId="{35C1790B-A8E6-ED10-26D3-3026B11F95A7}"/>
          </ac:spMkLst>
        </pc:spChg>
        <pc:spChg chg="add del mod">
          <ac:chgData name="Caroline Camp" userId="b22ff8d0-7d06-48e8-9971-38809001dd16" providerId="ADAL" clId="{B3964ADD-6E89-4412-A05C-99EFF36CCC1F}" dt="2023-01-20T22:13:26.401" v="159" actId="478"/>
          <ac:spMkLst>
            <pc:docMk/>
            <pc:sldMk cId="59781433" sldId="2147478827"/>
            <ac:spMk id="19" creationId="{0ABA5C16-B886-767E-D541-9272DEFF0CB2}"/>
          </ac:spMkLst>
        </pc:spChg>
        <pc:spChg chg="add del mod">
          <ac:chgData name="Caroline Camp" userId="b22ff8d0-7d06-48e8-9971-38809001dd16" providerId="ADAL" clId="{B3964ADD-6E89-4412-A05C-99EFF36CCC1F}" dt="2023-01-20T22:13:26.401" v="159" actId="478"/>
          <ac:spMkLst>
            <pc:docMk/>
            <pc:sldMk cId="59781433" sldId="2147478827"/>
            <ac:spMk id="22" creationId="{F611AABE-66C6-E4BB-72C4-FC985A2E6DB7}"/>
          </ac:spMkLst>
        </pc:spChg>
        <pc:spChg chg="add del mod">
          <ac:chgData name="Caroline Camp" userId="b22ff8d0-7d06-48e8-9971-38809001dd16" providerId="ADAL" clId="{B3964ADD-6E89-4412-A05C-99EFF36CCC1F}" dt="2023-01-20T22:13:26.401" v="159" actId="478"/>
          <ac:spMkLst>
            <pc:docMk/>
            <pc:sldMk cId="59781433" sldId="2147478827"/>
            <ac:spMk id="24" creationId="{5E39973A-F59D-085E-D36E-5FF1C152257D}"/>
          </ac:spMkLst>
        </pc:spChg>
        <pc:graphicFrameChg chg="add del mod">
          <ac:chgData name="Caroline Camp" userId="b22ff8d0-7d06-48e8-9971-38809001dd16" providerId="ADAL" clId="{B3964ADD-6E89-4412-A05C-99EFF36CCC1F}" dt="2023-01-20T22:11:41.501" v="123" actId="478"/>
          <ac:graphicFrameMkLst>
            <pc:docMk/>
            <pc:sldMk cId="59781433" sldId="2147478827"/>
            <ac:graphicFrameMk id="16" creationId="{F97B180C-E6AF-228B-3913-06C2D50A54FA}"/>
          </ac:graphicFrameMkLst>
        </pc:graphicFrameChg>
        <pc:graphicFrameChg chg="add del mod">
          <ac:chgData name="Caroline Camp" userId="b22ff8d0-7d06-48e8-9971-38809001dd16" providerId="ADAL" clId="{B3964ADD-6E89-4412-A05C-99EFF36CCC1F}" dt="2023-01-20T22:11:51.877" v="131"/>
          <ac:graphicFrameMkLst>
            <pc:docMk/>
            <pc:sldMk cId="59781433" sldId="2147478827"/>
            <ac:graphicFrameMk id="17" creationId="{53218DCE-5FCF-6F9B-2E59-D82FDA053E5A}"/>
          </ac:graphicFrameMkLst>
        </pc:graphicFrameChg>
        <pc:cxnChg chg="add mod">
          <ac:chgData name="Caroline Camp" userId="b22ff8d0-7d06-48e8-9971-38809001dd16" providerId="ADAL" clId="{B3964ADD-6E89-4412-A05C-99EFF36CCC1F}" dt="2023-02-22T23:07:48.092" v="448" actId="1076"/>
          <ac:cxnSpMkLst>
            <pc:docMk/>
            <pc:sldMk cId="59781433" sldId="2147478827"/>
            <ac:cxnSpMk id="11" creationId="{826465DE-4671-02D4-746D-9EB1D2F898FA}"/>
          </ac:cxnSpMkLst>
        </pc:cxnChg>
        <pc:cxnChg chg="add mod">
          <ac:chgData name="Caroline Camp" userId="b22ff8d0-7d06-48e8-9971-38809001dd16" providerId="ADAL" clId="{B3964ADD-6E89-4412-A05C-99EFF36CCC1F}" dt="2023-02-22T23:07:48.092" v="448" actId="1076"/>
          <ac:cxnSpMkLst>
            <pc:docMk/>
            <pc:sldMk cId="59781433" sldId="2147478827"/>
            <ac:cxnSpMk id="12" creationId="{7A90B806-6ECB-26A3-08E1-021B1F290577}"/>
          </ac:cxnSpMkLst>
        </pc:cxnChg>
        <pc:cxnChg chg="mod">
          <ac:chgData name="Caroline Camp" userId="b22ff8d0-7d06-48e8-9971-38809001dd16" providerId="ADAL" clId="{B3964ADD-6E89-4412-A05C-99EFF36CCC1F}" dt="2023-02-22T23:07:48.092" v="448" actId="1076"/>
          <ac:cxnSpMkLst>
            <pc:docMk/>
            <pc:sldMk cId="59781433" sldId="2147478827"/>
            <ac:cxnSpMk id="20" creationId="{54838CF6-57D0-DC92-EE60-3DC22806527C}"/>
          </ac:cxnSpMkLst>
        </pc:cxnChg>
        <pc:cxnChg chg="del mod">
          <ac:chgData name="Caroline Camp" userId="b22ff8d0-7d06-48e8-9971-38809001dd16" providerId="ADAL" clId="{B3964ADD-6E89-4412-A05C-99EFF36CCC1F}" dt="2023-01-20T22:09:00.310" v="69" actId="478"/>
          <ac:cxnSpMkLst>
            <pc:docMk/>
            <pc:sldMk cId="59781433" sldId="2147478827"/>
            <ac:cxnSpMk id="25" creationId="{1E98CF7B-7CE9-2911-1F66-E01858A67706}"/>
          </ac:cxnSpMkLst>
        </pc:cxnChg>
      </pc:sldChg>
      <pc:sldChg chg="modSp mod">
        <pc:chgData name="Caroline Camp" userId="b22ff8d0-7d06-48e8-9971-38809001dd16" providerId="ADAL" clId="{B3964ADD-6E89-4412-A05C-99EFF36CCC1F}" dt="2023-02-23T01:26:46.655" v="3029" actId="20577"/>
        <pc:sldMkLst>
          <pc:docMk/>
          <pc:sldMk cId="3602127093" sldId="2147479263"/>
        </pc:sldMkLst>
        <pc:spChg chg="mod">
          <ac:chgData name="Caroline Camp" userId="b22ff8d0-7d06-48e8-9971-38809001dd16" providerId="ADAL" clId="{B3964ADD-6E89-4412-A05C-99EFF36CCC1F}" dt="2023-02-22T22:45:53.421" v="250" actId="20577"/>
          <ac:spMkLst>
            <pc:docMk/>
            <pc:sldMk cId="3602127093" sldId="2147479263"/>
            <ac:spMk id="3" creationId="{0D34BB45-0DDC-FB78-2DDB-ADC7CBCF83BB}"/>
          </ac:spMkLst>
        </pc:spChg>
        <pc:spChg chg="mod">
          <ac:chgData name="Caroline Camp" userId="b22ff8d0-7d06-48e8-9971-38809001dd16" providerId="ADAL" clId="{B3964ADD-6E89-4412-A05C-99EFF36CCC1F}" dt="2023-02-23T01:26:46.655" v="3029" actId="20577"/>
          <ac:spMkLst>
            <pc:docMk/>
            <pc:sldMk cId="3602127093" sldId="2147479263"/>
            <ac:spMk id="5" creationId="{BDF64E14-9D13-7207-4A06-4D4B63B04DA0}"/>
          </ac:spMkLst>
        </pc:spChg>
      </pc:sldChg>
      <pc:sldChg chg="addSp delSp modSp add del mod modTransition">
        <pc:chgData name="Caroline Camp" userId="b22ff8d0-7d06-48e8-9971-38809001dd16" providerId="ADAL" clId="{B3964ADD-6E89-4412-A05C-99EFF36CCC1F}" dt="2023-03-15T23:11:45.279" v="3533" actId="1038"/>
        <pc:sldMkLst>
          <pc:docMk/>
          <pc:sldMk cId="2328907445" sldId="2147479281"/>
        </pc:sldMkLst>
        <pc:spChg chg="mod">
          <ac:chgData name="Caroline Camp" userId="b22ff8d0-7d06-48e8-9971-38809001dd16" providerId="ADAL" clId="{B3964ADD-6E89-4412-A05C-99EFF36CCC1F}" dt="2023-02-22T23:42:36.063" v="652"/>
          <ac:spMkLst>
            <pc:docMk/>
            <pc:sldMk cId="2328907445" sldId="2147479281"/>
            <ac:spMk id="64" creationId="{3504206C-28B2-26D5-C562-8910FDDB9DB8}"/>
          </ac:spMkLst>
        </pc:spChg>
        <pc:spChg chg="mod">
          <ac:chgData name="Caroline Camp" userId="b22ff8d0-7d06-48e8-9971-38809001dd16" providerId="ADAL" clId="{B3964ADD-6E89-4412-A05C-99EFF36CCC1F}" dt="2023-03-15T23:07:06.043" v="3472" actId="478"/>
          <ac:spMkLst>
            <pc:docMk/>
            <pc:sldMk cId="2328907445" sldId="2147479281"/>
            <ac:spMk id="90" creationId="{ADA640AF-CA60-B742-A850-35EE1DEDE29A}"/>
          </ac:spMkLst>
        </pc:spChg>
        <pc:spChg chg="mod topLvl">
          <ac:chgData name="Caroline Camp" userId="b22ff8d0-7d06-48e8-9971-38809001dd16" providerId="ADAL" clId="{B3964ADD-6E89-4412-A05C-99EFF36CCC1F}" dt="2023-03-15T21:27:06.386" v="3438" actId="165"/>
          <ac:spMkLst>
            <pc:docMk/>
            <pc:sldMk cId="2328907445" sldId="2147479281"/>
            <ac:spMk id="91" creationId="{55781E89-2A0F-9847-AB6A-409973593EB3}"/>
          </ac:spMkLst>
        </pc:spChg>
        <pc:spChg chg="mod">
          <ac:chgData name="Caroline Camp" userId="b22ff8d0-7d06-48e8-9971-38809001dd16" providerId="ADAL" clId="{B3964ADD-6E89-4412-A05C-99EFF36CCC1F}" dt="2023-03-15T23:06:06.992" v="3459" actId="478"/>
          <ac:spMkLst>
            <pc:docMk/>
            <pc:sldMk cId="2328907445" sldId="2147479281"/>
            <ac:spMk id="92" creationId="{D1D1A86A-0216-354D-B31D-2367330CFEC2}"/>
          </ac:spMkLst>
        </pc:spChg>
        <pc:spChg chg="mod">
          <ac:chgData name="Caroline Camp" userId="b22ff8d0-7d06-48e8-9971-38809001dd16" providerId="ADAL" clId="{B3964ADD-6E89-4412-A05C-99EFF36CCC1F}" dt="2023-03-15T23:11:45.279" v="3533" actId="1038"/>
          <ac:spMkLst>
            <pc:docMk/>
            <pc:sldMk cId="2328907445" sldId="2147479281"/>
            <ac:spMk id="93" creationId="{36B69894-1A74-2545-A1F1-638DAAA300CD}"/>
          </ac:spMkLst>
        </pc:spChg>
        <pc:grpChg chg="add del">
          <ac:chgData name="Caroline Camp" userId="b22ff8d0-7d06-48e8-9971-38809001dd16" providerId="ADAL" clId="{B3964ADD-6E89-4412-A05C-99EFF36CCC1F}" dt="2023-02-22T23:42:45.764" v="659" actId="478"/>
          <ac:grpSpMkLst>
            <pc:docMk/>
            <pc:sldMk cId="2328907445" sldId="2147479281"/>
            <ac:grpSpMk id="7" creationId="{3DB1701F-5F89-74DF-75FC-22850B359D73}"/>
          </ac:grpSpMkLst>
        </pc:grpChg>
        <pc:grpChg chg="add del">
          <ac:chgData name="Caroline Camp" userId="b22ff8d0-7d06-48e8-9971-38809001dd16" providerId="ADAL" clId="{B3964ADD-6E89-4412-A05C-99EFF36CCC1F}" dt="2023-02-22T23:44:37.530" v="679" actId="165"/>
          <ac:grpSpMkLst>
            <pc:docMk/>
            <pc:sldMk cId="2328907445" sldId="2147479281"/>
            <ac:grpSpMk id="17" creationId="{15246FE4-35BF-061A-094F-FEF7F5C4356D}"/>
          </ac:grpSpMkLst>
        </pc:grpChg>
        <pc:grpChg chg="add del mod">
          <ac:chgData name="Caroline Camp" userId="b22ff8d0-7d06-48e8-9971-38809001dd16" providerId="ADAL" clId="{B3964ADD-6E89-4412-A05C-99EFF36CCC1F}" dt="2023-03-15T23:07:06.043" v="3472" actId="478"/>
          <ac:grpSpMkLst>
            <pc:docMk/>
            <pc:sldMk cId="2328907445" sldId="2147479281"/>
            <ac:grpSpMk id="20" creationId="{6445686A-6892-9F37-CB3F-787381DFD006}"/>
          </ac:grpSpMkLst>
        </pc:grpChg>
        <pc:grpChg chg="add del mod">
          <ac:chgData name="Caroline Camp" userId="b22ff8d0-7d06-48e8-9971-38809001dd16" providerId="ADAL" clId="{B3964ADD-6E89-4412-A05C-99EFF36CCC1F}" dt="2023-03-15T21:27:06.386" v="3438" actId="165"/>
          <ac:grpSpMkLst>
            <pc:docMk/>
            <pc:sldMk cId="2328907445" sldId="2147479281"/>
            <ac:grpSpMk id="22" creationId="{13984AF2-AC3E-2B44-86A0-6B410025C754}"/>
          </ac:grpSpMkLst>
        </pc:grpChg>
        <pc:grpChg chg="del mod">
          <ac:chgData name="Caroline Camp" userId="b22ff8d0-7d06-48e8-9971-38809001dd16" providerId="ADAL" clId="{B3964ADD-6E89-4412-A05C-99EFF36CCC1F}" dt="2023-03-15T23:06:06.992" v="3459" actId="478"/>
          <ac:grpSpMkLst>
            <pc:docMk/>
            <pc:sldMk cId="2328907445" sldId="2147479281"/>
            <ac:grpSpMk id="25" creationId="{FFF2A714-8EBF-A426-74CD-D44BB27FE6C3}"/>
          </ac:grpSpMkLst>
        </pc:grpChg>
        <pc:grpChg chg="del mod">
          <ac:chgData name="Caroline Camp" userId="b22ff8d0-7d06-48e8-9971-38809001dd16" providerId="ADAL" clId="{B3964ADD-6E89-4412-A05C-99EFF36CCC1F}" dt="2023-03-15T23:11:17.788" v="3525" actId="478"/>
          <ac:grpSpMkLst>
            <pc:docMk/>
            <pc:sldMk cId="2328907445" sldId="2147479281"/>
            <ac:grpSpMk id="26" creationId="{86664F3A-0CB3-68AD-B97F-1611A496AC6C}"/>
          </ac:grpSpMkLst>
        </pc:grpChg>
        <pc:picChg chg="add del mod">
          <ac:chgData name="Caroline Camp" userId="b22ff8d0-7d06-48e8-9971-38809001dd16" providerId="ADAL" clId="{B3964ADD-6E89-4412-A05C-99EFF36CCC1F}" dt="2023-02-22T23:34:39.879" v="632" actId="478"/>
          <ac:picMkLst>
            <pc:docMk/>
            <pc:sldMk cId="2328907445" sldId="2147479281"/>
            <ac:picMk id="4" creationId="{2D873E87-62F5-A8A1-6163-672F86F4832B}"/>
          </ac:picMkLst>
        </pc:picChg>
        <pc:picChg chg="add mod">
          <ac:chgData name="Caroline Camp" userId="b22ff8d0-7d06-48e8-9971-38809001dd16" providerId="ADAL" clId="{B3964ADD-6E89-4412-A05C-99EFF36CCC1F}" dt="2023-03-15T23:06:38.075" v="3462" actId="1076"/>
          <ac:picMkLst>
            <pc:docMk/>
            <pc:sldMk cId="2328907445" sldId="2147479281"/>
            <ac:picMk id="4" creationId="{2E4D57CD-78E2-220C-BC42-B01EC6971EC9}"/>
          </ac:picMkLst>
        </pc:picChg>
        <pc:picChg chg="add mod">
          <ac:chgData name="Caroline Camp" userId="b22ff8d0-7d06-48e8-9971-38809001dd16" providerId="ADAL" clId="{B3964ADD-6E89-4412-A05C-99EFF36CCC1F}" dt="2023-03-15T23:07:16.431" v="3473" actId="1076"/>
          <ac:picMkLst>
            <pc:docMk/>
            <pc:sldMk cId="2328907445" sldId="2147479281"/>
            <ac:picMk id="6" creationId="{53903EC3-D51F-8E36-78DE-D76568F1BD79}"/>
          </ac:picMkLst>
        </pc:picChg>
        <pc:picChg chg="add del mod topLvl">
          <ac:chgData name="Caroline Camp" userId="b22ff8d0-7d06-48e8-9971-38809001dd16" providerId="ADAL" clId="{B3964ADD-6E89-4412-A05C-99EFF36CCC1F}" dt="2023-02-22T23:42:45.764" v="659" actId="478"/>
          <ac:picMkLst>
            <pc:docMk/>
            <pc:sldMk cId="2328907445" sldId="2147479281"/>
            <ac:picMk id="6" creationId="{7694B89F-8D47-612B-318F-615EB2316E8E}"/>
          </ac:picMkLst>
        </pc:picChg>
        <pc:picChg chg="add del mod">
          <ac:chgData name="Caroline Camp" userId="b22ff8d0-7d06-48e8-9971-38809001dd16" providerId="ADAL" clId="{B3964ADD-6E89-4412-A05C-99EFF36CCC1F}" dt="2023-03-15T23:10:43.714" v="3517" actId="478"/>
          <ac:picMkLst>
            <pc:docMk/>
            <pc:sldMk cId="2328907445" sldId="2147479281"/>
            <ac:picMk id="14" creationId="{690C5421-86DA-5CFF-AF7F-C4193CAE9EE6}"/>
          </ac:picMkLst>
        </pc:picChg>
        <pc:picChg chg="add mod topLvl">
          <ac:chgData name="Caroline Camp" userId="b22ff8d0-7d06-48e8-9971-38809001dd16" providerId="ADAL" clId="{B3964ADD-6E89-4412-A05C-99EFF36CCC1F}" dt="2023-02-22T23:44:37.530" v="679" actId="165"/>
          <ac:picMkLst>
            <pc:docMk/>
            <pc:sldMk cId="2328907445" sldId="2147479281"/>
            <ac:picMk id="14" creationId="{C37CF2AC-5DD1-D5A0-EAA2-6739422C5C9C}"/>
          </ac:picMkLst>
        </pc:picChg>
        <pc:picChg chg="add mod">
          <ac:chgData name="Caroline Camp" userId="b22ff8d0-7d06-48e8-9971-38809001dd16" providerId="ADAL" clId="{B3964ADD-6E89-4412-A05C-99EFF36CCC1F}" dt="2023-03-15T23:11:45.279" v="3533" actId="1038"/>
          <ac:picMkLst>
            <pc:docMk/>
            <pc:sldMk cId="2328907445" sldId="2147479281"/>
            <ac:picMk id="18" creationId="{A77F7F95-C55E-E40E-BA8A-0FECBFF96A01}"/>
          </ac:picMkLst>
        </pc:picChg>
        <pc:picChg chg="del mod topLvl">
          <ac:chgData name="Caroline Camp" userId="b22ff8d0-7d06-48e8-9971-38809001dd16" providerId="ADAL" clId="{B3964ADD-6E89-4412-A05C-99EFF36CCC1F}" dt="2023-03-15T21:27:06.386" v="3438" actId="165"/>
          <ac:picMkLst>
            <pc:docMk/>
            <pc:sldMk cId="2328907445" sldId="2147479281"/>
            <ac:picMk id="94" creationId="{2D57101E-E566-B54C-AECC-B885CD9E8568}"/>
          </ac:picMkLst>
        </pc:picChg>
        <pc:picChg chg="del">
          <ac:chgData name="Caroline Camp" userId="b22ff8d0-7d06-48e8-9971-38809001dd16" providerId="ADAL" clId="{B3964ADD-6E89-4412-A05C-99EFF36CCC1F}" dt="2023-03-15T23:06:06.992" v="3459" actId="478"/>
          <ac:picMkLst>
            <pc:docMk/>
            <pc:sldMk cId="2328907445" sldId="2147479281"/>
            <ac:picMk id="95" creationId="{55F7BF37-3E8B-3444-BF2A-5E9193E0DC2E}"/>
          </ac:picMkLst>
        </pc:picChg>
        <pc:picChg chg="add del">
          <ac:chgData name="Caroline Camp" userId="b22ff8d0-7d06-48e8-9971-38809001dd16" providerId="ADAL" clId="{B3964ADD-6E89-4412-A05C-99EFF36CCC1F}" dt="2023-03-15T23:07:06.043" v="3472" actId="478"/>
          <ac:picMkLst>
            <pc:docMk/>
            <pc:sldMk cId="2328907445" sldId="2147479281"/>
            <ac:picMk id="96" creationId="{780A5179-EB25-BF49-BA13-CB35DBF30A8B}"/>
          </ac:picMkLst>
        </pc:picChg>
        <pc:picChg chg="del">
          <ac:chgData name="Caroline Camp" userId="b22ff8d0-7d06-48e8-9971-38809001dd16" providerId="ADAL" clId="{B3964ADD-6E89-4412-A05C-99EFF36CCC1F}" dt="2023-03-15T23:11:17.788" v="3525" actId="478"/>
          <ac:picMkLst>
            <pc:docMk/>
            <pc:sldMk cId="2328907445" sldId="2147479281"/>
            <ac:picMk id="97" creationId="{A1E4F1BA-0823-F74C-BED3-2A5535E7F176}"/>
          </ac:picMkLst>
        </pc:picChg>
      </pc:sldChg>
      <pc:sldChg chg="delSp modSp add mod">
        <pc:chgData name="Caroline Camp" userId="b22ff8d0-7d06-48e8-9971-38809001dd16" providerId="ADAL" clId="{B3964ADD-6E89-4412-A05C-99EFF36CCC1F}" dt="2023-02-22T22:48:40.610" v="319" actId="20577"/>
        <pc:sldMkLst>
          <pc:docMk/>
          <pc:sldMk cId="2861765377" sldId="2147479283"/>
        </pc:sldMkLst>
        <pc:spChg chg="mod">
          <ac:chgData name="Caroline Camp" userId="b22ff8d0-7d06-48e8-9971-38809001dd16" providerId="ADAL" clId="{B3964ADD-6E89-4412-A05C-99EFF36CCC1F}" dt="2023-02-22T22:48:40.610" v="319" actId="20577"/>
          <ac:spMkLst>
            <pc:docMk/>
            <pc:sldMk cId="2861765377" sldId="2147479283"/>
            <ac:spMk id="9" creationId="{97721B64-49CE-F559-164E-9A4E31E4479D}"/>
          </ac:spMkLst>
        </pc:spChg>
        <pc:spChg chg="del">
          <ac:chgData name="Caroline Camp" userId="b22ff8d0-7d06-48e8-9971-38809001dd16" providerId="ADAL" clId="{B3964ADD-6E89-4412-A05C-99EFF36CCC1F}" dt="2023-02-22T22:48:30.666" v="283" actId="478"/>
          <ac:spMkLst>
            <pc:docMk/>
            <pc:sldMk cId="2861765377" sldId="2147479283"/>
            <ac:spMk id="11" creationId="{4FF3CB81-363F-94C2-44B9-14FFDB70AE16}"/>
          </ac:spMkLst>
        </pc:spChg>
        <pc:cxnChg chg="del">
          <ac:chgData name="Caroline Camp" userId="b22ff8d0-7d06-48e8-9971-38809001dd16" providerId="ADAL" clId="{B3964ADD-6E89-4412-A05C-99EFF36CCC1F}" dt="2023-02-22T22:48:31.880" v="284" actId="478"/>
          <ac:cxnSpMkLst>
            <pc:docMk/>
            <pc:sldMk cId="2861765377" sldId="2147479283"/>
            <ac:cxnSpMk id="10" creationId="{F27F459A-945A-3BFE-902C-38B00CA95C4F}"/>
          </ac:cxnSpMkLst>
        </pc:cxnChg>
      </pc:sldChg>
      <pc:sldChg chg="add">
        <pc:chgData name="Caroline Camp" userId="b22ff8d0-7d06-48e8-9971-38809001dd16" providerId="ADAL" clId="{B3964ADD-6E89-4412-A05C-99EFF36CCC1F}" dt="2023-02-22T22:47:11.072" v="254"/>
        <pc:sldMkLst>
          <pc:docMk/>
          <pc:sldMk cId="678433557" sldId="2147479284"/>
        </pc:sldMkLst>
      </pc:sldChg>
      <pc:sldChg chg="add modNotesTx">
        <pc:chgData name="Caroline Camp" userId="b22ff8d0-7d06-48e8-9971-38809001dd16" providerId="ADAL" clId="{B3964ADD-6E89-4412-A05C-99EFF36CCC1F}" dt="2023-02-23T00:02:41.273" v="1330" actId="20577"/>
        <pc:sldMkLst>
          <pc:docMk/>
          <pc:sldMk cId="132945759" sldId="2147479285"/>
        </pc:sldMkLst>
      </pc:sldChg>
      <pc:sldChg chg="addSp delSp modSp new mod modTransition modNotesTx">
        <pc:chgData name="Caroline Camp" userId="b22ff8d0-7d06-48e8-9971-38809001dd16" providerId="ADAL" clId="{B3964ADD-6E89-4412-A05C-99EFF36CCC1F}" dt="2023-02-23T01:30:32.821" v="3207" actId="1076"/>
        <pc:sldMkLst>
          <pc:docMk/>
          <pc:sldMk cId="602635425" sldId="2147479286"/>
        </pc:sldMkLst>
        <pc:spChg chg="del mod">
          <ac:chgData name="Caroline Camp" userId="b22ff8d0-7d06-48e8-9971-38809001dd16" providerId="ADAL" clId="{B3964ADD-6E89-4412-A05C-99EFF36CCC1F}" dt="2023-02-22T23:37:42.461" v="641" actId="478"/>
          <ac:spMkLst>
            <pc:docMk/>
            <pc:sldMk cId="602635425" sldId="2147479286"/>
            <ac:spMk id="7" creationId="{C64FEA0A-6675-987B-9713-8471770E2114}"/>
          </ac:spMkLst>
        </pc:spChg>
        <pc:spChg chg="add del">
          <ac:chgData name="Caroline Camp" userId="b22ff8d0-7d06-48e8-9971-38809001dd16" providerId="ADAL" clId="{B3964ADD-6E89-4412-A05C-99EFF36CCC1F}" dt="2023-02-22T23:32:39.005" v="629" actId="22"/>
          <ac:spMkLst>
            <pc:docMk/>
            <pc:sldMk cId="602635425" sldId="2147479286"/>
            <ac:spMk id="9" creationId="{94BB1E77-D789-62ED-6C63-B9FDFE3D2D9C}"/>
          </ac:spMkLst>
        </pc:spChg>
        <pc:spChg chg="mod">
          <ac:chgData name="Caroline Camp" userId="b22ff8d0-7d06-48e8-9971-38809001dd16" providerId="ADAL" clId="{B3964ADD-6E89-4412-A05C-99EFF36CCC1F}" dt="2023-02-22T23:37:43.052" v="642"/>
          <ac:spMkLst>
            <pc:docMk/>
            <pc:sldMk cId="602635425" sldId="2147479286"/>
            <ac:spMk id="11" creationId="{5CD03EAB-132C-5BB2-053D-98AC43F5664C}"/>
          </ac:spMkLst>
        </pc:spChg>
        <pc:spChg chg="del mod topLvl">
          <ac:chgData name="Caroline Camp" userId="b22ff8d0-7d06-48e8-9971-38809001dd16" providerId="ADAL" clId="{B3964ADD-6E89-4412-A05C-99EFF36CCC1F}" dt="2023-02-22T23:44:47.010" v="680" actId="478"/>
          <ac:spMkLst>
            <pc:docMk/>
            <pc:sldMk cId="602635425" sldId="2147479286"/>
            <ac:spMk id="14" creationId="{CC9E23D9-1F70-160E-4BED-80B28F6EDD2D}"/>
          </ac:spMkLst>
        </pc:spChg>
        <pc:spChg chg="del mod topLvl">
          <ac:chgData name="Caroline Camp" userId="b22ff8d0-7d06-48e8-9971-38809001dd16" providerId="ADAL" clId="{B3964ADD-6E89-4412-A05C-99EFF36CCC1F}" dt="2023-02-22T23:45:31.247" v="716" actId="478"/>
          <ac:spMkLst>
            <pc:docMk/>
            <pc:sldMk cId="602635425" sldId="2147479286"/>
            <ac:spMk id="17" creationId="{6FE8C418-DB95-3221-4ACB-4F7B28387FB5}"/>
          </ac:spMkLst>
        </pc:spChg>
        <pc:spChg chg="add mod">
          <ac:chgData name="Caroline Camp" userId="b22ff8d0-7d06-48e8-9971-38809001dd16" providerId="ADAL" clId="{B3964ADD-6E89-4412-A05C-99EFF36CCC1F}" dt="2023-02-22T23:45:27.747" v="715" actId="20577"/>
          <ac:spMkLst>
            <pc:docMk/>
            <pc:sldMk cId="602635425" sldId="2147479286"/>
            <ac:spMk id="19" creationId="{B954C649-ECD5-9047-E97C-B032DB2622E1}"/>
          </ac:spMkLst>
        </pc:spChg>
        <pc:spChg chg="add mod">
          <ac:chgData name="Caroline Camp" userId="b22ff8d0-7d06-48e8-9971-38809001dd16" providerId="ADAL" clId="{B3964ADD-6E89-4412-A05C-99EFF36CCC1F}" dt="2023-02-23T01:30:32.821" v="3207" actId="1076"/>
          <ac:spMkLst>
            <pc:docMk/>
            <pc:sldMk cId="602635425" sldId="2147479286"/>
            <ac:spMk id="20" creationId="{3CE64E5D-CC97-F90C-385A-4975AF591AF9}"/>
          </ac:spMkLst>
        </pc:spChg>
        <pc:spChg chg="add mod">
          <ac:chgData name="Caroline Camp" userId="b22ff8d0-7d06-48e8-9971-38809001dd16" providerId="ADAL" clId="{B3964ADD-6E89-4412-A05C-99EFF36CCC1F}" dt="2023-02-22T23:54:36.743" v="1296" actId="1037"/>
          <ac:spMkLst>
            <pc:docMk/>
            <pc:sldMk cId="602635425" sldId="2147479286"/>
            <ac:spMk id="22" creationId="{3A2AA653-4D7F-8AF4-8AFA-32331DD4D109}"/>
          </ac:spMkLst>
        </pc:spChg>
        <pc:grpChg chg="add del mod">
          <ac:chgData name="Caroline Camp" userId="b22ff8d0-7d06-48e8-9971-38809001dd16" providerId="ADAL" clId="{B3964ADD-6E89-4412-A05C-99EFF36CCC1F}" dt="2023-02-22T23:32:35.035" v="624" actId="478"/>
          <ac:grpSpMkLst>
            <pc:docMk/>
            <pc:sldMk cId="602635425" sldId="2147479286"/>
            <ac:grpSpMk id="5" creationId="{5C8058A9-A73A-B346-6644-6D1B68EE2646}"/>
          </ac:grpSpMkLst>
        </pc:grpChg>
        <pc:grpChg chg="add del mod">
          <ac:chgData name="Caroline Camp" userId="b22ff8d0-7d06-48e8-9971-38809001dd16" providerId="ADAL" clId="{B3964ADD-6E89-4412-A05C-99EFF36CCC1F}" dt="2023-02-22T23:43:13.905" v="665" actId="478"/>
          <ac:grpSpMkLst>
            <pc:docMk/>
            <pc:sldMk cId="602635425" sldId="2147479286"/>
            <ac:grpSpMk id="10" creationId="{39A8B9C9-CF1D-7983-F44D-8067606A012C}"/>
          </ac:grpSpMkLst>
        </pc:grpChg>
        <pc:grpChg chg="add del mod">
          <ac:chgData name="Caroline Camp" userId="b22ff8d0-7d06-48e8-9971-38809001dd16" providerId="ADAL" clId="{B3964ADD-6E89-4412-A05C-99EFF36CCC1F}" dt="2023-02-22T23:44:47.010" v="680" actId="478"/>
          <ac:grpSpMkLst>
            <pc:docMk/>
            <pc:sldMk cId="602635425" sldId="2147479286"/>
            <ac:grpSpMk id="13" creationId="{18E4BF28-5F8D-0484-6338-503EC5CFECB8}"/>
          </ac:grpSpMkLst>
        </pc:grpChg>
        <pc:grpChg chg="add del mod">
          <ac:chgData name="Caroline Camp" userId="b22ff8d0-7d06-48e8-9971-38809001dd16" providerId="ADAL" clId="{B3964ADD-6E89-4412-A05C-99EFF36CCC1F}" dt="2023-02-22T23:45:04.621" v="686" actId="478"/>
          <ac:grpSpMkLst>
            <pc:docMk/>
            <pc:sldMk cId="602635425" sldId="2147479286"/>
            <ac:grpSpMk id="16" creationId="{FA35F8EE-71DE-0A8E-764D-FFDA0DA99DD1}"/>
          </ac:grpSpMkLst>
        </pc:grpChg>
        <pc:picChg chg="add mod">
          <ac:chgData name="Caroline Camp" userId="b22ff8d0-7d06-48e8-9971-38809001dd16" providerId="ADAL" clId="{B3964ADD-6E89-4412-A05C-99EFF36CCC1F}" dt="2023-02-22T23:28:10.088" v="579" actId="34135"/>
          <ac:picMkLst>
            <pc:docMk/>
            <pc:sldMk cId="602635425" sldId="2147479286"/>
            <ac:picMk id="3" creationId="{F7692A36-2C5B-F3E2-6E48-8D4AD6B0DCC5}"/>
          </ac:picMkLst>
        </pc:picChg>
        <pc:picChg chg="add del mod">
          <ac:chgData name="Caroline Camp" userId="b22ff8d0-7d06-48e8-9971-38809001dd16" providerId="ADAL" clId="{B3964ADD-6E89-4412-A05C-99EFF36CCC1F}" dt="2023-02-22T23:28:03.728" v="578" actId="478"/>
          <ac:picMkLst>
            <pc:docMk/>
            <pc:sldMk cId="602635425" sldId="2147479286"/>
            <ac:picMk id="4" creationId="{E38D0FD6-9C46-0844-8A8D-CDA9989A8460}"/>
          </ac:picMkLst>
        </pc:picChg>
        <pc:picChg chg="del mod">
          <ac:chgData name="Caroline Camp" userId="b22ff8d0-7d06-48e8-9971-38809001dd16" providerId="ADAL" clId="{B3964ADD-6E89-4412-A05C-99EFF36CCC1F}" dt="2023-02-22T23:32:35.035" v="624" actId="478"/>
          <ac:picMkLst>
            <pc:docMk/>
            <pc:sldMk cId="602635425" sldId="2147479286"/>
            <ac:picMk id="6" creationId="{140AD52F-37A6-4968-4DFD-96E27DADB40E}"/>
          </ac:picMkLst>
        </pc:picChg>
        <pc:picChg chg="mod">
          <ac:chgData name="Caroline Camp" userId="b22ff8d0-7d06-48e8-9971-38809001dd16" providerId="ADAL" clId="{B3964ADD-6E89-4412-A05C-99EFF36CCC1F}" dt="2023-02-22T23:37:43.052" v="642"/>
          <ac:picMkLst>
            <pc:docMk/>
            <pc:sldMk cId="602635425" sldId="2147479286"/>
            <ac:picMk id="12" creationId="{3578B4A5-50C0-09E9-C9BA-42D95DA0F012}"/>
          </ac:picMkLst>
        </pc:picChg>
        <pc:picChg chg="mod topLvl">
          <ac:chgData name="Caroline Camp" userId="b22ff8d0-7d06-48e8-9971-38809001dd16" providerId="ADAL" clId="{B3964ADD-6E89-4412-A05C-99EFF36CCC1F}" dt="2023-02-22T23:45:36.508" v="717" actId="1076"/>
          <ac:picMkLst>
            <pc:docMk/>
            <pc:sldMk cId="602635425" sldId="2147479286"/>
            <ac:picMk id="15" creationId="{1C5DEB33-747F-E63B-E4A5-7421878E8713}"/>
          </ac:picMkLst>
        </pc:picChg>
        <pc:picChg chg="del mod topLvl">
          <ac:chgData name="Caroline Camp" userId="b22ff8d0-7d06-48e8-9971-38809001dd16" providerId="ADAL" clId="{B3964ADD-6E89-4412-A05C-99EFF36CCC1F}" dt="2023-02-22T23:45:04.621" v="686" actId="478"/>
          <ac:picMkLst>
            <pc:docMk/>
            <pc:sldMk cId="602635425" sldId="2147479286"/>
            <ac:picMk id="18" creationId="{5C7BE803-FB00-E3DB-EF0C-309E0C76B819}"/>
          </ac:picMkLst>
        </pc:picChg>
        <pc:picChg chg="add del">
          <ac:chgData name="Caroline Camp" userId="b22ff8d0-7d06-48e8-9971-38809001dd16" providerId="ADAL" clId="{B3964ADD-6E89-4412-A05C-99EFF36CCC1F}" dt="2023-02-22T23:32:37.530" v="626"/>
          <ac:picMkLst>
            <pc:docMk/>
            <pc:sldMk cId="602635425" sldId="2147479286"/>
            <ac:picMk id="2050" creationId="{5A331DBD-9B6D-118A-023B-CD46008FD85F}"/>
          </ac:picMkLst>
        </pc:picChg>
      </pc:sldChg>
      <pc:sldChg chg="add modNotesTx">
        <pc:chgData name="Caroline Camp" userId="b22ff8d0-7d06-48e8-9971-38809001dd16" providerId="ADAL" clId="{B3964ADD-6E89-4412-A05C-99EFF36CCC1F}" dt="2023-03-15T23:03:35.298" v="3451"/>
        <pc:sldMkLst>
          <pc:docMk/>
          <pc:sldMk cId="1623704351" sldId="2147479287"/>
        </pc:sldMkLst>
      </pc:sldChg>
      <pc:sldChg chg="new del">
        <pc:chgData name="Caroline Camp" userId="b22ff8d0-7d06-48e8-9971-38809001dd16" providerId="ADAL" clId="{B3964ADD-6E89-4412-A05C-99EFF36CCC1F}" dt="2023-02-28T00:16:27.167" v="3362" actId="47"/>
        <pc:sldMkLst>
          <pc:docMk/>
          <pc:sldMk cId="3408488988" sldId="2147479287"/>
        </pc:sldMkLst>
      </pc:sldChg>
      <pc:sldChg chg="add del">
        <pc:chgData name="Caroline Camp" userId="b22ff8d0-7d06-48e8-9971-38809001dd16" providerId="ADAL" clId="{B3964ADD-6E89-4412-A05C-99EFF36CCC1F}" dt="2023-03-15T23:03:30.990" v="3449"/>
        <pc:sldMkLst>
          <pc:docMk/>
          <pc:sldMk cId="4231340511" sldId="2147479287"/>
        </pc:sldMkLst>
      </pc:sldChg>
      <pc:sldMasterChg chg="delSldLayout">
        <pc:chgData name="Caroline Camp" userId="b22ff8d0-7d06-48e8-9971-38809001dd16" providerId="ADAL" clId="{B3964ADD-6E89-4412-A05C-99EFF36CCC1F}" dt="2023-02-22T22:48:17.916" v="263" actId="47"/>
        <pc:sldMasterMkLst>
          <pc:docMk/>
          <pc:sldMasterMk cId="1344647888" sldId="2147485718"/>
        </pc:sldMasterMkLst>
        <pc:sldLayoutChg chg="del">
          <pc:chgData name="Caroline Camp" userId="b22ff8d0-7d06-48e8-9971-38809001dd16" providerId="ADAL" clId="{B3964ADD-6E89-4412-A05C-99EFF36CCC1F}" dt="2023-02-22T22:48:17.916" v="263" actId="47"/>
          <pc:sldLayoutMkLst>
            <pc:docMk/>
            <pc:sldMasterMk cId="1344647888" sldId="2147485718"/>
            <pc:sldLayoutMk cId="1186827475" sldId="2147485733"/>
          </pc:sldLayoutMkLst>
        </pc:sldLayoutChg>
      </pc:sldMasterChg>
    </pc:docChg>
  </pc:docChgLst>
  <pc:docChgLst>
    <pc:chgData name="Stranaghan, Ana" userId="S::ana.stranaghan@techdata.com::239677c6-3043-4aa8-9911-1bacbe3b27c8" providerId="AD" clId="Web-{F83E4B0D-BE0F-FBDF-7E97-12AD3A5E57AF}"/>
    <pc:docChg chg="mod">
      <pc:chgData name="Stranaghan, Ana" userId="S::ana.stranaghan@techdata.com::239677c6-3043-4aa8-9911-1bacbe3b27c8" providerId="AD" clId="Web-{F83E4B0D-BE0F-FBDF-7E97-12AD3A5E57AF}" dt="2023-09-18T19:28:59" v="0" actId="33475"/>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8CB7E-CD4C-4FA9-9C56-DE8445697EA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B97889B-7E3F-4F48-AEE9-4A7F17732498}">
      <dgm:prSet/>
      <dgm:spPr>
        <a:ln>
          <a:noFill/>
        </a:ln>
        <a:effectLst>
          <a:outerShdw blurRad="63500" sx="102000" sy="102000" algn="ctr" rotWithShape="0">
            <a:prstClr val="black">
              <a:alpha val="40000"/>
            </a:prstClr>
          </a:outerShdw>
        </a:effectLst>
      </dgm:spPr>
      <dgm:t>
        <a:bodyPr/>
        <a:lstStyle/>
        <a:p>
          <a:pPr algn="ctr"/>
          <a:r>
            <a:rPr lang="en-US" sz="1700" dirty="0">
              <a:latin typeface="+mj-lt"/>
            </a:rPr>
            <a:t>Inventory management</a:t>
          </a:r>
        </a:p>
      </dgm:t>
    </dgm:pt>
    <dgm:pt modelId="{560A9459-7AFF-45E5-A338-30C5FD0888F4}" type="parTrans" cxnId="{B1BA5A36-528E-483F-B99E-C29E5121B2C6}">
      <dgm:prSet/>
      <dgm:spPr/>
      <dgm:t>
        <a:bodyPr/>
        <a:lstStyle/>
        <a:p>
          <a:endParaRPr lang="en-US"/>
        </a:p>
      </dgm:t>
    </dgm:pt>
    <dgm:pt modelId="{5D2A57D4-10DC-4476-B3CE-1B8A4E0ED23A}" type="sibTrans" cxnId="{B1BA5A36-528E-483F-B99E-C29E5121B2C6}">
      <dgm:prSet/>
      <dgm:spPr/>
      <dgm:t>
        <a:bodyPr/>
        <a:lstStyle/>
        <a:p>
          <a:endParaRPr lang="en-US"/>
        </a:p>
      </dgm:t>
    </dgm:pt>
    <dgm:pt modelId="{7954706D-5BAC-426C-8666-DB2295162F7A}">
      <dgm:prSet custT="1"/>
      <dgm:spPr>
        <a:ln>
          <a:noFill/>
        </a:ln>
        <a:effectLst>
          <a:outerShdw blurRad="63500" sx="102000" sy="102000" algn="ctr" rotWithShape="0">
            <a:prstClr val="black">
              <a:alpha val="40000"/>
            </a:prstClr>
          </a:outerShdw>
        </a:effectLst>
      </dgm:spPr>
      <dgm:t>
        <a:bodyPr/>
        <a:lstStyle/>
        <a:p>
          <a:pPr algn="l"/>
          <a:r>
            <a:rPr lang="en-US" sz="1400" dirty="0"/>
            <a:t>Real time inventory tracking</a:t>
          </a:r>
        </a:p>
      </dgm:t>
    </dgm:pt>
    <dgm:pt modelId="{C832DFC8-B89A-49E7-9CC3-4236730FFBEA}" type="parTrans" cxnId="{778D1989-8D80-4CC8-97BE-F36C44DEC4A3}">
      <dgm:prSet/>
      <dgm:spPr/>
      <dgm:t>
        <a:bodyPr/>
        <a:lstStyle/>
        <a:p>
          <a:endParaRPr lang="en-US"/>
        </a:p>
      </dgm:t>
    </dgm:pt>
    <dgm:pt modelId="{19AD4350-B22D-43A2-8D7F-F1EDD9CA3790}" type="sibTrans" cxnId="{778D1989-8D80-4CC8-97BE-F36C44DEC4A3}">
      <dgm:prSet/>
      <dgm:spPr/>
      <dgm:t>
        <a:bodyPr/>
        <a:lstStyle/>
        <a:p>
          <a:endParaRPr lang="en-US"/>
        </a:p>
      </dgm:t>
    </dgm:pt>
    <dgm:pt modelId="{07B3ED46-EA6F-4962-B1B9-361D8F25CEA3}">
      <dgm:prSet custT="1"/>
      <dgm:spPr>
        <a:ln>
          <a:noFill/>
        </a:ln>
        <a:effectLst>
          <a:outerShdw blurRad="63500" sx="102000" sy="102000" algn="ctr" rotWithShape="0">
            <a:prstClr val="black">
              <a:alpha val="40000"/>
            </a:prstClr>
          </a:outerShdw>
        </a:effectLst>
      </dgm:spPr>
      <dgm:t>
        <a:bodyPr/>
        <a:lstStyle/>
        <a:p>
          <a:pPr algn="l"/>
          <a:r>
            <a:rPr lang="en-US" sz="1400" dirty="0"/>
            <a:t>Bar code scanning</a:t>
          </a:r>
        </a:p>
      </dgm:t>
    </dgm:pt>
    <dgm:pt modelId="{DE8CB334-4F70-4143-8A64-FD245113AAEC}" type="parTrans" cxnId="{F6665D11-6916-4EC3-B4CB-3DFC639F449B}">
      <dgm:prSet/>
      <dgm:spPr/>
      <dgm:t>
        <a:bodyPr/>
        <a:lstStyle/>
        <a:p>
          <a:endParaRPr lang="en-US"/>
        </a:p>
      </dgm:t>
    </dgm:pt>
    <dgm:pt modelId="{2BBA00AF-2ECE-4B7F-A020-A30ED22DD772}" type="sibTrans" cxnId="{F6665D11-6916-4EC3-B4CB-3DFC639F449B}">
      <dgm:prSet/>
      <dgm:spPr/>
      <dgm:t>
        <a:bodyPr/>
        <a:lstStyle/>
        <a:p>
          <a:endParaRPr lang="en-US"/>
        </a:p>
      </dgm:t>
    </dgm:pt>
    <dgm:pt modelId="{FC0646BF-2161-4B51-8392-DAB62D51906C}">
      <dgm:prSet custT="1"/>
      <dgm:spPr>
        <a:ln>
          <a:noFill/>
        </a:ln>
        <a:effectLst>
          <a:outerShdw blurRad="63500" sx="102000" sy="102000" algn="ctr" rotWithShape="0">
            <a:prstClr val="black">
              <a:alpha val="40000"/>
            </a:prstClr>
          </a:outerShdw>
        </a:effectLst>
      </dgm:spPr>
      <dgm:t>
        <a:bodyPr/>
        <a:lstStyle/>
        <a:p>
          <a:pPr algn="l"/>
          <a:r>
            <a:rPr lang="en-US" sz="1400" dirty="0"/>
            <a:t>Manage restocking</a:t>
          </a:r>
        </a:p>
      </dgm:t>
    </dgm:pt>
    <dgm:pt modelId="{603B3FA8-423E-4705-B167-A2DF6FF6A694}" type="parTrans" cxnId="{5ED44BBB-FF2D-469B-8052-7F21C80B6F07}">
      <dgm:prSet/>
      <dgm:spPr/>
      <dgm:t>
        <a:bodyPr/>
        <a:lstStyle/>
        <a:p>
          <a:endParaRPr lang="en-US"/>
        </a:p>
      </dgm:t>
    </dgm:pt>
    <dgm:pt modelId="{6CCF08D0-6BE5-4F0F-83E8-AF3FBEC02170}" type="sibTrans" cxnId="{5ED44BBB-FF2D-469B-8052-7F21C80B6F07}">
      <dgm:prSet/>
      <dgm:spPr/>
      <dgm:t>
        <a:bodyPr/>
        <a:lstStyle/>
        <a:p>
          <a:endParaRPr lang="en-US"/>
        </a:p>
      </dgm:t>
    </dgm:pt>
    <dgm:pt modelId="{6F7B4580-2D72-472F-AAC6-F8E18BE7C678}">
      <dgm:prSet/>
      <dgm:spPr>
        <a:ln>
          <a:noFill/>
        </a:ln>
        <a:effectLst>
          <a:outerShdw blurRad="63500" sx="102000" sy="102000" algn="ctr" rotWithShape="0">
            <a:prstClr val="black">
              <a:alpha val="40000"/>
            </a:prstClr>
          </a:outerShdw>
        </a:effectLst>
      </dgm:spPr>
      <dgm:t>
        <a:bodyPr/>
        <a:lstStyle/>
        <a:p>
          <a:pPr algn="ctr"/>
          <a:r>
            <a:rPr lang="en-US" sz="1700" dirty="0">
              <a:latin typeface="+mj-lt"/>
            </a:rPr>
            <a:t>Sales and marketing</a:t>
          </a:r>
        </a:p>
      </dgm:t>
    </dgm:pt>
    <dgm:pt modelId="{1E94B4F1-A1FA-481E-91F2-82F4F42FE060}" type="parTrans" cxnId="{58D0EC25-0CA0-4F8D-8585-1FE124198BA7}">
      <dgm:prSet/>
      <dgm:spPr/>
      <dgm:t>
        <a:bodyPr/>
        <a:lstStyle/>
        <a:p>
          <a:endParaRPr lang="en-US"/>
        </a:p>
      </dgm:t>
    </dgm:pt>
    <dgm:pt modelId="{5DFBC7BC-E9A8-43A4-8371-A1397447187A}" type="sibTrans" cxnId="{58D0EC25-0CA0-4F8D-8585-1FE124198BA7}">
      <dgm:prSet/>
      <dgm:spPr/>
      <dgm:t>
        <a:bodyPr/>
        <a:lstStyle/>
        <a:p>
          <a:endParaRPr lang="en-US"/>
        </a:p>
      </dgm:t>
    </dgm:pt>
    <dgm:pt modelId="{B57F2AA4-7433-4157-945F-ED38117236DC}">
      <dgm:prSet custT="1"/>
      <dgm:spPr>
        <a:ln>
          <a:noFill/>
        </a:ln>
        <a:effectLst>
          <a:outerShdw blurRad="63500" sx="102000" sy="102000" algn="ctr" rotWithShape="0">
            <a:prstClr val="black">
              <a:alpha val="40000"/>
            </a:prstClr>
          </a:outerShdw>
        </a:effectLst>
      </dgm:spPr>
      <dgm:t>
        <a:bodyPr/>
        <a:lstStyle/>
        <a:p>
          <a:pPr algn="l"/>
          <a:r>
            <a:rPr lang="en-US" sz="1400" dirty="0"/>
            <a:t>Track campaign status</a:t>
          </a:r>
        </a:p>
      </dgm:t>
    </dgm:pt>
    <dgm:pt modelId="{3599201A-0814-4321-B4FB-34D3A19F4CCD}" type="parTrans" cxnId="{9B41D7CF-8D62-4249-8BED-AA9C304BDE26}">
      <dgm:prSet/>
      <dgm:spPr/>
      <dgm:t>
        <a:bodyPr/>
        <a:lstStyle/>
        <a:p>
          <a:endParaRPr lang="en-US"/>
        </a:p>
      </dgm:t>
    </dgm:pt>
    <dgm:pt modelId="{2DF15368-E1A5-45C9-84E7-264466D1DE52}" type="sibTrans" cxnId="{9B41D7CF-8D62-4249-8BED-AA9C304BDE26}">
      <dgm:prSet/>
      <dgm:spPr/>
      <dgm:t>
        <a:bodyPr/>
        <a:lstStyle/>
        <a:p>
          <a:endParaRPr lang="en-US"/>
        </a:p>
      </dgm:t>
    </dgm:pt>
    <dgm:pt modelId="{AB31A4C4-A02A-497C-AC14-181AC697E048}">
      <dgm:prSet custT="1"/>
      <dgm:spPr>
        <a:ln>
          <a:noFill/>
        </a:ln>
        <a:effectLst>
          <a:outerShdw blurRad="63500" sx="102000" sy="102000" algn="ctr" rotWithShape="0">
            <a:prstClr val="black">
              <a:alpha val="40000"/>
            </a:prstClr>
          </a:outerShdw>
        </a:effectLst>
      </dgm:spPr>
      <dgm:t>
        <a:bodyPr/>
        <a:lstStyle/>
        <a:p>
          <a:pPr algn="l"/>
          <a:r>
            <a:rPr lang="en-US" sz="1400" dirty="0"/>
            <a:t>Gain real time sales insights</a:t>
          </a:r>
        </a:p>
      </dgm:t>
    </dgm:pt>
    <dgm:pt modelId="{D261A7BD-EEB5-45A0-B8A9-8355887E5C18}" type="parTrans" cxnId="{08DCEC92-BF13-4E11-9EEF-6709BE644029}">
      <dgm:prSet/>
      <dgm:spPr/>
      <dgm:t>
        <a:bodyPr/>
        <a:lstStyle/>
        <a:p>
          <a:endParaRPr lang="en-US"/>
        </a:p>
      </dgm:t>
    </dgm:pt>
    <dgm:pt modelId="{F9A619AD-C339-4A17-88D9-5A7D6DD5C1CD}" type="sibTrans" cxnId="{08DCEC92-BF13-4E11-9EEF-6709BE644029}">
      <dgm:prSet/>
      <dgm:spPr/>
      <dgm:t>
        <a:bodyPr/>
        <a:lstStyle/>
        <a:p>
          <a:endParaRPr lang="en-US"/>
        </a:p>
      </dgm:t>
    </dgm:pt>
    <dgm:pt modelId="{E82589E3-6857-42BB-BAF1-4A1760215063}">
      <dgm:prSet/>
      <dgm:spPr>
        <a:ln>
          <a:noFill/>
        </a:ln>
        <a:effectLst>
          <a:outerShdw blurRad="63500" sx="102000" sy="102000" algn="ctr" rotWithShape="0">
            <a:prstClr val="black">
              <a:alpha val="40000"/>
            </a:prstClr>
          </a:outerShdw>
        </a:effectLst>
      </dgm:spPr>
      <dgm:t>
        <a:bodyPr/>
        <a:lstStyle/>
        <a:p>
          <a:pPr algn="ctr"/>
          <a:r>
            <a:rPr lang="en-US" sz="1700" dirty="0">
              <a:latin typeface="+mj-lt"/>
            </a:rPr>
            <a:t>Human resources</a:t>
          </a:r>
        </a:p>
      </dgm:t>
    </dgm:pt>
    <dgm:pt modelId="{DB9FC2FA-B8ED-4D30-A52E-26D353661263}" type="parTrans" cxnId="{A258CF14-25DD-4CEC-B7B8-47A2A268DECF}">
      <dgm:prSet/>
      <dgm:spPr/>
      <dgm:t>
        <a:bodyPr/>
        <a:lstStyle/>
        <a:p>
          <a:endParaRPr lang="en-US"/>
        </a:p>
      </dgm:t>
    </dgm:pt>
    <dgm:pt modelId="{3383BBB5-CE89-45DE-B0F6-7915477C64D8}" type="sibTrans" cxnId="{A258CF14-25DD-4CEC-B7B8-47A2A268DECF}">
      <dgm:prSet/>
      <dgm:spPr/>
      <dgm:t>
        <a:bodyPr/>
        <a:lstStyle/>
        <a:p>
          <a:endParaRPr lang="en-US"/>
        </a:p>
      </dgm:t>
    </dgm:pt>
    <dgm:pt modelId="{1DC846A3-D6BD-4F6A-9E7D-8312B7326E17}">
      <dgm:prSet custT="1"/>
      <dgm:spPr>
        <a:ln>
          <a:noFill/>
        </a:ln>
        <a:effectLst>
          <a:outerShdw blurRad="63500" sx="102000" sy="102000" algn="ctr" rotWithShape="0">
            <a:prstClr val="black">
              <a:alpha val="40000"/>
            </a:prstClr>
          </a:outerShdw>
        </a:effectLst>
      </dgm:spPr>
      <dgm:t>
        <a:bodyPr/>
        <a:lstStyle/>
        <a:p>
          <a:pPr algn="l"/>
          <a:r>
            <a:rPr lang="en-US" sz="1400" dirty="0"/>
            <a:t>Employee onboarding guidance</a:t>
          </a:r>
        </a:p>
      </dgm:t>
    </dgm:pt>
    <dgm:pt modelId="{1242BE09-C3C5-4F59-AF2A-8520FF10FCA4}" type="parTrans" cxnId="{46924808-2F10-4D5C-AF4A-B03D471C6E11}">
      <dgm:prSet/>
      <dgm:spPr/>
      <dgm:t>
        <a:bodyPr/>
        <a:lstStyle/>
        <a:p>
          <a:endParaRPr lang="en-US"/>
        </a:p>
      </dgm:t>
    </dgm:pt>
    <dgm:pt modelId="{B0F95CCD-8226-42EB-9FAE-D09179A23964}" type="sibTrans" cxnId="{46924808-2F10-4D5C-AF4A-B03D471C6E11}">
      <dgm:prSet/>
      <dgm:spPr/>
      <dgm:t>
        <a:bodyPr/>
        <a:lstStyle/>
        <a:p>
          <a:endParaRPr lang="en-US"/>
        </a:p>
      </dgm:t>
    </dgm:pt>
    <dgm:pt modelId="{8AEEB468-C7C4-40C7-BF3A-9B59BDB96146}">
      <dgm:prSet custT="1"/>
      <dgm:spPr>
        <a:ln>
          <a:noFill/>
        </a:ln>
        <a:effectLst>
          <a:outerShdw blurRad="63500" sx="102000" sy="102000" algn="ctr" rotWithShape="0">
            <a:prstClr val="black">
              <a:alpha val="40000"/>
            </a:prstClr>
          </a:outerShdw>
        </a:effectLst>
      </dgm:spPr>
      <dgm:t>
        <a:bodyPr/>
        <a:lstStyle/>
        <a:p>
          <a:pPr algn="l"/>
          <a:r>
            <a:rPr lang="en-US" sz="1400" dirty="0"/>
            <a:t>Track time and attendance</a:t>
          </a:r>
        </a:p>
      </dgm:t>
    </dgm:pt>
    <dgm:pt modelId="{3C0231EA-A6E0-4073-9CBA-DB5A4E4E7022}" type="parTrans" cxnId="{CF3A071F-1A89-49C6-B12C-FBD5D9BB4BCD}">
      <dgm:prSet/>
      <dgm:spPr/>
      <dgm:t>
        <a:bodyPr/>
        <a:lstStyle/>
        <a:p>
          <a:endParaRPr lang="en-US"/>
        </a:p>
      </dgm:t>
    </dgm:pt>
    <dgm:pt modelId="{821BAA82-7586-4C02-AAB7-C1CA1634E5F0}" type="sibTrans" cxnId="{CF3A071F-1A89-49C6-B12C-FBD5D9BB4BCD}">
      <dgm:prSet/>
      <dgm:spPr/>
      <dgm:t>
        <a:bodyPr/>
        <a:lstStyle/>
        <a:p>
          <a:endParaRPr lang="en-US"/>
        </a:p>
      </dgm:t>
    </dgm:pt>
    <dgm:pt modelId="{3B6166AF-CF79-4D85-A11D-CADCA17C7862}">
      <dgm:prSet custT="1"/>
      <dgm:spPr>
        <a:ln>
          <a:noFill/>
        </a:ln>
        <a:effectLst>
          <a:outerShdw blurRad="63500" sx="102000" sy="102000" algn="ctr" rotWithShape="0">
            <a:prstClr val="black">
              <a:alpha val="40000"/>
            </a:prstClr>
          </a:outerShdw>
        </a:effectLst>
      </dgm:spPr>
      <dgm:t>
        <a:bodyPr/>
        <a:lstStyle/>
        <a:p>
          <a:pPr algn="l"/>
          <a:r>
            <a:rPr lang="en-US" sz="1400" dirty="0"/>
            <a:t>Generate employee performance reports</a:t>
          </a:r>
        </a:p>
      </dgm:t>
    </dgm:pt>
    <dgm:pt modelId="{A8D351F8-0904-48F2-89AF-5742DEA58CDA}" type="parTrans" cxnId="{D4E4E2C6-7035-4744-9163-E4BFA38B9129}">
      <dgm:prSet/>
      <dgm:spPr/>
      <dgm:t>
        <a:bodyPr/>
        <a:lstStyle/>
        <a:p>
          <a:endParaRPr lang="en-US"/>
        </a:p>
      </dgm:t>
    </dgm:pt>
    <dgm:pt modelId="{4E299578-4CC1-4DD7-ACA7-957A6D569A87}" type="sibTrans" cxnId="{D4E4E2C6-7035-4744-9163-E4BFA38B9129}">
      <dgm:prSet/>
      <dgm:spPr/>
      <dgm:t>
        <a:bodyPr/>
        <a:lstStyle/>
        <a:p>
          <a:endParaRPr lang="en-US"/>
        </a:p>
      </dgm:t>
    </dgm:pt>
    <dgm:pt modelId="{51DE6263-571E-4CAF-8644-F929C2D4425A}">
      <dgm:prSet/>
      <dgm:spPr>
        <a:ln>
          <a:noFill/>
        </a:ln>
        <a:effectLst>
          <a:outerShdw blurRad="63500" sx="102000" sy="102000" algn="ctr" rotWithShape="0">
            <a:prstClr val="black">
              <a:alpha val="40000"/>
            </a:prstClr>
          </a:outerShdw>
        </a:effectLst>
      </dgm:spPr>
      <dgm:t>
        <a:bodyPr/>
        <a:lstStyle/>
        <a:p>
          <a:pPr algn="ctr"/>
          <a:r>
            <a:rPr lang="en-US" dirty="0">
              <a:latin typeface="+mj-lt"/>
            </a:rPr>
            <a:t>Financial management</a:t>
          </a:r>
        </a:p>
      </dgm:t>
    </dgm:pt>
    <dgm:pt modelId="{7FAD3D29-89A5-4C3B-9859-9EAAAA1E9A2D}" type="parTrans" cxnId="{7EFD7B7F-FBD4-4CC4-B4D1-D6C0E8C26EFE}">
      <dgm:prSet/>
      <dgm:spPr/>
      <dgm:t>
        <a:bodyPr/>
        <a:lstStyle/>
        <a:p>
          <a:endParaRPr lang="en-US"/>
        </a:p>
      </dgm:t>
    </dgm:pt>
    <dgm:pt modelId="{F9BA6C6E-A82D-4111-AA36-D55641B86C6A}" type="sibTrans" cxnId="{7EFD7B7F-FBD4-4CC4-B4D1-D6C0E8C26EFE}">
      <dgm:prSet/>
      <dgm:spPr/>
      <dgm:t>
        <a:bodyPr/>
        <a:lstStyle/>
        <a:p>
          <a:endParaRPr lang="en-US"/>
        </a:p>
      </dgm:t>
    </dgm:pt>
    <dgm:pt modelId="{6320D9E3-144D-4948-B8C5-4486784A592B}">
      <dgm:prSet/>
      <dgm:spPr>
        <a:ln>
          <a:noFill/>
        </a:ln>
        <a:effectLst>
          <a:outerShdw blurRad="63500" sx="102000" sy="102000" algn="ctr" rotWithShape="0">
            <a:prstClr val="black">
              <a:alpha val="40000"/>
            </a:prstClr>
          </a:outerShdw>
        </a:effectLst>
      </dgm:spPr>
      <dgm:t>
        <a:bodyPr/>
        <a:lstStyle/>
        <a:p>
          <a:pPr algn="l"/>
          <a:r>
            <a:rPr lang="en-US" dirty="0"/>
            <a:t>Budget management</a:t>
          </a:r>
        </a:p>
      </dgm:t>
    </dgm:pt>
    <dgm:pt modelId="{A9521791-F92F-4AAC-8908-D23581D53BA7}" type="parTrans" cxnId="{F9653DA8-A16B-421F-8686-4F1F18FCAA3A}">
      <dgm:prSet/>
      <dgm:spPr/>
      <dgm:t>
        <a:bodyPr/>
        <a:lstStyle/>
        <a:p>
          <a:endParaRPr lang="en-US"/>
        </a:p>
      </dgm:t>
    </dgm:pt>
    <dgm:pt modelId="{4701A860-03B2-45B3-9A77-6E3EA5540652}" type="sibTrans" cxnId="{F9653DA8-A16B-421F-8686-4F1F18FCAA3A}">
      <dgm:prSet/>
      <dgm:spPr/>
      <dgm:t>
        <a:bodyPr/>
        <a:lstStyle/>
        <a:p>
          <a:endParaRPr lang="en-US"/>
        </a:p>
      </dgm:t>
    </dgm:pt>
    <dgm:pt modelId="{B67C8899-C283-4D9B-98DF-BF7040643DE1}">
      <dgm:prSet/>
      <dgm:spPr>
        <a:ln>
          <a:noFill/>
        </a:ln>
        <a:effectLst>
          <a:outerShdw blurRad="63500" sx="102000" sy="102000" algn="ctr" rotWithShape="0">
            <a:prstClr val="black">
              <a:alpha val="40000"/>
            </a:prstClr>
          </a:outerShdw>
        </a:effectLst>
      </dgm:spPr>
      <dgm:t>
        <a:bodyPr/>
        <a:lstStyle/>
        <a:p>
          <a:pPr algn="l"/>
          <a:r>
            <a:rPr lang="en-US" dirty="0"/>
            <a:t>Track expenses</a:t>
          </a:r>
        </a:p>
      </dgm:t>
    </dgm:pt>
    <dgm:pt modelId="{F323F7B4-58E2-460B-A9F7-52510ABE31DD}" type="parTrans" cxnId="{381D7F3C-86AD-4794-8BE3-29EF1FB57A09}">
      <dgm:prSet/>
      <dgm:spPr/>
      <dgm:t>
        <a:bodyPr/>
        <a:lstStyle/>
        <a:p>
          <a:endParaRPr lang="en-US"/>
        </a:p>
      </dgm:t>
    </dgm:pt>
    <dgm:pt modelId="{CA1F8FB6-BF05-4837-B277-A287BF56C13A}" type="sibTrans" cxnId="{381D7F3C-86AD-4794-8BE3-29EF1FB57A09}">
      <dgm:prSet/>
      <dgm:spPr/>
      <dgm:t>
        <a:bodyPr/>
        <a:lstStyle/>
        <a:p>
          <a:endParaRPr lang="en-US"/>
        </a:p>
      </dgm:t>
    </dgm:pt>
    <dgm:pt modelId="{1F5BDB81-5372-4DF8-AF7A-A24D84BAF79C}">
      <dgm:prSet/>
      <dgm:spPr>
        <a:ln>
          <a:noFill/>
        </a:ln>
        <a:effectLst>
          <a:outerShdw blurRad="63500" sx="102000" sy="102000" algn="ctr" rotWithShape="0">
            <a:prstClr val="black">
              <a:alpha val="40000"/>
            </a:prstClr>
          </a:outerShdw>
        </a:effectLst>
      </dgm:spPr>
      <dgm:t>
        <a:bodyPr/>
        <a:lstStyle/>
        <a:p>
          <a:pPr algn="l"/>
          <a:r>
            <a:rPr lang="en-US" dirty="0"/>
            <a:t>Generate financial performance reports</a:t>
          </a:r>
        </a:p>
      </dgm:t>
    </dgm:pt>
    <dgm:pt modelId="{CF6AAA93-1FB6-46CA-9736-4EC6EF167D37}" type="parTrans" cxnId="{822FC648-D099-4CDC-A1C0-193FDFE72B21}">
      <dgm:prSet/>
      <dgm:spPr/>
      <dgm:t>
        <a:bodyPr/>
        <a:lstStyle/>
        <a:p>
          <a:endParaRPr lang="en-US"/>
        </a:p>
      </dgm:t>
    </dgm:pt>
    <dgm:pt modelId="{FA623E53-AAEC-435D-B802-ED75B6A4DB1D}" type="sibTrans" cxnId="{822FC648-D099-4CDC-A1C0-193FDFE72B21}">
      <dgm:prSet/>
      <dgm:spPr/>
      <dgm:t>
        <a:bodyPr/>
        <a:lstStyle/>
        <a:p>
          <a:endParaRPr lang="en-US"/>
        </a:p>
      </dgm:t>
    </dgm:pt>
    <dgm:pt modelId="{8348116C-EDD0-48DE-9248-E6C3E1FAC124}">
      <dgm:prSet custT="1"/>
      <dgm:spPr>
        <a:ln>
          <a:noFill/>
        </a:ln>
        <a:effectLst>
          <a:outerShdw blurRad="63500" sx="102000" sy="102000" algn="ctr" rotWithShape="0">
            <a:prstClr val="black">
              <a:alpha val="40000"/>
            </a:prstClr>
          </a:outerShdw>
        </a:effectLst>
      </dgm:spPr>
      <dgm:t>
        <a:bodyPr/>
        <a:lstStyle/>
        <a:p>
          <a:pPr algn="ctr"/>
          <a:r>
            <a:rPr lang="en-US" sz="1700" dirty="0">
              <a:latin typeface="+mj-lt"/>
            </a:rPr>
            <a:t>Supply chain management</a:t>
          </a:r>
        </a:p>
      </dgm:t>
    </dgm:pt>
    <dgm:pt modelId="{8CDA1220-2331-4DE9-AEB7-63A5ACC87B7F}" type="parTrans" cxnId="{A46CE1A9-1463-44BE-AE1E-D862E5539BC6}">
      <dgm:prSet/>
      <dgm:spPr/>
      <dgm:t>
        <a:bodyPr/>
        <a:lstStyle/>
        <a:p>
          <a:endParaRPr lang="en-US"/>
        </a:p>
      </dgm:t>
    </dgm:pt>
    <dgm:pt modelId="{370E9AC2-7DED-4F2B-A566-3BDF32C6CBB9}" type="sibTrans" cxnId="{A46CE1A9-1463-44BE-AE1E-D862E5539BC6}">
      <dgm:prSet/>
      <dgm:spPr/>
      <dgm:t>
        <a:bodyPr/>
        <a:lstStyle/>
        <a:p>
          <a:endParaRPr lang="en-US"/>
        </a:p>
      </dgm:t>
    </dgm:pt>
    <dgm:pt modelId="{3F88196D-8BED-4139-B78A-3F9430801C49}">
      <dgm:prSet custT="1"/>
      <dgm:spPr>
        <a:ln>
          <a:noFill/>
        </a:ln>
        <a:effectLst>
          <a:outerShdw blurRad="63500" sx="102000" sy="102000" algn="ctr" rotWithShape="0">
            <a:prstClr val="black">
              <a:alpha val="40000"/>
            </a:prstClr>
          </a:outerShdw>
        </a:effectLst>
      </dgm:spPr>
      <dgm:t>
        <a:bodyPr/>
        <a:lstStyle/>
        <a:p>
          <a:pPr algn="l"/>
          <a:r>
            <a:rPr lang="en-US" sz="1400" dirty="0"/>
            <a:t>Manage suppliers</a:t>
          </a:r>
        </a:p>
      </dgm:t>
    </dgm:pt>
    <dgm:pt modelId="{4CE9DAB4-1C73-42A4-BF5B-7243D67D2409}" type="parTrans" cxnId="{06EB6A7E-A353-4CBE-A531-03F34EF8D378}">
      <dgm:prSet/>
      <dgm:spPr/>
      <dgm:t>
        <a:bodyPr/>
        <a:lstStyle/>
        <a:p>
          <a:endParaRPr lang="en-US"/>
        </a:p>
      </dgm:t>
    </dgm:pt>
    <dgm:pt modelId="{695D1B40-8A20-47B9-9276-C5BF1E964A19}" type="sibTrans" cxnId="{06EB6A7E-A353-4CBE-A531-03F34EF8D378}">
      <dgm:prSet/>
      <dgm:spPr/>
      <dgm:t>
        <a:bodyPr/>
        <a:lstStyle/>
        <a:p>
          <a:endParaRPr lang="en-US"/>
        </a:p>
      </dgm:t>
    </dgm:pt>
    <dgm:pt modelId="{25721CC6-B49D-4901-A4FF-233CDCFD54A0}">
      <dgm:prSet custT="1"/>
      <dgm:spPr>
        <a:ln>
          <a:noFill/>
        </a:ln>
        <a:effectLst>
          <a:outerShdw blurRad="63500" sx="102000" sy="102000" algn="ctr" rotWithShape="0">
            <a:prstClr val="black">
              <a:alpha val="40000"/>
            </a:prstClr>
          </a:outerShdw>
        </a:effectLst>
      </dgm:spPr>
      <dgm:t>
        <a:bodyPr/>
        <a:lstStyle/>
        <a:p>
          <a:pPr algn="l"/>
          <a:r>
            <a:rPr lang="en-US" sz="1400" dirty="0"/>
            <a:t>Integrate existing supply chain systems into a single view</a:t>
          </a:r>
        </a:p>
      </dgm:t>
    </dgm:pt>
    <dgm:pt modelId="{27E6BFF8-D922-44C3-9686-AC5F1AF82019}" type="parTrans" cxnId="{4F8BC373-33B5-4ADD-952D-4156A5E58E4F}">
      <dgm:prSet/>
      <dgm:spPr/>
      <dgm:t>
        <a:bodyPr/>
        <a:lstStyle/>
        <a:p>
          <a:endParaRPr lang="en-US"/>
        </a:p>
      </dgm:t>
    </dgm:pt>
    <dgm:pt modelId="{7DF91A1E-8C22-43F9-A1ED-89AEEE797DDF}" type="sibTrans" cxnId="{4F8BC373-33B5-4ADD-952D-4156A5E58E4F}">
      <dgm:prSet/>
      <dgm:spPr/>
      <dgm:t>
        <a:bodyPr/>
        <a:lstStyle/>
        <a:p>
          <a:endParaRPr lang="en-US"/>
        </a:p>
      </dgm:t>
    </dgm:pt>
    <dgm:pt modelId="{4A3DA7AD-D4CE-4A1E-8AE0-E0AB7C8EDFF1}">
      <dgm:prSet custT="1"/>
      <dgm:spPr>
        <a:ln>
          <a:noFill/>
        </a:ln>
        <a:effectLst>
          <a:outerShdw blurRad="63500" sx="102000" sy="102000" algn="ctr" rotWithShape="0">
            <a:prstClr val="black">
              <a:alpha val="40000"/>
            </a:prstClr>
          </a:outerShdw>
        </a:effectLst>
      </dgm:spPr>
      <dgm:t>
        <a:bodyPr/>
        <a:lstStyle/>
        <a:p>
          <a:pPr algn="l"/>
          <a:r>
            <a:rPr lang="en-US" sz="1400" dirty="0"/>
            <a:t>Track purchase orders and deliveries</a:t>
          </a:r>
        </a:p>
      </dgm:t>
    </dgm:pt>
    <dgm:pt modelId="{E9E57869-A877-47FF-BA70-C9F31719A864}" type="parTrans" cxnId="{4A734353-9C33-4656-B2B8-371097399FB5}">
      <dgm:prSet/>
      <dgm:spPr/>
      <dgm:t>
        <a:bodyPr/>
        <a:lstStyle/>
        <a:p>
          <a:endParaRPr lang="en-US"/>
        </a:p>
      </dgm:t>
    </dgm:pt>
    <dgm:pt modelId="{28E3C334-3A4D-4379-AE3E-088CD960DB81}" type="sibTrans" cxnId="{4A734353-9C33-4656-B2B8-371097399FB5}">
      <dgm:prSet/>
      <dgm:spPr/>
      <dgm:t>
        <a:bodyPr/>
        <a:lstStyle/>
        <a:p>
          <a:endParaRPr lang="en-US"/>
        </a:p>
      </dgm:t>
    </dgm:pt>
    <dgm:pt modelId="{CCD84333-4245-4BA8-93CB-C87D8346140E}">
      <dgm:prSet custT="1"/>
      <dgm:spPr>
        <a:ln>
          <a:noFill/>
        </a:ln>
        <a:effectLst>
          <a:outerShdw blurRad="63500" sx="102000" sy="102000" algn="ctr" rotWithShape="0">
            <a:prstClr val="black">
              <a:alpha val="40000"/>
            </a:prstClr>
          </a:outerShdw>
        </a:effectLst>
      </dgm:spPr>
      <dgm:t>
        <a:bodyPr/>
        <a:lstStyle/>
        <a:p>
          <a:pPr algn="l"/>
          <a:r>
            <a:rPr lang="en-US" sz="1400" dirty="0"/>
            <a:t>Monitor sales opportunities</a:t>
          </a:r>
        </a:p>
      </dgm:t>
    </dgm:pt>
    <dgm:pt modelId="{693FA43A-B81E-4D7D-A6CE-4D221E6F30F7}" type="parTrans" cxnId="{C1891E90-8B4B-4604-B589-2ED07C06F484}">
      <dgm:prSet/>
      <dgm:spPr/>
      <dgm:t>
        <a:bodyPr/>
        <a:lstStyle/>
        <a:p>
          <a:endParaRPr lang="en-US"/>
        </a:p>
      </dgm:t>
    </dgm:pt>
    <dgm:pt modelId="{8E4BA40F-0D00-41F2-AC86-39B7004CC1F3}" type="sibTrans" cxnId="{C1891E90-8B4B-4604-B589-2ED07C06F484}">
      <dgm:prSet/>
      <dgm:spPr/>
      <dgm:t>
        <a:bodyPr/>
        <a:lstStyle/>
        <a:p>
          <a:endParaRPr lang="en-US"/>
        </a:p>
      </dgm:t>
    </dgm:pt>
    <dgm:pt modelId="{7F1B06B1-F331-4016-BD0C-D3EECFAE6065}">
      <dgm:prSet custT="1"/>
      <dgm:spPr>
        <a:ln>
          <a:noFill/>
        </a:ln>
        <a:effectLst>
          <a:outerShdw blurRad="63500" sx="102000" sy="102000" algn="ctr" rotWithShape="0">
            <a:prstClr val="black">
              <a:alpha val="40000"/>
            </a:prstClr>
          </a:outerShdw>
        </a:effectLst>
      </dgm:spPr>
      <dgm:t>
        <a:bodyPr/>
        <a:lstStyle/>
        <a:p>
          <a:pPr algn="l"/>
          <a:r>
            <a:rPr lang="en-US" sz="1400" dirty="0"/>
            <a:t>Automate follow-up tasks</a:t>
          </a:r>
        </a:p>
      </dgm:t>
    </dgm:pt>
    <dgm:pt modelId="{C6B4F732-90C7-4AA9-9111-C4BC4D02634A}" type="parTrans" cxnId="{E4299722-2CD6-4B54-B8F0-31C9F58BB6C9}">
      <dgm:prSet/>
      <dgm:spPr/>
      <dgm:t>
        <a:bodyPr/>
        <a:lstStyle/>
        <a:p>
          <a:endParaRPr lang="en-US"/>
        </a:p>
      </dgm:t>
    </dgm:pt>
    <dgm:pt modelId="{4209BE3D-67A2-423F-A849-36F21853B1FA}" type="sibTrans" cxnId="{E4299722-2CD6-4B54-B8F0-31C9F58BB6C9}">
      <dgm:prSet/>
      <dgm:spPr/>
      <dgm:t>
        <a:bodyPr/>
        <a:lstStyle/>
        <a:p>
          <a:endParaRPr lang="en-US"/>
        </a:p>
      </dgm:t>
    </dgm:pt>
    <dgm:pt modelId="{88DEC6BD-2CEE-4BE4-80B0-49964D7FEBE0}">
      <dgm:prSet custT="1"/>
      <dgm:spPr>
        <a:ln>
          <a:noFill/>
        </a:ln>
        <a:effectLst>
          <a:outerShdw blurRad="63500" sx="102000" sy="102000" algn="ctr" rotWithShape="0">
            <a:prstClr val="black">
              <a:alpha val="40000"/>
            </a:prstClr>
          </a:outerShdw>
        </a:effectLst>
      </dgm:spPr>
      <dgm:t>
        <a:bodyPr/>
        <a:lstStyle/>
        <a:p>
          <a:pPr algn="l"/>
          <a:r>
            <a:rPr lang="en-US" sz="1400" dirty="0"/>
            <a:t>Measure content success</a:t>
          </a:r>
        </a:p>
      </dgm:t>
    </dgm:pt>
    <dgm:pt modelId="{7C718C6F-80CB-4E60-BF0A-DCCE36C32364}" type="parTrans" cxnId="{228083E8-51BD-443A-B23C-E294993D9108}">
      <dgm:prSet/>
      <dgm:spPr/>
      <dgm:t>
        <a:bodyPr/>
        <a:lstStyle/>
        <a:p>
          <a:endParaRPr lang="en-US"/>
        </a:p>
      </dgm:t>
    </dgm:pt>
    <dgm:pt modelId="{4FFC2493-2D6E-4962-B098-746B6B0229D1}" type="sibTrans" cxnId="{228083E8-51BD-443A-B23C-E294993D9108}">
      <dgm:prSet/>
      <dgm:spPr/>
      <dgm:t>
        <a:bodyPr/>
        <a:lstStyle/>
        <a:p>
          <a:endParaRPr lang="en-US"/>
        </a:p>
      </dgm:t>
    </dgm:pt>
    <dgm:pt modelId="{A02FBDA8-F7E0-4653-B6D6-3ED4A564C028}">
      <dgm:prSet custT="1"/>
      <dgm:spPr>
        <a:ln>
          <a:noFill/>
        </a:ln>
        <a:effectLst>
          <a:outerShdw blurRad="63500" sx="102000" sy="102000" algn="ctr" rotWithShape="0">
            <a:prstClr val="black">
              <a:alpha val="40000"/>
            </a:prstClr>
          </a:outerShdw>
        </a:effectLst>
      </dgm:spPr>
      <dgm:t>
        <a:bodyPr/>
        <a:lstStyle/>
        <a:p>
          <a:pPr algn="l"/>
          <a:r>
            <a:rPr lang="en-US" sz="1400" dirty="0"/>
            <a:t>Manage employee benefits</a:t>
          </a:r>
        </a:p>
      </dgm:t>
    </dgm:pt>
    <dgm:pt modelId="{9AE27B63-22CD-4536-90C8-6DD953B88160}" type="parTrans" cxnId="{C80F5414-A103-4DD0-93B3-316CEA2DDF66}">
      <dgm:prSet/>
      <dgm:spPr/>
      <dgm:t>
        <a:bodyPr/>
        <a:lstStyle/>
        <a:p>
          <a:endParaRPr lang="en-US"/>
        </a:p>
      </dgm:t>
    </dgm:pt>
    <dgm:pt modelId="{EC6B5180-6448-4617-AE5D-3AFE75717D49}" type="sibTrans" cxnId="{C80F5414-A103-4DD0-93B3-316CEA2DDF66}">
      <dgm:prSet/>
      <dgm:spPr/>
      <dgm:t>
        <a:bodyPr/>
        <a:lstStyle/>
        <a:p>
          <a:endParaRPr lang="en-US"/>
        </a:p>
      </dgm:t>
    </dgm:pt>
    <dgm:pt modelId="{0BACC614-0ABC-4477-ACD2-F3AF74953F81}">
      <dgm:prSet custT="1"/>
      <dgm:spPr>
        <a:ln>
          <a:noFill/>
        </a:ln>
        <a:effectLst>
          <a:outerShdw blurRad="63500" sx="102000" sy="102000" algn="ctr" rotWithShape="0">
            <a:prstClr val="black">
              <a:alpha val="40000"/>
            </a:prstClr>
          </a:outerShdw>
        </a:effectLst>
      </dgm:spPr>
      <dgm:t>
        <a:bodyPr/>
        <a:lstStyle/>
        <a:p>
          <a:pPr algn="l"/>
          <a:r>
            <a:rPr lang="en-US" sz="1400" dirty="0"/>
            <a:t>Employee directory creation</a:t>
          </a:r>
        </a:p>
      </dgm:t>
    </dgm:pt>
    <dgm:pt modelId="{1E0FCCF7-67FD-4081-BF88-2CE32521A582}" type="parTrans" cxnId="{2D2C82A5-86A9-48C1-9ACE-A0751159BEE1}">
      <dgm:prSet/>
      <dgm:spPr/>
      <dgm:t>
        <a:bodyPr/>
        <a:lstStyle/>
        <a:p>
          <a:endParaRPr lang="en-US"/>
        </a:p>
      </dgm:t>
    </dgm:pt>
    <dgm:pt modelId="{0648AD1C-1203-4072-977C-F6FBF29F2E91}" type="sibTrans" cxnId="{2D2C82A5-86A9-48C1-9ACE-A0751159BEE1}">
      <dgm:prSet/>
      <dgm:spPr/>
      <dgm:t>
        <a:bodyPr/>
        <a:lstStyle/>
        <a:p>
          <a:endParaRPr lang="en-US"/>
        </a:p>
      </dgm:t>
    </dgm:pt>
    <dgm:pt modelId="{A20BB1E0-0431-4A95-AB3C-09EC9B8C29E0}">
      <dgm:prSet custT="1"/>
      <dgm:spPr>
        <a:ln>
          <a:noFill/>
        </a:ln>
        <a:effectLst>
          <a:outerShdw blurRad="63500" sx="102000" sy="102000" algn="ctr" rotWithShape="0">
            <a:prstClr val="black">
              <a:alpha val="40000"/>
            </a:prstClr>
          </a:outerShdw>
        </a:effectLst>
      </dgm:spPr>
      <dgm:t>
        <a:bodyPr/>
        <a:lstStyle/>
        <a:p>
          <a:pPr algn="l"/>
          <a:r>
            <a:rPr lang="en-US" sz="1400" dirty="0"/>
            <a:t>Create custom reports</a:t>
          </a:r>
        </a:p>
      </dgm:t>
    </dgm:pt>
    <dgm:pt modelId="{57691ACA-76D8-4D8B-A36A-445AB6C22D58}" type="parTrans" cxnId="{0997BD40-8326-44C5-B104-B938B9391D69}">
      <dgm:prSet/>
      <dgm:spPr/>
      <dgm:t>
        <a:bodyPr/>
        <a:lstStyle/>
        <a:p>
          <a:endParaRPr lang="en-US"/>
        </a:p>
      </dgm:t>
    </dgm:pt>
    <dgm:pt modelId="{13C8AC59-EEED-469C-BDFF-F3EAE3FD6BD6}" type="sibTrans" cxnId="{0997BD40-8326-44C5-B104-B938B9391D69}">
      <dgm:prSet/>
      <dgm:spPr/>
      <dgm:t>
        <a:bodyPr/>
        <a:lstStyle/>
        <a:p>
          <a:endParaRPr lang="en-US"/>
        </a:p>
      </dgm:t>
    </dgm:pt>
    <dgm:pt modelId="{B0F383AC-BD3E-4E4C-868B-58AB01EDA8AD}">
      <dgm:prSet/>
      <dgm:spPr>
        <a:ln>
          <a:noFill/>
        </a:ln>
        <a:effectLst>
          <a:outerShdw blurRad="63500" sx="102000" sy="102000" algn="ctr" rotWithShape="0">
            <a:prstClr val="black">
              <a:alpha val="40000"/>
            </a:prstClr>
          </a:outerShdw>
        </a:effectLst>
      </dgm:spPr>
      <dgm:t>
        <a:bodyPr/>
        <a:lstStyle/>
        <a:p>
          <a:pPr algn="l"/>
          <a:r>
            <a:rPr lang="en-US" dirty="0"/>
            <a:t>Manage invoices and payment processing</a:t>
          </a:r>
        </a:p>
      </dgm:t>
    </dgm:pt>
    <dgm:pt modelId="{9D15EF3F-456E-4AF5-AE1D-3858C3394A75}" type="parTrans" cxnId="{94410CD6-6391-4512-9FE7-EC0D9EBAC5F2}">
      <dgm:prSet/>
      <dgm:spPr/>
      <dgm:t>
        <a:bodyPr/>
        <a:lstStyle/>
        <a:p>
          <a:endParaRPr lang="en-US"/>
        </a:p>
      </dgm:t>
    </dgm:pt>
    <dgm:pt modelId="{34917121-EF64-418D-AEB1-C471E965FAF7}" type="sibTrans" cxnId="{94410CD6-6391-4512-9FE7-EC0D9EBAC5F2}">
      <dgm:prSet/>
      <dgm:spPr/>
      <dgm:t>
        <a:bodyPr/>
        <a:lstStyle/>
        <a:p>
          <a:endParaRPr lang="en-US"/>
        </a:p>
      </dgm:t>
    </dgm:pt>
    <dgm:pt modelId="{160A689B-8790-44B6-90CF-817A022C3526}">
      <dgm:prSet custT="1"/>
      <dgm:spPr>
        <a:ln>
          <a:noFill/>
        </a:ln>
        <a:effectLst>
          <a:outerShdw blurRad="63500" sx="102000" sy="102000" algn="ctr" rotWithShape="0">
            <a:prstClr val="black">
              <a:alpha val="40000"/>
            </a:prstClr>
          </a:outerShdw>
        </a:effectLst>
      </dgm:spPr>
      <dgm:t>
        <a:bodyPr/>
        <a:lstStyle/>
        <a:p>
          <a:pPr algn="l"/>
          <a:r>
            <a:rPr lang="en-US" sz="1400" dirty="0"/>
            <a:t>Track supplier performance </a:t>
          </a:r>
        </a:p>
      </dgm:t>
    </dgm:pt>
    <dgm:pt modelId="{5F3708B6-80E7-427E-B1EC-11DCFAB2E4E7}" type="parTrans" cxnId="{B1B2C122-23D5-4275-B12A-C8D42C648AE2}">
      <dgm:prSet/>
      <dgm:spPr/>
      <dgm:t>
        <a:bodyPr/>
        <a:lstStyle/>
        <a:p>
          <a:endParaRPr lang="en-US"/>
        </a:p>
      </dgm:t>
    </dgm:pt>
    <dgm:pt modelId="{300DB6B5-3F7B-4C9A-8394-C2940B1EEF2F}" type="sibTrans" cxnId="{B1B2C122-23D5-4275-B12A-C8D42C648AE2}">
      <dgm:prSet/>
      <dgm:spPr/>
      <dgm:t>
        <a:bodyPr/>
        <a:lstStyle/>
        <a:p>
          <a:endParaRPr lang="en-US"/>
        </a:p>
      </dgm:t>
    </dgm:pt>
    <dgm:pt modelId="{AEEA2FBB-02E5-4DC3-A21F-AEAAFA301AAD}">
      <dgm:prSet custT="1"/>
      <dgm:spPr>
        <a:ln>
          <a:noFill/>
        </a:ln>
        <a:effectLst>
          <a:outerShdw blurRad="63500" sx="102000" sy="102000" algn="ctr" rotWithShape="0">
            <a:prstClr val="black">
              <a:alpha val="40000"/>
            </a:prstClr>
          </a:outerShdw>
        </a:effectLst>
      </dgm:spPr>
      <dgm:t>
        <a:bodyPr/>
        <a:lstStyle/>
        <a:p>
          <a:pPr algn="l"/>
          <a:r>
            <a:rPr lang="en-US" sz="1400" dirty="0"/>
            <a:t>Automate procurement process</a:t>
          </a:r>
        </a:p>
      </dgm:t>
    </dgm:pt>
    <dgm:pt modelId="{F74B331E-7A2C-4377-BE35-93600BB3C09C}" type="parTrans" cxnId="{31325BDA-6E27-498C-AA93-A5BB39AC297D}">
      <dgm:prSet/>
      <dgm:spPr/>
      <dgm:t>
        <a:bodyPr/>
        <a:lstStyle/>
        <a:p>
          <a:endParaRPr lang="en-US"/>
        </a:p>
      </dgm:t>
    </dgm:pt>
    <dgm:pt modelId="{2A0C3846-72A9-44A5-856E-802BA79B434E}" type="sibTrans" cxnId="{31325BDA-6E27-498C-AA93-A5BB39AC297D}">
      <dgm:prSet/>
      <dgm:spPr/>
      <dgm:t>
        <a:bodyPr/>
        <a:lstStyle/>
        <a:p>
          <a:endParaRPr lang="en-US"/>
        </a:p>
      </dgm:t>
    </dgm:pt>
    <dgm:pt modelId="{8E24E892-9A7C-4655-B89B-BA993F298F83}" type="pres">
      <dgm:prSet presAssocID="{3348CB7E-CD4C-4FA9-9C56-DE8445697EA1}" presName="diagram" presStyleCnt="0">
        <dgm:presLayoutVars>
          <dgm:dir/>
          <dgm:resizeHandles val="exact"/>
        </dgm:presLayoutVars>
      </dgm:prSet>
      <dgm:spPr/>
    </dgm:pt>
    <dgm:pt modelId="{62C92D1A-0E1F-4482-AE10-63DA2FE4474A}" type="pres">
      <dgm:prSet presAssocID="{BB97889B-7E3F-4F48-AEE9-4A7F17732498}" presName="node" presStyleLbl="node1" presStyleIdx="0" presStyleCnt="5">
        <dgm:presLayoutVars>
          <dgm:bulletEnabled val="1"/>
        </dgm:presLayoutVars>
      </dgm:prSet>
      <dgm:spPr/>
    </dgm:pt>
    <dgm:pt modelId="{2C649637-2412-4AA0-AF8B-C4FB8829ED38}" type="pres">
      <dgm:prSet presAssocID="{5D2A57D4-10DC-4476-B3CE-1B8A4E0ED23A}" presName="sibTrans" presStyleCnt="0"/>
      <dgm:spPr/>
    </dgm:pt>
    <dgm:pt modelId="{33B05B2B-6E73-4184-B0E5-5021B5E3BC76}" type="pres">
      <dgm:prSet presAssocID="{6F7B4580-2D72-472F-AAC6-F8E18BE7C678}" presName="node" presStyleLbl="node1" presStyleIdx="1" presStyleCnt="5">
        <dgm:presLayoutVars>
          <dgm:bulletEnabled val="1"/>
        </dgm:presLayoutVars>
      </dgm:prSet>
      <dgm:spPr/>
    </dgm:pt>
    <dgm:pt modelId="{EEF1AC5F-F7F7-4CD0-B0C8-7D8CD48D4D02}" type="pres">
      <dgm:prSet presAssocID="{5DFBC7BC-E9A8-43A4-8371-A1397447187A}" presName="sibTrans" presStyleCnt="0"/>
      <dgm:spPr/>
    </dgm:pt>
    <dgm:pt modelId="{B54EDCD5-B524-4CEB-AF73-61DB9C4C73AB}" type="pres">
      <dgm:prSet presAssocID="{E82589E3-6857-42BB-BAF1-4A1760215063}" presName="node" presStyleLbl="node1" presStyleIdx="2" presStyleCnt="5">
        <dgm:presLayoutVars>
          <dgm:bulletEnabled val="1"/>
        </dgm:presLayoutVars>
      </dgm:prSet>
      <dgm:spPr/>
    </dgm:pt>
    <dgm:pt modelId="{0CD3A2C0-1B3A-428A-A0E7-95016671596B}" type="pres">
      <dgm:prSet presAssocID="{3383BBB5-CE89-45DE-B0F6-7915477C64D8}" presName="sibTrans" presStyleCnt="0"/>
      <dgm:spPr/>
    </dgm:pt>
    <dgm:pt modelId="{188E3A99-AA64-4018-97F8-0E58A702F241}" type="pres">
      <dgm:prSet presAssocID="{51DE6263-571E-4CAF-8644-F929C2D4425A}" presName="node" presStyleLbl="node1" presStyleIdx="3" presStyleCnt="5" custLinFactNeighborY="15721">
        <dgm:presLayoutVars>
          <dgm:bulletEnabled val="1"/>
        </dgm:presLayoutVars>
      </dgm:prSet>
      <dgm:spPr/>
    </dgm:pt>
    <dgm:pt modelId="{A88C1095-BD24-44AF-853E-834D9FD51110}" type="pres">
      <dgm:prSet presAssocID="{F9BA6C6E-A82D-4111-AA36-D55641B86C6A}" presName="sibTrans" presStyleCnt="0"/>
      <dgm:spPr/>
    </dgm:pt>
    <dgm:pt modelId="{023D7BB5-7D10-42ED-A9FB-7DBEF8D4A723}" type="pres">
      <dgm:prSet presAssocID="{8348116C-EDD0-48DE-9248-E6C3E1FAC124}" presName="node" presStyleLbl="node1" presStyleIdx="4" presStyleCnt="5" custLinFactNeighborY="15721">
        <dgm:presLayoutVars>
          <dgm:bulletEnabled val="1"/>
        </dgm:presLayoutVars>
      </dgm:prSet>
      <dgm:spPr/>
    </dgm:pt>
  </dgm:ptLst>
  <dgm:cxnLst>
    <dgm:cxn modelId="{1F69E707-02D9-4AA3-81B8-A0B2D2F2FB28}" type="presOf" srcId="{51DE6263-571E-4CAF-8644-F929C2D4425A}" destId="{188E3A99-AA64-4018-97F8-0E58A702F241}" srcOrd="0" destOrd="0" presId="urn:microsoft.com/office/officeart/2005/8/layout/default"/>
    <dgm:cxn modelId="{46924808-2F10-4D5C-AF4A-B03D471C6E11}" srcId="{E82589E3-6857-42BB-BAF1-4A1760215063}" destId="{1DC846A3-D6BD-4F6A-9E7D-8312B7326E17}" srcOrd="0" destOrd="0" parTransId="{1242BE09-C3C5-4F59-AF2A-8520FF10FCA4}" sibTransId="{B0F95CCD-8226-42EB-9FAE-D09179A23964}"/>
    <dgm:cxn modelId="{F6665D11-6916-4EC3-B4CB-3DFC639F449B}" srcId="{BB97889B-7E3F-4F48-AEE9-4A7F17732498}" destId="{07B3ED46-EA6F-4962-B1B9-361D8F25CEA3}" srcOrd="1" destOrd="0" parTransId="{DE8CB334-4F70-4143-8A64-FD245113AAEC}" sibTransId="{2BBA00AF-2ECE-4B7F-A020-A30ED22DD772}"/>
    <dgm:cxn modelId="{C80F5414-A103-4DD0-93B3-316CEA2DDF66}" srcId="{E82589E3-6857-42BB-BAF1-4A1760215063}" destId="{A02FBDA8-F7E0-4653-B6D6-3ED4A564C028}" srcOrd="3" destOrd="0" parTransId="{9AE27B63-22CD-4536-90C8-6DD953B88160}" sibTransId="{EC6B5180-6448-4617-AE5D-3AFE75717D49}"/>
    <dgm:cxn modelId="{A258CF14-25DD-4CEC-B7B8-47A2A268DECF}" srcId="{3348CB7E-CD4C-4FA9-9C56-DE8445697EA1}" destId="{E82589E3-6857-42BB-BAF1-4A1760215063}" srcOrd="2" destOrd="0" parTransId="{DB9FC2FA-B8ED-4D30-A52E-26D353661263}" sibTransId="{3383BBB5-CE89-45DE-B0F6-7915477C64D8}"/>
    <dgm:cxn modelId="{CF3A071F-1A89-49C6-B12C-FBD5D9BB4BCD}" srcId="{E82589E3-6857-42BB-BAF1-4A1760215063}" destId="{8AEEB468-C7C4-40C7-BF3A-9B59BDB96146}" srcOrd="1" destOrd="0" parTransId="{3C0231EA-A6E0-4073-9CBA-DB5A4E4E7022}" sibTransId="{821BAA82-7586-4C02-AAB7-C1CA1634E5F0}"/>
    <dgm:cxn modelId="{545CC720-6EC4-4F3E-99FE-37AC0C340C07}" type="presOf" srcId="{AEEA2FBB-02E5-4DC3-A21F-AEAAFA301AAD}" destId="{023D7BB5-7D10-42ED-A9FB-7DBEF8D4A723}" srcOrd="0" destOrd="3" presId="urn:microsoft.com/office/officeart/2005/8/layout/default"/>
    <dgm:cxn modelId="{E6135B22-E139-46D2-A923-8C24DC0ED06D}" type="presOf" srcId="{07B3ED46-EA6F-4962-B1B9-361D8F25CEA3}" destId="{62C92D1A-0E1F-4482-AE10-63DA2FE4474A}" srcOrd="0" destOrd="2" presId="urn:microsoft.com/office/officeart/2005/8/layout/default"/>
    <dgm:cxn modelId="{E4299722-2CD6-4B54-B8F0-31C9F58BB6C9}" srcId="{6F7B4580-2D72-472F-AAC6-F8E18BE7C678}" destId="{7F1B06B1-F331-4016-BD0C-D3EECFAE6065}" srcOrd="1" destOrd="0" parTransId="{C6B4F732-90C7-4AA9-9111-C4BC4D02634A}" sibTransId="{4209BE3D-67A2-423F-A849-36F21853B1FA}"/>
    <dgm:cxn modelId="{B1B2C122-23D5-4275-B12A-C8D42C648AE2}" srcId="{8348116C-EDD0-48DE-9248-E6C3E1FAC124}" destId="{160A689B-8790-44B6-90CF-817A022C3526}" srcOrd="1" destOrd="0" parTransId="{5F3708B6-80E7-427E-B1EC-11DCFAB2E4E7}" sibTransId="{300DB6B5-3F7B-4C9A-8394-C2940B1EEF2F}"/>
    <dgm:cxn modelId="{58D0EC25-0CA0-4F8D-8585-1FE124198BA7}" srcId="{3348CB7E-CD4C-4FA9-9C56-DE8445697EA1}" destId="{6F7B4580-2D72-472F-AAC6-F8E18BE7C678}" srcOrd="1" destOrd="0" parTransId="{1E94B4F1-A1FA-481E-91F2-82F4F42FE060}" sibTransId="{5DFBC7BC-E9A8-43A4-8371-A1397447187A}"/>
    <dgm:cxn modelId="{8D84AB2B-9426-47A0-B3A6-B30D0517A94D}" type="presOf" srcId="{8AEEB468-C7C4-40C7-BF3A-9B59BDB96146}" destId="{B54EDCD5-B524-4CEB-AF73-61DB9C4C73AB}" srcOrd="0" destOrd="2" presId="urn:microsoft.com/office/officeart/2005/8/layout/default"/>
    <dgm:cxn modelId="{C931382D-7943-4745-B6BE-EB78DC91DF84}" type="presOf" srcId="{6F7B4580-2D72-472F-AAC6-F8E18BE7C678}" destId="{33B05B2B-6E73-4184-B0E5-5021B5E3BC76}" srcOrd="0" destOrd="0" presId="urn:microsoft.com/office/officeart/2005/8/layout/default"/>
    <dgm:cxn modelId="{B1BA5A36-528E-483F-B99E-C29E5121B2C6}" srcId="{3348CB7E-CD4C-4FA9-9C56-DE8445697EA1}" destId="{BB97889B-7E3F-4F48-AEE9-4A7F17732498}" srcOrd="0" destOrd="0" parTransId="{560A9459-7AFF-45E5-A338-30C5FD0888F4}" sibTransId="{5D2A57D4-10DC-4476-B3CE-1B8A4E0ED23A}"/>
    <dgm:cxn modelId="{2FBF7F37-E58A-46CA-885B-B13110F9352C}" type="presOf" srcId="{BB97889B-7E3F-4F48-AEE9-4A7F17732498}" destId="{62C92D1A-0E1F-4482-AE10-63DA2FE4474A}" srcOrd="0" destOrd="0" presId="urn:microsoft.com/office/officeart/2005/8/layout/default"/>
    <dgm:cxn modelId="{381D7F3C-86AD-4794-8BE3-29EF1FB57A09}" srcId="{51DE6263-571E-4CAF-8644-F929C2D4425A}" destId="{B67C8899-C283-4D9B-98DF-BF7040643DE1}" srcOrd="1" destOrd="0" parTransId="{F323F7B4-58E2-460B-A9F7-52510ABE31DD}" sibTransId="{CA1F8FB6-BF05-4837-B277-A287BF56C13A}"/>
    <dgm:cxn modelId="{0997BD40-8326-44C5-B104-B938B9391D69}" srcId="{BB97889B-7E3F-4F48-AEE9-4A7F17732498}" destId="{A20BB1E0-0431-4A95-AB3C-09EC9B8C29E0}" srcOrd="4" destOrd="0" parTransId="{57691ACA-76D8-4D8B-A36A-445AB6C22D58}" sibTransId="{13C8AC59-EEED-469C-BDFF-F3EAE3FD6BD6}"/>
    <dgm:cxn modelId="{1019A842-8D84-43D2-B496-AA25E705F405}" type="presOf" srcId="{8348116C-EDD0-48DE-9248-E6C3E1FAC124}" destId="{023D7BB5-7D10-42ED-A9FB-7DBEF8D4A723}" srcOrd="0" destOrd="0" presId="urn:microsoft.com/office/officeart/2005/8/layout/default"/>
    <dgm:cxn modelId="{5EDDFF65-538A-4FA8-BD49-A49E1116149F}" type="presOf" srcId="{25721CC6-B49D-4901-A4FF-233CDCFD54A0}" destId="{023D7BB5-7D10-42ED-A9FB-7DBEF8D4A723}" srcOrd="0" destOrd="4" presId="urn:microsoft.com/office/officeart/2005/8/layout/default"/>
    <dgm:cxn modelId="{36230568-67AE-4437-BBE4-5A1D05A775D2}" type="presOf" srcId="{B0F383AC-BD3E-4E4C-868B-58AB01EDA8AD}" destId="{188E3A99-AA64-4018-97F8-0E58A702F241}" srcOrd="0" destOrd="3" presId="urn:microsoft.com/office/officeart/2005/8/layout/default"/>
    <dgm:cxn modelId="{822FC648-D099-4CDC-A1C0-193FDFE72B21}" srcId="{51DE6263-571E-4CAF-8644-F929C2D4425A}" destId="{1F5BDB81-5372-4DF8-AF7A-A24D84BAF79C}" srcOrd="3" destOrd="0" parTransId="{CF6AAA93-1FB6-46CA-9736-4EC6EF167D37}" sibTransId="{FA623E53-AAEC-435D-B802-ED75B6A4DB1D}"/>
    <dgm:cxn modelId="{3BFB836E-466A-458F-9C28-DA2C536470F6}" type="presOf" srcId="{3F88196D-8BED-4139-B78A-3F9430801C49}" destId="{023D7BB5-7D10-42ED-A9FB-7DBEF8D4A723}" srcOrd="0" destOrd="1" presId="urn:microsoft.com/office/officeart/2005/8/layout/default"/>
    <dgm:cxn modelId="{4A734353-9C33-4656-B2B8-371097399FB5}" srcId="{BB97889B-7E3F-4F48-AEE9-4A7F17732498}" destId="{4A3DA7AD-D4CE-4A1E-8AE0-E0AB7C8EDFF1}" srcOrd="3" destOrd="0" parTransId="{E9E57869-A877-47FF-BA70-C9F31719A864}" sibTransId="{28E3C334-3A4D-4379-AE3E-088CD960DB81}"/>
    <dgm:cxn modelId="{4F8BC373-33B5-4ADD-952D-4156A5E58E4F}" srcId="{8348116C-EDD0-48DE-9248-E6C3E1FAC124}" destId="{25721CC6-B49D-4901-A4FF-233CDCFD54A0}" srcOrd="3" destOrd="0" parTransId="{27E6BFF8-D922-44C3-9686-AC5F1AF82019}" sibTransId="{7DF91A1E-8C22-43F9-A1ED-89AEEE797DDF}"/>
    <dgm:cxn modelId="{A300E876-904C-4849-9A2A-34091576E133}" type="presOf" srcId="{6320D9E3-144D-4948-B8C5-4486784A592B}" destId="{188E3A99-AA64-4018-97F8-0E58A702F241}" srcOrd="0" destOrd="1" presId="urn:microsoft.com/office/officeart/2005/8/layout/default"/>
    <dgm:cxn modelId="{5EF4EF7B-8F78-4201-A051-524FBFD5AF2F}" type="presOf" srcId="{CCD84333-4245-4BA8-93CB-C87D8346140E}" destId="{33B05B2B-6E73-4184-B0E5-5021B5E3BC76}" srcOrd="0" destOrd="1" presId="urn:microsoft.com/office/officeart/2005/8/layout/default"/>
    <dgm:cxn modelId="{06EB6A7E-A353-4CBE-A531-03F34EF8D378}" srcId="{8348116C-EDD0-48DE-9248-E6C3E1FAC124}" destId="{3F88196D-8BED-4139-B78A-3F9430801C49}" srcOrd="0" destOrd="0" parTransId="{4CE9DAB4-1C73-42A4-BF5B-7243D67D2409}" sibTransId="{695D1B40-8A20-47B9-9276-C5BF1E964A19}"/>
    <dgm:cxn modelId="{7EFD7B7F-FBD4-4CC4-B4D1-D6C0E8C26EFE}" srcId="{3348CB7E-CD4C-4FA9-9C56-DE8445697EA1}" destId="{51DE6263-571E-4CAF-8644-F929C2D4425A}" srcOrd="3" destOrd="0" parTransId="{7FAD3D29-89A5-4C3B-9859-9EAAAA1E9A2D}" sibTransId="{F9BA6C6E-A82D-4111-AA36-D55641B86C6A}"/>
    <dgm:cxn modelId="{01BD4C84-E301-4DC2-A05C-48EAC9673BF1}" type="presOf" srcId="{3348CB7E-CD4C-4FA9-9C56-DE8445697EA1}" destId="{8E24E892-9A7C-4655-B89B-BA993F298F83}" srcOrd="0" destOrd="0" presId="urn:microsoft.com/office/officeart/2005/8/layout/default"/>
    <dgm:cxn modelId="{A4DB6687-2EAF-44B6-9B9A-B381581D835C}" type="presOf" srcId="{B67C8899-C283-4D9B-98DF-BF7040643DE1}" destId="{188E3A99-AA64-4018-97F8-0E58A702F241}" srcOrd="0" destOrd="2" presId="urn:microsoft.com/office/officeart/2005/8/layout/default"/>
    <dgm:cxn modelId="{D3DB5887-3031-4166-92FA-C3A618261A06}" type="presOf" srcId="{AB31A4C4-A02A-497C-AC14-181AC697E048}" destId="{33B05B2B-6E73-4184-B0E5-5021B5E3BC76}" srcOrd="0" destOrd="5" presId="urn:microsoft.com/office/officeart/2005/8/layout/default"/>
    <dgm:cxn modelId="{778D1989-8D80-4CC8-97BE-F36C44DEC4A3}" srcId="{BB97889B-7E3F-4F48-AEE9-4A7F17732498}" destId="{7954706D-5BAC-426C-8666-DB2295162F7A}" srcOrd="0" destOrd="0" parTransId="{C832DFC8-B89A-49E7-9CC3-4236730FFBEA}" sibTransId="{19AD4350-B22D-43A2-8D7F-F1EDD9CA3790}"/>
    <dgm:cxn modelId="{6065DF8B-24C6-44A5-8D08-C3E6EEC877F2}" type="presOf" srcId="{A02FBDA8-F7E0-4653-B6D6-3ED4A564C028}" destId="{B54EDCD5-B524-4CEB-AF73-61DB9C4C73AB}" srcOrd="0" destOrd="4" presId="urn:microsoft.com/office/officeart/2005/8/layout/default"/>
    <dgm:cxn modelId="{C1891E90-8B4B-4604-B589-2ED07C06F484}" srcId="{6F7B4580-2D72-472F-AAC6-F8E18BE7C678}" destId="{CCD84333-4245-4BA8-93CB-C87D8346140E}" srcOrd="0" destOrd="0" parTransId="{693FA43A-B81E-4D7D-A6CE-4D221E6F30F7}" sibTransId="{8E4BA40F-0D00-41F2-AC86-39B7004CC1F3}"/>
    <dgm:cxn modelId="{08DCEC92-BF13-4E11-9EEF-6709BE644029}" srcId="{6F7B4580-2D72-472F-AAC6-F8E18BE7C678}" destId="{AB31A4C4-A02A-497C-AC14-181AC697E048}" srcOrd="4" destOrd="0" parTransId="{D261A7BD-EEB5-45A0-B8A9-8355887E5C18}" sibTransId="{F9A619AD-C339-4A17-88D9-5A7D6DD5C1CD}"/>
    <dgm:cxn modelId="{4EE7BEA3-0A08-4E2B-A5C8-4DBE25AD9EDB}" type="presOf" srcId="{4A3DA7AD-D4CE-4A1E-8AE0-E0AB7C8EDFF1}" destId="{62C92D1A-0E1F-4482-AE10-63DA2FE4474A}" srcOrd="0" destOrd="4" presId="urn:microsoft.com/office/officeart/2005/8/layout/default"/>
    <dgm:cxn modelId="{3265E3A3-2736-44A1-974A-A0FDFD0F8257}" type="presOf" srcId="{88DEC6BD-2CEE-4BE4-80B0-49964D7FEBE0}" destId="{33B05B2B-6E73-4184-B0E5-5021B5E3BC76}" srcOrd="0" destOrd="4" presId="urn:microsoft.com/office/officeart/2005/8/layout/default"/>
    <dgm:cxn modelId="{2D2C82A5-86A9-48C1-9ACE-A0751159BEE1}" srcId="{E82589E3-6857-42BB-BAF1-4A1760215063}" destId="{0BACC614-0ABC-4477-ACD2-F3AF74953F81}" srcOrd="4" destOrd="0" parTransId="{1E0FCCF7-67FD-4081-BF88-2CE32521A582}" sibTransId="{0648AD1C-1203-4072-977C-F6FBF29F2E91}"/>
    <dgm:cxn modelId="{3DA5B2A5-B0BC-43AB-98B0-32A574EA2FDC}" type="presOf" srcId="{1F5BDB81-5372-4DF8-AF7A-A24D84BAF79C}" destId="{188E3A99-AA64-4018-97F8-0E58A702F241}" srcOrd="0" destOrd="4" presId="urn:microsoft.com/office/officeart/2005/8/layout/default"/>
    <dgm:cxn modelId="{AF5C5FA7-3207-4AC8-A2A5-60759DB30324}" type="presOf" srcId="{7F1B06B1-F331-4016-BD0C-D3EECFAE6065}" destId="{33B05B2B-6E73-4184-B0E5-5021B5E3BC76}" srcOrd="0" destOrd="2" presId="urn:microsoft.com/office/officeart/2005/8/layout/default"/>
    <dgm:cxn modelId="{F9653DA8-A16B-421F-8686-4F1F18FCAA3A}" srcId="{51DE6263-571E-4CAF-8644-F929C2D4425A}" destId="{6320D9E3-144D-4948-B8C5-4486784A592B}" srcOrd="0" destOrd="0" parTransId="{A9521791-F92F-4AAC-8908-D23581D53BA7}" sibTransId="{4701A860-03B2-45B3-9A77-6E3EA5540652}"/>
    <dgm:cxn modelId="{A46CE1A9-1463-44BE-AE1E-D862E5539BC6}" srcId="{3348CB7E-CD4C-4FA9-9C56-DE8445697EA1}" destId="{8348116C-EDD0-48DE-9248-E6C3E1FAC124}" srcOrd="4" destOrd="0" parTransId="{8CDA1220-2331-4DE9-AEB7-63A5ACC87B7F}" sibTransId="{370E9AC2-7DED-4F2B-A566-3BDF32C6CBB9}"/>
    <dgm:cxn modelId="{22DF9EAA-4EBA-429B-A92E-E9A69CF31874}" type="presOf" srcId="{A20BB1E0-0431-4A95-AB3C-09EC9B8C29E0}" destId="{62C92D1A-0E1F-4482-AE10-63DA2FE4474A}" srcOrd="0" destOrd="5" presId="urn:microsoft.com/office/officeart/2005/8/layout/default"/>
    <dgm:cxn modelId="{5ED44BBB-FF2D-469B-8052-7F21C80B6F07}" srcId="{BB97889B-7E3F-4F48-AEE9-4A7F17732498}" destId="{FC0646BF-2161-4B51-8392-DAB62D51906C}" srcOrd="2" destOrd="0" parTransId="{603B3FA8-423E-4705-B167-A2DF6FF6A694}" sibTransId="{6CCF08D0-6BE5-4F0F-83E8-AF3FBEC02170}"/>
    <dgm:cxn modelId="{1DF16EBC-4D15-407B-B976-242DC7B2CEE8}" type="presOf" srcId="{7954706D-5BAC-426C-8666-DB2295162F7A}" destId="{62C92D1A-0E1F-4482-AE10-63DA2FE4474A}" srcOrd="0" destOrd="1" presId="urn:microsoft.com/office/officeart/2005/8/layout/default"/>
    <dgm:cxn modelId="{D4E4E2C6-7035-4744-9163-E4BFA38B9129}" srcId="{E82589E3-6857-42BB-BAF1-4A1760215063}" destId="{3B6166AF-CF79-4D85-A11D-CADCA17C7862}" srcOrd="2" destOrd="0" parTransId="{A8D351F8-0904-48F2-89AF-5742DEA58CDA}" sibTransId="{4E299578-4CC1-4DD7-ACA7-957A6D569A87}"/>
    <dgm:cxn modelId="{9B41D7CF-8D62-4249-8BED-AA9C304BDE26}" srcId="{6F7B4580-2D72-472F-AAC6-F8E18BE7C678}" destId="{B57F2AA4-7433-4157-945F-ED38117236DC}" srcOrd="2" destOrd="0" parTransId="{3599201A-0814-4321-B4FB-34D3A19F4CCD}" sibTransId="{2DF15368-E1A5-45C9-84E7-264466D1DE52}"/>
    <dgm:cxn modelId="{91C03ED1-A4E4-4A1C-A4F0-538A43F0124F}" type="presOf" srcId="{0BACC614-0ABC-4477-ACD2-F3AF74953F81}" destId="{B54EDCD5-B524-4CEB-AF73-61DB9C4C73AB}" srcOrd="0" destOrd="5" presId="urn:microsoft.com/office/officeart/2005/8/layout/default"/>
    <dgm:cxn modelId="{E1E708D3-2D06-4990-BAC3-911FCE2D0AE6}" type="presOf" srcId="{3B6166AF-CF79-4D85-A11D-CADCA17C7862}" destId="{B54EDCD5-B524-4CEB-AF73-61DB9C4C73AB}" srcOrd="0" destOrd="3" presId="urn:microsoft.com/office/officeart/2005/8/layout/default"/>
    <dgm:cxn modelId="{94410CD6-6391-4512-9FE7-EC0D9EBAC5F2}" srcId="{51DE6263-571E-4CAF-8644-F929C2D4425A}" destId="{B0F383AC-BD3E-4E4C-868B-58AB01EDA8AD}" srcOrd="2" destOrd="0" parTransId="{9D15EF3F-456E-4AF5-AE1D-3858C3394A75}" sibTransId="{34917121-EF64-418D-AEB1-C471E965FAF7}"/>
    <dgm:cxn modelId="{31325BDA-6E27-498C-AA93-A5BB39AC297D}" srcId="{8348116C-EDD0-48DE-9248-E6C3E1FAC124}" destId="{AEEA2FBB-02E5-4DC3-A21F-AEAAFA301AAD}" srcOrd="2" destOrd="0" parTransId="{F74B331E-7A2C-4377-BE35-93600BB3C09C}" sibTransId="{2A0C3846-72A9-44A5-856E-802BA79B434E}"/>
    <dgm:cxn modelId="{93E9AADA-F2B4-4DE7-BB0E-ACEB7DD9652A}" type="presOf" srcId="{160A689B-8790-44B6-90CF-817A022C3526}" destId="{023D7BB5-7D10-42ED-A9FB-7DBEF8D4A723}" srcOrd="0" destOrd="2" presId="urn:microsoft.com/office/officeart/2005/8/layout/default"/>
    <dgm:cxn modelId="{B02362E0-CEFB-4E82-A3F0-CC4CAA528950}" type="presOf" srcId="{E82589E3-6857-42BB-BAF1-4A1760215063}" destId="{B54EDCD5-B524-4CEB-AF73-61DB9C4C73AB}" srcOrd="0" destOrd="0" presId="urn:microsoft.com/office/officeart/2005/8/layout/default"/>
    <dgm:cxn modelId="{AEE497E0-F3C8-40E4-8414-B93A0884FCD9}" type="presOf" srcId="{B57F2AA4-7433-4157-945F-ED38117236DC}" destId="{33B05B2B-6E73-4184-B0E5-5021B5E3BC76}" srcOrd="0" destOrd="3" presId="urn:microsoft.com/office/officeart/2005/8/layout/default"/>
    <dgm:cxn modelId="{228083E8-51BD-443A-B23C-E294993D9108}" srcId="{6F7B4580-2D72-472F-AAC6-F8E18BE7C678}" destId="{88DEC6BD-2CEE-4BE4-80B0-49964D7FEBE0}" srcOrd="3" destOrd="0" parTransId="{7C718C6F-80CB-4E60-BF0A-DCCE36C32364}" sibTransId="{4FFC2493-2D6E-4962-B098-746B6B0229D1}"/>
    <dgm:cxn modelId="{12F413ED-61A2-43F6-8E76-F7B7C86EAF01}" type="presOf" srcId="{FC0646BF-2161-4B51-8392-DAB62D51906C}" destId="{62C92D1A-0E1F-4482-AE10-63DA2FE4474A}" srcOrd="0" destOrd="3" presId="urn:microsoft.com/office/officeart/2005/8/layout/default"/>
    <dgm:cxn modelId="{B11FCAFA-D36A-43E1-B0F8-757D0291C3AE}" type="presOf" srcId="{1DC846A3-D6BD-4F6A-9E7D-8312B7326E17}" destId="{B54EDCD5-B524-4CEB-AF73-61DB9C4C73AB}" srcOrd="0" destOrd="1" presId="urn:microsoft.com/office/officeart/2005/8/layout/default"/>
    <dgm:cxn modelId="{2C3BB14C-0BFC-4488-9DE9-E3235DB6A048}" type="presParOf" srcId="{8E24E892-9A7C-4655-B89B-BA993F298F83}" destId="{62C92D1A-0E1F-4482-AE10-63DA2FE4474A}" srcOrd="0" destOrd="0" presId="urn:microsoft.com/office/officeart/2005/8/layout/default"/>
    <dgm:cxn modelId="{8B3D76DD-0AA9-4737-A7C5-F4A047BA9AB0}" type="presParOf" srcId="{8E24E892-9A7C-4655-B89B-BA993F298F83}" destId="{2C649637-2412-4AA0-AF8B-C4FB8829ED38}" srcOrd="1" destOrd="0" presId="urn:microsoft.com/office/officeart/2005/8/layout/default"/>
    <dgm:cxn modelId="{24B47EF0-FA67-4384-BB9D-74B111CEB72B}" type="presParOf" srcId="{8E24E892-9A7C-4655-B89B-BA993F298F83}" destId="{33B05B2B-6E73-4184-B0E5-5021B5E3BC76}" srcOrd="2" destOrd="0" presId="urn:microsoft.com/office/officeart/2005/8/layout/default"/>
    <dgm:cxn modelId="{1D57B899-AC0C-4B61-A02F-B0835CD6C18B}" type="presParOf" srcId="{8E24E892-9A7C-4655-B89B-BA993F298F83}" destId="{EEF1AC5F-F7F7-4CD0-B0C8-7D8CD48D4D02}" srcOrd="3" destOrd="0" presId="urn:microsoft.com/office/officeart/2005/8/layout/default"/>
    <dgm:cxn modelId="{AB3C2108-B7F2-4741-B4A6-45E73F428D0D}" type="presParOf" srcId="{8E24E892-9A7C-4655-B89B-BA993F298F83}" destId="{B54EDCD5-B524-4CEB-AF73-61DB9C4C73AB}" srcOrd="4" destOrd="0" presId="urn:microsoft.com/office/officeart/2005/8/layout/default"/>
    <dgm:cxn modelId="{5AA32EB6-3F33-43F1-8C83-0D1FB63EC5CB}" type="presParOf" srcId="{8E24E892-9A7C-4655-B89B-BA993F298F83}" destId="{0CD3A2C0-1B3A-428A-A0E7-95016671596B}" srcOrd="5" destOrd="0" presId="urn:microsoft.com/office/officeart/2005/8/layout/default"/>
    <dgm:cxn modelId="{33076B4C-EB07-41FE-8E75-08C0CA65C22C}" type="presParOf" srcId="{8E24E892-9A7C-4655-B89B-BA993F298F83}" destId="{188E3A99-AA64-4018-97F8-0E58A702F241}" srcOrd="6" destOrd="0" presId="urn:microsoft.com/office/officeart/2005/8/layout/default"/>
    <dgm:cxn modelId="{0694C488-A69D-4DE2-A55E-157665663FE4}" type="presParOf" srcId="{8E24E892-9A7C-4655-B89B-BA993F298F83}" destId="{A88C1095-BD24-44AF-853E-834D9FD51110}" srcOrd="7" destOrd="0" presId="urn:microsoft.com/office/officeart/2005/8/layout/default"/>
    <dgm:cxn modelId="{E4C83C86-A044-4759-8C58-414269218CCA}" type="presParOf" srcId="{8E24E892-9A7C-4655-B89B-BA993F298F83}" destId="{023D7BB5-7D10-42ED-A9FB-7DBEF8D4A723}" srcOrd="8" destOrd="0" presId="urn:microsoft.com/office/officeart/2005/8/layout/default"/>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75615A-5C27-44E6-A7B1-1ABE8672EA4D}" type="doc">
      <dgm:prSet loTypeId="urn:microsoft.com/office/officeart/2005/8/layout/target2" loCatId="relationship" qsTypeId="urn:microsoft.com/office/officeart/2005/8/quickstyle/simple1" qsCatId="simple" csTypeId="urn:microsoft.com/office/officeart/2005/8/colors/accent0_3" csCatId="mainScheme" phldr="1"/>
      <dgm:spPr/>
      <dgm:t>
        <a:bodyPr/>
        <a:lstStyle/>
        <a:p>
          <a:endParaRPr lang="en-US"/>
        </a:p>
      </dgm:t>
    </dgm:pt>
    <dgm:pt modelId="{3B654859-0510-469D-A5E8-B923AE0908F3}">
      <dgm:prSet phldrT="[Text]"/>
      <dgm:spPr>
        <a:solidFill>
          <a:schemeClr val="bg2">
            <a:lumMod val="75000"/>
          </a:schemeClr>
        </a:solidFill>
        <a:ln>
          <a:noFill/>
        </a:ln>
      </dgm:spPr>
      <dgm:t>
        <a:bodyPr/>
        <a:lstStyle/>
        <a:p>
          <a:r>
            <a:rPr lang="en-US">
              <a:solidFill>
                <a:schemeClr val="tx1"/>
              </a:solidFill>
              <a:latin typeface="+mj-lt"/>
            </a:rPr>
            <a:t>Managed Environments for Power Platform</a:t>
          </a:r>
        </a:p>
      </dgm:t>
    </dgm:pt>
    <dgm:pt modelId="{ADD41C36-8520-42A6-9CB1-497F5D355F64}" type="parTrans" cxnId="{5D9E761B-D27A-4EE1-87B8-01E420BF2FFE}">
      <dgm:prSet/>
      <dgm:spPr/>
      <dgm:t>
        <a:bodyPr/>
        <a:lstStyle/>
        <a:p>
          <a:endParaRPr lang="en-US"/>
        </a:p>
      </dgm:t>
    </dgm:pt>
    <dgm:pt modelId="{46C269FF-5002-4756-8E27-91C81F6CDFC5}" type="sibTrans" cxnId="{5D9E761B-D27A-4EE1-87B8-01E420BF2FFE}">
      <dgm:prSet/>
      <dgm:spPr/>
      <dgm:t>
        <a:bodyPr/>
        <a:lstStyle/>
        <a:p>
          <a:endParaRPr lang="en-US"/>
        </a:p>
      </dgm:t>
    </dgm:pt>
    <dgm:pt modelId="{316B6BAC-0B1C-4598-A4D0-44103B7F26F7}">
      <dgm:prSet phldrT="[Text]"/>
      <dgm:spPr>
        <a:solidFill>
          <a:schemeClr val="accent5">
            <a:alpha val="90000"/>
          </a:schemeClr>
        </a:solidFill>
      </dgm:spPr>
      <dgm: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Enhanced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out-of-the-box governance capabilities </a:t>
          </a:r>
          <a:r>
            <a:rPr lang="en-US" b="0" dirty="0">
              <a:solidFill>
                <a:schemeClr val="tx1"/>
              </a:solidFill>
              <a:latin typeface="Segoe UI" panose="020B0502040204020203" pitchFamily="34" charset="0"/>
              <a:ea typeface="Segoe UI" panose="020B0502040204020203" pitchFamily="34" charset="0"/>
              <a:cs typeface="Segoe UI" panose="020B0502040204020203" pitchFamily="34" charset="0"/>
            </a:rPr>
            <a:t>that</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will simplify, automate, and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streamline IT administration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Microsoft Power Platform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at scale</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chemeClr val="tx1"/>
            </a:solidFill>
          </a:endParaRPr>
        </a:p>
      </dgm:t>
    </dgm:pt>
    <dgm:pt modelId="{5C3B0507-86D5-4756-8F6B-08E72429EAE4}" type="parTrans" cxnId="{D67E40D9-5300-498E-8AC4-B0131B70CD6D}">
      <dgm:prSet/>
      <dgm:spPr/>
      <dgm:t>
        <a:bodyPr/>
        <a:lstStyle/>
        <a:p>
          <a:endParaRPr lang="en-US"/>
        </a:p>
      </dgm:t>
    </dgm:pt>
    <dgm:pt modelId="{BD909CB2-7701-4FA7-B412-3DC268E70867}" type="sibTrans" cxnId="{D67E40D9-5300-498E-8AC4-B0131B70CD6D}">
      <dgm:prSet/>
      <dgm:spPr/>
      <dgm:t>
        <a:bodyPr/>
        <a:lstStyle/>
        <a:p>
          <a:endParaRPr lang="en-US"/>
        </a:p>
      </dgm:t>
    </dgm:pt>
    <dgm:pt modelId="{1611F876-E6BA-46AB-8E11-BF1A86552288}">
      <dgm:prSet phldrT="[Text]"/>
      <dgm:spPr>
        <a:solidFill>
          <a:schemeClr val="tx1">
            <a:alpha val="90000"/>
          </a:schemeClr>
        </a:solidFill>
      </dgm:spPr>
      <dgm:t>
        <a:bodyPr/>
        <a:lstStyle/>
        <a:p>
          <a:pPr algn="ct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unified portal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for administrators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to manage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environments and settings for </a:t>
          </a:r>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Microsoft Power Platform</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en-US" dirty="0">
            <a:solidFill>
              <a:schemeClr val="bg1"/>
            </a:solidFill>
          </a:endParaRPr>
        </a:p>
      </dgm:t>
    </dgm:pt>
    <dgm:pt modelId="{2888BB84-372C-4A87-8286-77A9216A832C}" type="parTrans" cxnId="{A02393B8-9370-4612-9C12-02719AD676CB}">
      <dgm:prSet/>
      <dgm:spPr/>
      <dgm:t>
        <a:bodyPr/>
        <a:lstStyle/>
        <a:p>
          <a:endParaRPr lang="en-US"/>
        </a:p>
      </dgm:t>
    </dgm:pt>
    <dgm:pt modelId="{FCF0AD8C-4974-4488-AF43-1FDAEDA035E2}" type="sibTrans" cxnId="{A02393B8-9370-4612-9C12-02719AD676CB}">
      <dgm:prSet/>
      <dgm:spPr/>
      <dgm:t>
        <a:bodyPr/>
        <a:lstStyle/>
        <a:p>
          <a:endParaRPr lang="en-US"/>
        </a:p>
      </dgm:t>
    </dgm:pt>
    <dgm:pt modelId="{A9B05130-CD4B-4D35-96E0-B244382C49FE}">
      <dgm:prSet phldrT="[Text]"/>
      <dgm:spPr>
        <a:solidFill>
          <a:schemeClr val="accent5">
            <a:lumMod val="60000"/>
            <a:lumOff val="40000"/>
          </a:schemeClr>
        </a:solidFill>
        <a:ln>
          <a:noFill/>
        </a:ln>
      </dgm:spPr>
      <dgm:t>
        <a:bodyPr/>
        <a:lstStyle/>
        <a:p>
          <a:r>
            <a:rPr lang="en-US">
              <a:solidFill>
                <a:schemeClr val="bg1"/>
              </a:solidFill>
              <a:latin typeface="+mj-lt"/>
            </a:rPr>
            <a:t>Center of Excellence Kit</a:t>
          </a:r>
        </a:p>
      </dgm:t>
    </dgm:pt>
    <dgm:pt modelId="{D223DB83-F273-4C1A-B5B4-C4781CD895D2}" type="parTrans" cxnId="{6340979F-8C54-4839-B1A9-79817CDE1E4E}">
      <dgm:prSet/>
      <dgm:spPr/>
      <dgm:t>
        <a:bodyPr/>
        <a:lstStyle/>
        <a:p>
          <a:endParaRPr lang="en-US"/>
        </a:p>
      </dgm:t>
    </dgm:pt>
    <dgm:pt modelId="{31154974-9124-4D8A-A491-DAE4E02FCAFE}" type="sibTrans" cxnId="{6340979F-8C54-4839-B1A9-79817CDE1E4E}">
      <dgm:prSet/>
      <dgm:spPr/>
      <dgm:t>
        <a:bodyPr/>
        <a:lstStyle/>
        <a:p>
          <a:endParaRPr lang="en-US"/>
        </a:p>
      </dgm:t>
    </dgm:pt>
    <dgm:pt modelId="{A59409C3-5BC8-486F-81A6-502C70C13330}">
      <dgm:prSet phldrT="[Text]"/>
      <dgm:spPr>
        <a:solidFill>
          <a:schemeClr val="tx1">
            <a:alpha val="90000"/>
          </a:schemeClr>
        </a:solidFill>
      </dgm:spPr>
      <dgm:t>
        <a:bodyPr/>
        <a:lstStyle/>
        <a:p>
          <a:r>
            <a:rPr lang="en-US">
              <a:solidFill>
                <a:schemeClr val="bg1"/>
              </a:solidFill>
              <a:latin typeface="Segoe UI" panose="020B0502040204020203" pitchFamily="34" charset="0"/>
              <a:ea typeface="Segoe UI" panose="020B0502040204020203" pitchFamily="34" charset="0"/>
              <a:cs typeface="Segoe UI" panose="020B0502040204020203" pitchFamily="34" charset="0"/>
            </a:rPr>
            <a:t>A collection of components and tools designed to help you </a:t>
          </a:r>
          <a:r>
            <a:rPr lang="en-US" b="1">
              <a:solidFill>
                <a:schemeClr val="bg1"/>
              </a:solidFill>
              <a:latin typeface="Segoe UI" panose="020B0502040204020203" pitchFamily="34" charset="0"/>
              <a:ea typeface="Segoe UI" panose="020B0502040204020203" pitchFamily="34" charset="0"/>
              <a:cs typeface="Segoe UI" panose="020B0502040204020203" pitchFamily="34" charset="0"/>
            </a:rPr>
            <a:t>get started</a:t>
          </a:r>
          <a:r>
            <a:rPr lang="en-US">
              <a:solidFill>
                <a:schemeClr val="bg1"/>
              </a:solidFill>
              <a:latin typeface="Segoe UI" panose="020B0502040204020203" pitchFamily="34" charset="0"/>
              <a:ea typeface="Segoe UI" panose="020B0502040204020203" pitchFamily="34" charset="0"/>
              <a:cs typeface="Segoe UI" panose="020B0502040204020203" pitchFamily="34" charset="0"/>
            </a:rPr>
            <a:t> with developing a strategy for </a:t>
          </a:r>
          <a:r>
            <a:rPr lang="en-US" b="1">
              <a:solidFill>
                <a:schemeClr val="bg1"/>
              </a:solidFill>
              <a:latin typeface="Segoe UI" panose="020B0502040204020203" pitchFamily="34" charset="0"/>
              <a:ea typeface="Segoe UI" panose="020B0502040204020203" pitchFamily="34" charset="0"/>
              <a:cs typeface="Segoe UI" panose="020B0502040204020203" pitchFamily="34" charset="0"/>
            </a:rPr>
            <a:t>adopting and supporting </a:t>
          </a:r>
          <a:r>
            <a:rPr lang="en-US">
              <a:solidFill>
                <a:schemeClr val="bg1"/>
              </a:solidFill>
              <a:latin typeface="Segoe UI" panose="020B0502040204020203" pitchFamily="34" charset="0"/>
              <a:ea typeface="Segoe UI" panose="020B0502040204020203" pitchFamily="34" charset="0"/>
              <a:cs typeface="Segoe UI" panose="020B0502040204020203" pitchFamily="34" charset="0"/>
            </a:rPr>
            <a:t>Microsoft Power Platform</a:t>
          </a:r>
          <a:endParaRPr lang="en-US">
            <a:solidFill>
              <a:schemeClr val="bg1"/>
            </a:solidFill>
          </a:endParaRPr>
        </a:p>
      </dgm:t>
    </dgm:pt>
    <dgm:pt modelId="{42CE4241-6E91-4A59-BE1A-38A867091FF6}" type="parTrans" cxnId="{05DE1E08-C34B-447B-B946-F13B58F0A62C}">
      <dgm:prSet/>
      <dgm:spPr/>
      <dgm:t>
        <a:bodyPr/>
        <a:lstStyle/>
        <a:p>
          <a:endParaRPr lang="en-US"/>
        </a:p>
      </dgm:t>
    </dgm:pt>
    <dgm:pt modelId="{F63E1F6D-2787-460B-8527-EAFDCDD305C2}" type="sibTrans" cxnId="{05DE1E08-C34B-447B-B946-F13B58F0A62C}">
      <dgm:prSet/>
      <dgm:spPr/>
      <dgm:t>
        <a:bodyPr/>
        <a:lstStyle/>
        <a:p>
          <a:endParaRPr lang="en-US"/>
        </a:p>
      </dgm:t>
    </dgm:pt>
    <dgm:pt modelId="{D7101D76-0410-4946-A99B-C3039AD5E85E}">
      <dgm:prSet phldrT="[Text]"/>
      <dgm:spPr>
        <a:gradFill rotWithShape="0">
          <a:gsLst>
            <a:gs pos="0">
              <a:srgbClr val="0B556A">
                <a:lumMod val="20000"/>
                <a:lumOff val="80000"/>
              </a:srgbClr>
            </a:gs>
            <a:gs pos="100000">
              <a:srgbClr val="742774">
                <a:lumMod val="40000"/>
                <a:lumOff val="60000"/>
              </a:srgbClr>
            </a:gs>
          </a:gsLst>
          <a:lin ang="16200000" scaled="1"/>
        </a:gradFill>
        <a:ln>
          <a:noFill/>
        </a:ln>
      </dgm:spPr>
      <dgm:t>
        <a:bodyPr/>
        <a:lstStyle/>
        <a:p>
          <a:r>
            <a:rPr lang="en-US">
              <a:solidFill>
                <a:schemeClr val="bg1"/>
              </a:solidFill>
              <a:latin typeface="+mj-lt"/>
            </a:rPr>
            <a:t>Power Platform Admin Center</a:t>
          </a:r>
        </a:p>
      </dgm:t>
    </dgm:pt>
    <dgm:pt modelId="{EC566BF4-AC56-4AA8-A9B6-039D8A36B129}" type="sibTrans" cxnId="{0CDCDCC0-B105-4BC6-AF57-AE56EB1136FB}">
      <dgm:prSet/>
      <dgm:spPr/>
      <dgm:t>
        <a:bodyPr/>
        <a:lstStyle/>
        <a:p>
          <a:endParaRPr lang="en-US"/>
        </a:p>
      </dgm:t>
    </dgm:pt>
    <dgm:pt modelId="{5A96B8C1-F660-468A-9ACF-BF3815E50134}" type="parTrans" cxnId="{0CDCDCC0-B105-4BC6-AF57-AE56EB1136FB}">
      <dgm:prSet/>
      <dgm:spPr/>
      <dgm:t>
        <a:bodyPr/>
        <a:lstStyle/>
        <a:p>
          <a:endParaRPr lang="en-US"/>
        </a:p>
      </dgm:t>
    </dgm:pt>
    <dgm:pt modelId="{B9C97AA0-B15A-40DB-91C6-3A9718739CCB}" type="pres">
      <dgm:prSet presAssocID="{A375615A-5C27-44E6-A7B1-1ABE8672EA4D}" presName="Name0" presStyleCnt="0">
        <dgm:presLayoutVars>
          <dgm:chMax val="3"/>
          <dgm:chPref val="1"/>
          <dgm:dir/>
          <dgm:animLvl val="lvl"/>
          <dgm:resizeHandles/>
        </dgm:presLayoutVars>
      </dgm:prSet>
      <dgm:spPr/>
    </dgm:pt>
    <dgm:pt modelId="{A0D90E20-527F-4566-B0A7-AFF9EE00A736}" type="pres">
      <dgm:prSet presAssocID="{A375615A-5C27-44E6-A7B1-1ABE8672EA4D}" presName="outerBox" presStyleCnt="0"/>
      <dgm:spPr/>
    </dgm:pt>
    <dgm:pt modelId="{2F1F90B2-AE98-4FC4-BB12-0008E93BCE69}" type="pres">
      <dgm:prSet presAssocID="{A375615A-5C27-44E6-A7B1-1ABE8672EA4D}" presName="outerBoxParent" presStyleLbl="node1" presStyleIdx="0" presStyleCnt="3" custLinFactNeighborX="1201" custLinFactNeighborY="0"/>
      <dgm:spPr/>
    </dgm:pt>
    <dgm:pt modelId="{259A066C-63AE-4652-BA2D-AF8CAE96360E}" type="pres">
      <dgm:prSet presAssocID="{A375615A-5C27-44E6-A7B1-1ABE8672EA4D}" presName="outerBoxChildren" presStyleCnt="0"/>
      <dgm:spPr/>
    </dgm:pt>
    <dgm:pt modelId="{2138331D-05FE-4007-855C-FA14FCD6E4E3}" type="pres">
      <dgm:prSet presAssocID="{316B6BAC-0B1C-4598-A4D0-44103B7F26F7}" presName="oChild" presStyleLbl="fgAcc1" presStyleIdx="0" presStyleCnt="3" custLinFactNeighborY="2770">
        <dgm:presLayoutVars>
          <dgm:bulletEnabled val="1"/>
        </dgm:presLayoutVars>
      </dgm:prSet>
      <dgm:spPr/>
    </dgm:pt>
    <dgm:pt modelId="{49919825-F1A6-4B9B-827E-1C3FF458A973}" type="pres">
      <dgm:prSet presAssocID="{A375615A-5C27-44E6-A7B1-1ABE8672EA4D}" presName="middleBox" presStyleCnt="0"/>
      <dgm:spPr/>
    </dgm:pt>
    <dgm:pt modelId="{FF21C5B1-20E7-4012-BB23-02A534995B90}" type="pres">
      <dgm:prSet presAssocID="{A375615A-5C27-44E6-A7B1-1ABE8672EA4D}" presName="middleBoxParent" presStyleLbl="node1" presStyleIdx="1" presStyleCnt="3" custLinFactNeighborY="2770"/>
      <dgm:spPr/>
    </dgm:pt>
    <dgm:pt modelId="{6D28ED9A-E1C5-493B-B3B0-2310FBF0B714}" type="pres">
      <dgm:prSet presAssocID="{A375615A-5C27-44E6-A7B1-1ABE8672EA4D}" presName="middleBoxChildren" presStyleCnt="0"/>
      <dgm:spPr/>
    </dgm:pt>
    <dgm:pt modelId="{3D40AB78-A284-4FE2-ACDF-E1E2D98C2BE1}" type="pres">
      <dgm:prSet presAssocID="{1611F876-E6BA-46AB-8E11-BF1A86552288}" presName="mChild" presStyleLbl="fgAcc1" presStyleIdx="1" presStyleCnt="3">
        <dgm:presLayoutVars>
          <dgm:bulletEnabled val="1"/>
        </dgm:presLayoutVars>
      </dgm:prSet>
      <dgm:spPr/>
    </dgm:pt>
    <dgm:pt modelId="{0DB15294-1398-4929-B272-E2FF72D7733F}" type="pres">
      <dgm:prSet presAssocID="{A375615A-5C27-44E6-A7B1-1ABE8672EA4D}" presName="centerBox" presStyleCnt="0"/>
      <dgm:spPr/>
    </dgm:pt>
    <dgm:pt modelId="{D1E412F3-6D81-4F11-A98E-69E73C30CA90}" type="pres">
      <dgm:prSet presAssocID="{A375615A-5C27-44E6-A7B1-1ABE8672EA4D}" presName="centerBoxParent" presStyleLbl="node1" presStyleIdx="2" presStyleCnt="3"/>
      <dgm:spPr/>
    </dgm:pt>
    <dgm:pt modelId="{30063766-B927-4009-89E2-89220FB05299}" type="pres">
      <dgm:prSet presAssocID="{A375615A-5C27-44E6-A7B1-1ABE8672EA4D}" presName="centerBoxChildren" presStyleCnt="0"/>
      <dgm:spPr/>
    </dgm:pt>
    <dgm:pt modelId="{4C77AC09-2991-444A-9449-316C19F0DCFF}" type="pres">
      <dgm:prSet presAssocID="{A59409C3-5BC8-486F-81A6-502C70C13330}" presName="cChild" presStyleLbl="fgAcc1" presStyleIdx="2" presStyleCnt="3">
        <dgm:presLayoutVars>
          <dgm:bulletEnabled val="1"/>
        </dgm:presLayoutVars>
      </dgm:prSet>
      <dgm:spPr/>
    </dgm:pt>
  </dgm:ptLst>
  <dgm:cxnLst>
    <dgm:cxn modelId="{1BD8FD05-78F4-44F2-9E62-0A18905217FC}" type="presOf" srcId="{1611F876-E6BA-46AB-8E11-BF1A86552288}" destId="{3D40AB78-A284-4FE2-ACDF-E1E2D98C2BE1}" srcOrd="0" destOrd="0" presId="urn:microsoft.com/office/officeart/2005/8/layout/target2"/>
    <dgm:cxn modelId="{05DE1E08-C34B-447B-B946-F13B58F0A62C}" srcId="{A9B05130-CD4B-4D35-96E0-B244382C49FE}" destId="{A59409C3-5BC8-486F-81A6-502C70C13330}" srcOrd="0" destOrd="0" parTransId="{42CE4241-6E91-4A59-BE1A-38A867091FF6}" sibTransId="{F63E1F6D-2787-460B-8527-EAFDCDD305C2}"/>
    <dgm:cxn modelId="{58426F11-9A75-4BCC-9F49-AA2CEC4574D8}" type="presOf" srcId="{A59409C3-5BC8-486F-81A6-502C70C13330}" destId="{4C77AC09-2991-444A-9449-316C19F0DCFF}" srcOrd="0" destOrd="0" presId="urn:microsoft.com/office/officeart/2005/8/layout/target2"/>
    <dgm:cxn modelId="{5D9E761B-D27A-4EE1-87B8-01E420BF2FFE}" srcId="{A375615A-5C27-44E6-A7B1-1ABE8672EA4D}" destId="{3B654859-0510-469D-A5E8-B923AE0908F3}" srcOrd="0" destOrd="0" parTransId="{ADD41C36-8520-42A6-9CB1-497F5D355F64}" sibTransId="{46C269FF-5002-4756-8E27-91C81F6CDFC5}"/>
    <dgm:cxn modelId="{3DF3CB1D-C127-4E18-AC05-A9E3A99736CA}" type="presOf" srcId="{A375615A-5C27-44E6-A7B1-1ABE8672EA4D}" destId="{B9C97AA0-B15A-40DB-91C6-3A9718739CCB}" srcOrd="0" destOrd="0" presId="urn:microsoft.com/office/officeart/2005/8/layout/target2"/>
    <dgm:cxn modelId="{1DC91E38-920B-46CB-8665-5A86C7F5F120}" type="presOf" srcId="{D7101D76-0410-4946-A99B-C3039AD5E85E}" destId="{FF21C5B1-20E7-4012-BB23-02A534995B90}" srcOrd="0" destOrd="0" presId="urn:microsoft.com/office/officeart/2005/8/layout/target2"/>
    <dgm:cxn modelId="{38F77A53-9B3E-4E4B-AAA9-9C4CE6FD6677}" type="presOf" srcId="{3B654859-0510-469D-A5E8-B923AE0908F3}" destId="{2F1F90B2-AE98-4FC4-BB12-0008E93BCE69}" srcOrd="0" destOrd="0" presId="urn:microsoft.com/office/officeart/2005/8/layout/target2"/>
    <dgm:cxn modelId="{6BA54B94-F365-4D57-A561-96520B6E501C}" type="presOf" srcId="{A9B05130-CD4B-4D35-96E0-B244382C49FE}" destId="{D1E412F3-6D81-4F11-A98E-69E73C30CA90}" srcOrd="0" destOrd="0" presId="urn:microsoft.com/office/officeart/2005/8/layout/target2"/>
    <dgm:cxn modelId="{84DCE797-A1EA-4650-AB3E-31B9EDC5ED86}" type="presOf" srcId="{316B6BAC-0B1C-4598-A4D0-44103B7F26F7}" destId="{2138331D-05FE-4007-855C-FA14FCD6E4E3}" srcOrd="0" destOrd="0" presId="urn:microsoft.com/office/officeart/2005/8/layout/target2"/>
    <dgm:cxn modelId="{6340979F-8C54-4839-B1A9-79817CDE1E4E}" srcId="{A375615A-5C27-44E6-A7B1-1ABE8672EA4D}" destId="{A9B05130-CD4B-4D35-96E0-B244382C49FE}" srcOrd="2" destOrd="0" parTransId="{D223DB83-F273-4C1A-B5B4-C4781CD895D2}" sibTransId="{31154974-9124-4D8A-A491-DAE4E02FCAFE}"/>
    <dgm:cxn modelId="{A02393B8-9370-4612-9C12-02719AD676CB}" srcId="{D7101D76-0410-4946-A99B-C3039AD5E85E}" destId="{1611F876-E6BA-46AB-8E11-BF1A86552288}" srcOrd="0" destOrd="0" parTransId="{2888BB84-372C-4A87-8286-77A9216A832C}" sibTransId="{FCF0AD8C-4974-4488-AF43-1FDAEDA035E2}"/>
    <dgm:cxn modelId="{0CDCDCC0-B105-4BC6-AF57-AE56EB1136FB}" srcId="{A375615A-5C27-44E6-A7B1-1ABE8672EA4D}" destId="{D7101D76-0410-4946-A99B-C3039AD5E85E}" srcOrd="1" destOrd="0" parTransId="{5A96B8C1-F660-468A-9ACF-BF3815E50134}" sibTransId="{EC566BF4-AC56-4AA8-A9B6-039D8A36B129}"/>
    <dgm:cxn modelId="{D67E40D9-5300-498E-8AC4-B0131B70CD6D}" srcId="{3B654859-0510-469D-A5E8-B923AE0908F3}" destId="{316B6BAC-0B1C-4598-A4D0-44103B7F26F7}" srcOrd="0" destOrd="0" parTransId="{5C3B0507-86D5-4756-8F6B-08E72429EAE4}" sibTransId="{BD909CB2-7701-4FA7-B412-3DC268E70867}"/>
    <dgm:cxn modelId="{A21110C1-C355-4F53-B8AB-09BB7923A427}" type="presParOf" srcId="{B9C97AA0-B15A-40DB-91C6-3A9718739CCB}" destId="{A0D90E20-527F-4566-B0A7-AFF9EE00A736}" srcOrd="0" destOrd="0" presId="urn:microsoft.com/office/officeart/2005/8/layout/target2"/>
    <dgm:cxn modelId="{12A51B5A-8030-498D-882F-527D97EB0A79}" type="presParOf" srcId="{A0D90E20-527F-4566-B0A7-AFF9EE00A736}" destId="{2F1F90B2-AE98-4FC4-BB12-0008E93BCE69}" srcOrd="0" destOrd="0" presId="urn:microsoft.com/office/officeart/2005/8/layout/target2"/>
    <dgm:cxn modelId="{01A37259-7530-4E72-9023-2A2113F498AC}" type="presParOf" srcId="{A0D90E20-527F-4566-B0A7-AFF9EE00A736}" destId="{259A066C-63AE-4652-BA2D-AF8CAE96360E}" srcOrd="1" destOrd="0" presId="urn:microsoft.com/office/officeart/2005/8/layout/target2"/>
    <dgm:cxn modelId="{17BFD77E-4B02-4EAB-8AD3-8B526A960BCA}" type="presParOf" srcId="{259A066C-63AE-4652-BA2D-AF8CAE96360E}" destId="{2138331D-05FE-4007-855C-FA14FCD6E4E3}" srcOrd="0" destOrd="0" presId="urn:microsoft.com/office/officeart/2005/8/layout/target2"/>
    <dgm:cxn modelId="{40031B55-D577-430D-9F5B-B341556CB675}" type="presParOf" srcId="{B9C97AA0-B15A-40DB-91C6-3A9718739CCB}" destId="{49919825-F1A6-4B9B-827E-1C3FF458A973}" srcOrd="1" destOrd="0" presId="urn:microsoft.com/office/officeart/2005/8/layout/target2"/>
    <dgm:cxn modelId="{67159441-D87B-44FF-8199-C7AA5CE9A464}" type="presParOf" srcId="{49919825-F1A6-4B9B-827E-1C3FF458A973}" destId="{FF21C5B1-20E7-4012-BB23-02A534995B90}" srcOrd="0" destOrd="0" presId="urn:microsoft.com/office/officeart/2005/8/layout/target2"/>
    <dgm:cxn modelId="{1E2D665E-5079-425D-94C0-39935D9BE5CE}" type="presParOf" srcId="{49919825-F1A6-4B9B-827E-1C3FF458A973}" destId="{6D28ED9A-E1C5-493B-B3B0-2310FBF0B714}" srcOrd="1" destOrd="0" presId="urn:microsoft.com/office/officeart/2005/8/layout/target2"/>
    <dgm:cxn modelId="{AC13D2FB-1EE1-4507-AF26-0203D30562E0}" type="presParOf" srcId="{6D28ED9A-E1C5-493B-B3B0-2310FBF0B714}" destId="{3D40AB78-A284-4FE2-ACDF-E1E2D98C2BE1}" srcOrd="0" destOrd="0" presId="urn:microsoft.com/office/officeart/2005/8/layout/target2"/>
    <dgm:cxn modelId="{EF930065-5DB2-4CE7-9ACD-A7A38383732C}" type="presParOf" srcId="{B9C97AA0-B15A-40DB-91C6-3A9718739CCB}" destId="{0DB15294-1398-4929-B272-E2FF72D7733F}" srcOrd="2" destOrd="0" presId="urn:microsoft.com/office/officeart/2005/8/layout/target2"/>
    <dgm:cxn modelId="{F611DB1F-4231-45DC-98C1-0FA972D518CC}" type="presParOf" srcId="{0DB15294-1398-4929-B272-E2FF72D7733F}" destId="{D1E412F3-6D81-4F11-A98E-69E73C30CA90}" srcOrd="0" destOrd="0" presId="urn:microsoft.com/office/officeart/2005/8/layout/target2"/>
    <dgm:cxn modelId="{F06F521E-1335-42FD-8835-3D5A4FD6ED58}" type="presParOf" srcId="{0DB15294-1398-4929-B272-E2FF72D7733F}" destId="{30063766-B927-4009-89E2-89220FB05299}" srcOrd="1" destOrd="0" presId="urn:microsoft.com/office/officeart/2005/8/layout/target2"/>
    <dgm:cxn modelId="{E655E201-41E8-4C2A-B9EF-5EB3B43E723A}" type="presParOf" srcId="{30063766-B927-4009-89E2-89220FB05299}" destId="{4C77AC09-2991-444A-9449-316C19F0DCFF}"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92D1A-0E1F-4482-AE10-63DA2FE4474A}">
      <dsp:nvSpPr>
        <dsp:cNvPr id="0" name=""/>
        <dsp:cNvSpPr/>
      </dsp:nvSpPr>
      <dsp:spPr>
        <a:xfrm>
          <a:off x="0" y="920960"/>
          <a:ext cx="3191345" cy="1914807"/>
        </a:xfrm>
        <a:prstGeom prst="rect">
          <a:avLst/>
        </a:prstGeom>
        <a:solidFill>
          <a:schemeClr val="accent2">
            <a:hueOff val="0"/>
            <a:satOff val="0"/>
            <a:lumOff val="0"/>
            <a:alphaOff val="0"/>
          </a:schemeClr>
        </a:solid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755650">
            <a:lnSpc>
              <a:spcPct val="90000"/>
            </a:lnSpc>
            <a:spcBef>
              <a:spcPct val="0"/>
            </a:spcBef>
            <a:spcAft>
              <a:spcPct val="35000"/>
            </a:spcAft>
            <a:buNone/>
          </a:pPr>
          <a:r>
            <a:rPr lang="en-US" sz="1700" kern="1200" dirty="0">
              <a:latin typeface="+mj-lt"/>
            </a:rPr>
            <a:t>Inventory management</a:t>
          </a:r>
        </a:p>
        <a:p>
          <a:pPr marL="114300" lvl="1" indent="-114300" algn="l" defTabSz="622300">
            <a:lnSpc>
              <a:spcPct val="90000"/>
            </a:lnSpc>
            <a:spcBef>
              <a:spcPct val="0"/>
            </a:spcBef>
            <a:spcAft>
              <a:spcPct val="15000"/>
            </a:spcAft>
            <a:buChar char="•"/>
          </a:pPr>
          <a:r>
            <a:rPr lang="en-US" sz="1400" kern="1200" dirty="0"/>
            <a:t>Real time inventory tracking</a:t>
          </a:r>
        </a:p>
        <a:p>
          <a:pPr marL="114300" lvl="1" indent="-114300" algn="l" defTabSz="622300">
            <a:lnSpc>
              <a:spcPct val="90000"/>
            </a:lnSpc>
            <a:spcBef>
              <a:spcPct val="0"/>
            </a:spcBef>
            <a:spcAft>
              <a:spcPct val="15000"/>
            </a:spcAft>
            <a:buChar char="•"/>
          </a:pPr>
          <a:r>
            <a:rPr lang="en-US" sz="1400" kern="1200" dirty="0"/>
            <a:t>Bar code scanning</a:t>
          </a:r>
        </a:p>
        <a:p>
          <a:pPr marL="114300" lvl="1" indent="-114300" algn="l" defTabSz="622300">
            <a:lnSpc>
              <a:spcPct val="90000"/>
            </a:lnSpc>
            <a:spcBef>
              <a:spcPct val="0"/>
            </a:spcBef>
            <a:spcAft>
              <a:spcPct val="15000"/>
            </a:spcAft>
            <a:buChar char="•"/>
          </a:pPr>
          <a:r>
            <a:rPr lang="en-US" sz="1400" kern="1200" dirty="0"/>
            <a:t>Manage restocking</a:t>
          </a:r>
        </a:p>
        <a:p>
          <a:pPr marL="114300" lvl="1" indent="-114300" algn="l" defTabSz="622300">
            <a:lnSpc>
              <a:spcPct val="90000"/>
            </a:lnSpc>
            <a:spcBef>
              <a:spcPct val="0"/>
            </a:spcBef>
            <a:spcAft>
              <a:spcPct val="15000"/>
            </a:spcAft>
            <a:buChar char="•"/>
          </a:pPr>
          <a:r>
            <a:rPr lang="en-US" sz="1400" kern="1200" dirty="0"/>
            <a:t>Track purchase orders and deliveries</a:t>
          </a:r>
        </a:p>
        <a:p>
          <a:pPr marL="114300" lvl="1" indent="-114300" algn="l" defTabSz="622300">
            <a:lnSpc>
              <a:spcPct val="90000"/>
            </a:lnSpc>
            <a:spcBef>
              <a:spcPct val="0"/>
            </a:spcBef>
            <a:spcAft>
              <a:spcPct val="15000"/>
            </a:spcAft>
            <a:buChar char="•"/>
          </a:pPr>
          <a:r>
            <a:rPr lang="en-US" sz="1400" kern="1200" dirty="0"/>
            <a:t>Create custom reports</a:t>
          </a:r>
        </a:p>
      </dsp:txBody>
      <dsp:txXfrm>
        <a:off x="0" y="920960"/>
        <a:ext cx="3191345" cy="1914807"/>
      </dsp:txXfrm>
    </dsp:sp>
    <dsp:sp modelId="{33B05B2B-6E73-4184-B0E5-5021B5E3BC76}">
      <dsp:nvSpPr>
        <dsp:cNvPr id="0" name=""/>
        <dsp:cNvSpPr/>
      </dsp:nvSpPr>
      <dsp:spPr>
        <a:xfrm>
          <a:off x="3510479" y="920960"/>
          <a:ext cx="3191345" cy="1914807"/>
        </a:xfrm>
        <a:prstGeom prst="rect">
          <a:avLst/>
        </a:prstGeom>
        <a:solidFill>
          <a:schemeClr val="accent2">
            <a:hueOff val="-1918889"/>
            <a:satOff val="-515"/>
            <a:lumOff val="735"/>
            <a:alphaOff val="0"/>
          </a:schemeClr>
        </a:solid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755650">
            <a:lnSpc>
              <a:spcPct val="90000"/>
            </a:lnSpc>
            <a:spcBef>
              <a:spcPct val="0"/>
            </a:spcBef>
            <a:spcAft>
              <a:spcPct val="35000"/>
            </a:spcAft>
            <a:buNone/>
          </a:pPr>
          <a:r>
            <a:rPr lang="en-US" sz="1700" kern="1200" dirty="0">
              <a:latin typeface="+mj-lt"/>
            </a:rPr>
            <a:t>Sales and marketing</a:t>
          </a:r>
        </a:p>
        <a:p>
          <a:pPr marL="114300" lvl="1" indent="-114300" algn="l" defTabSz="622300">
            <a:lnSpc>
              <a:spcPct val="90000"/>
            </a:lnSpc>
            <a:spcBef>
              <a:spcPct val="0"/>
            </a:spcBef>
            <a:spcAft>
              <a:spcPct val="15000"/>
            </a:spcAft>
            <a:buChar char="•"/>
          </a:pPr>
          <a:r>
            <a:rPr lang="en-US" sz="1400" kern="1200" dirty="0"/>
            <a:t>Monitor sales opportunities</a:t>
          </a:r>
        </a:p>
        <a:p>
          <a:pPr marL="114300" lvl="1" indent="-114300" algn="l" defTabSz="622300">
            <a:lnSpc>
              <a:spcPct val="90000"/>
            </a:lnSpc>
            <a:spcBef>
              <a:spcPct val="0"/>
            </a:spcBef>
            <a:spcAft>
              <a:spcPct val="15000"/>
            </a:spcAft>
            <a:buChar char="•"/>
          </a:pPr>
          <a:r>
            <a:rPr lang="en-US" sz="1400" kern="1200" dirty="0"/>
            <a:t>Automate follow-up tasks</a:t>
          </a:r>
        </a:p>
        <a:p>
          <a:pPr marL="114300" lvl="1" indent="-114300" algn="l" defTabSz="622300">
            <a:lnSpc>
              <a:spcPct val="90000"/>
            </a:lnSpc>
            <a:spcBef>
              <a:spcPct val="0"/>
            </a:spcBef>
            <a:spcAft>
              <a:spcPct val="15000"/>
            </a:spcAft>
            <a:buChar char="•"/>
          </a:pPr>
          <a:r>
            <a:rPr lang="en-US" sz="1400" kern="1200" dirty="0"/>
            <a:t>Track campaign status</a:t>
          </a:r>
        </a:p>
        <a:p>
          <a:pPr marL="114300" lvl="1" indent="-114300" algn="l" defTabSz="622300">
            <a:lnSpc>
              <a:spcPct val="90000"/>
            </a:lnSpc>
            <a:spcBef>
              <a:spcPct val="0"/>
            </a:spcBef>
            <a:spcAft>
              <a:spcPct val="15000"/>
            </a:spcAft>
            <a:buChar char="•"/>
          </a:pPr>
          <a:r>
            <a:rPr lang="en-US" sz="1400" kern="1200" dirty="0"/>
            <a:t>Measure content success</a:t>
          </a:r>
        </a:p>
        <a:p>
          <a:pPr marL="114300" lvl="1" indent="-114300" algn="l" defTabSz="622300">
            <a:lnSpc>
              <a:spcPct val="90000"/>
            </a:lnSpc>
            <a:spcBef>
              <a:spcPct val="0"/>
            </a:spcBef>
            <a:spcAft>
              <a:spcPct val="15000"/>
            </a:spcAft>
            <a:buChar char="•"/>
          </a:pPr>
          <a:r>
            <a:rPr lang="en-US" sz="1400" kern="1200" dirty="0"/>
            <a:t>Gain real time sales insights</a:t>
          </a:r>
        </a:p>
      </dsp:txBody>
      <dsp:txXfrm>
        <a:off x="3510479" y="920960"/>
        <a:ext cx="3191345" cy="1914807"/>
      </dsp:txXfrm>
    </dsp:sp>
    <dsp:sp modelId="{B54EDCD5-B524-4CEB-AF73-61DB9C4C73AB}">
      <dsp:nvSpPr>
        <dsp:cNvPr id="0" name=""/>
        <dsp:cNvSpPr/>
      </dsp:nvSpPr>
      <dsp:spPr>
        <a:xfrm>
          <a:off x="7020959" y="920960"/>
          <a:ext cx="3191345" cy="1914807"/>
        </a:xfrm>
        <a:prstGeom prst="rect">
          <a:avLst/>
        </a:prstGeom>
        <a:solidFill>
          <a:schemeClr val="accent2">
            <a:hueOff val="-3837777"/>
            <a:satOff val="-1030"/>
            <a:lumOff val="1471"/>
            <a:alphaOff val="0"/>
          </a:schemeClr>
        </a:solid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755650">
            <a:lnSpc>
              <a:spcPct val="90000"/>
            </a:lnSpc>
            <a:spcBef>
              <a:spcPct val="0"/>
            </a:spcBef>
            <a:spcAft>
              <a:spcPct val="35000"/>
            </a:spcAft>
            <a:buNone/>
          </a:pPr>
          <a:r>
            <a:rPr lang="en-US" sz="1700" kern="1200" dirty="0">
              <a:latin typeface="+mj-lt"/>
            </a:rPr>
            <a:t>Human resources</a:t>
          </a:r>
        </a:p>
        <a:p>
          <a:pPr marL="114300" lvl="1" indent="-114300" algn="l" defTabSz="622300">
            <a:lnSpc>
              <a:spcPct val="90000"/>
            </a:lnSpc>
            <a:spcBef>
              <a:spcPct val="0"/>
            </a:spcBef>
            <a:spcAft>
              <a:spcPct val="15000"/>
            </a:spcAft>
            <a:buChar char="•"/>
          </a:pPr>
          <a:r>
            <a:rPr lang="en-US" sz="1400" kern="1200" dirty="0"/>
            <a:t>Employee onboarding guidance</a:t>
          </a:r>
        </a:p>
        <a:p>
          <a:pPr marL="114300" lvl="1" indent="-114300" algn="l" defTabSz="622300">
            <a:lnSpc>
              <a:spcPct val="90000"/>
            </a:lnSpc>
            <a:spcBef>
              <a:spcPct val="0"/>
            </a:spcBef>
            <a:spcAft>
              <a:spcPct val="15000"/>
            </a:spcAft>
            <a:buChar char="•"/>
          </a:pPr>
          <a:r>
            <a:rPr lang="en-US" sz="1400" kern="1200" dirty="0"/>
            <a:t>Track time and attendance</a:t>
          </a:r>
        </a:p>
        <a:p>
          <a:pPr marL="114300" lvl="1" indent="-114300" algn="l" defTabSz="622300">
            <a:lnSpc>
              <a:spcPct val="90000"/>
            </a:lnSpc>
            <a:spcBef>
              <a:spcPct val="0"/>
            </a:spcBef>
            <a:spcAft>
              <a:spcPct val="15000"/>
            </a:spcAft>
            <a:buChar char="•"/>
          </a:pPr>
          <a:r>
            <a:rPr lang="en-US" sz="1400" kern="1200" dirty="0"/>
            <a:t>Generate employee performance reports</a:t>
          </a:r>
        </a:p>
        <a:p>
          <a:pPr marL="114300" lvl="1" indent="-114300" algn="l" defTabSz="622300">
            <a:lnSpc>
              <a:spcPct val="90000"/>
            </a:lnSpc>
            <a:spcBef>
              <a:spcPct val="0"/>
            </a:spcBef>
            <a:spcAft>
              <a:spcPct val="15000"/>
            </a:spcAft>
            <a:buChar char="•"/>
          </a:pPr>
          <a:r>
            <a:rPr lang="en-US" sz="1400" kern="1200" dirty="0"/>
            <a:t>Manage employee benefits</a:t>
          </a:r>
        </a:p>
        <a:p>
          <a:pPr marL="114300" lvl="1" indent="-114300" algn="l" defTabSz="622300">
            <a:lnSpc>
              <a:spcPct val="90000"/>
            </a:lnSpc>
            <a:spcBef>
              <a:spcPct val="0"/>
            </a:spcBef>
            <a:spcAft>
              <a:spcPct val="15000"/>
            </a:spcAft>
            <a:buChar char="•"/>
          </a:pPr>
          <a:r>
            <a:rPr lang="en-US" sz="1400" kern="1200" dirty="0"/>
            <a:t>Employee directory creation</a:t>
          </a:r>
        </a:p>
      </dsp:txBody>
      <dsp:txXfrm>
        <a:off x="7020959" y="920960"/>
        <a:ext cx="3191345" cy="1914807"/>
      </dsp:txXfrm>
    </dsp:sp>
    <dsp:sp modelId="{188E3A99-AA64-4018-97F8-0E58A702F241}">
      <dsp:nvSpPr>
        <dsp:cNvPr id="0" name=""/>
        <dsp:cNvSpPr/>
      </dsp:nvSpPr>
      <dsp:spPr>
        <a:xfrm>
          <a:off x="1755239" y="3455929"/>
          <a:ext cx="3191345" cy="1914807"/>
        </a:xfrm>
        <a:prstGeom prst="rect">
          <a:avLst/>
        </a:prstGeom>
        <a:solidFill>
          <a:schemeClr val="accent2">
            <a:hueOff val="-5756666"/>
            <a:satOff val="-1544"/>
            <a:lumOff val="2206"/>
            <a:alphaOff val="0"/>
          </a:schemeClr>
        </a:solid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j-lt"/>
            </a:rPr>
            <a:t>Financial management</a:t>
          </a:r>
        </a:p>
        <a:p>
          <a:pPr marL="114300" lvl="1" indent="-114300" algn="l" defTabSz="622300">
            <a:lnSpc>
              <a:spcPct val="90000"/>
            </a:lnSpc>
            <a:spcBef>
              <a:spcPct val="0"/>
            </a:spcBef>
            <a:spcAft>
              <a:spcPct val="15000"/>
            </a:spcAft>
            <a:buChar char="•"/>
          </a:pPr>
          <a:r>
            <a:rPr lang="en-US" sz="1400" kern="1200" dirty="0"/>
            <a:t>Budget management</a:t>
          </a:r>
        </a:p>
        <a:p>
          <a:pPr marL="114300" lvl="1" indent="-114300" algn="l" defTabSz="622300">
            <a:lnSpc>
              <a:spcPct val="90000"/>
            </a:lnSpc>
            <a:spcBef>
              <a:spcPct val="0"/>
            </a:spcBef>
            <a:spcAft>
              <a:spcPct val="15000"/>
            </a:spcAft>
            <a:buChar char="•"/>
          </a:pPr>
          <a:r>
            <a:rPr lang="en-US" sz="1400" kern="1200" dirty="0"/>
            <a:t>Track expenses</a:t>
          </a:r>
        </a:p>
        <a:p>
          <a:pPr marL="114300" lvl="1" indent="-114300" algn="l" defTabSz="622300">
            <a:lnSpc>
              <a:spcPct val="90000"/>
            </a:lnSpc>
            <a:spcBef>
              <a:spcPct val="0"/>
            </a:spcBef>
            <a:spcAft>
              <a:spcPct val="15000"/>
            </a:spcAft>
            <a:buChar char="•"/>
          </a:pPr>
          <a:r>
            <a:rPr lang="en-US" sz="1400" kern="1200" dirty="0"/>
            <a:t>Manage invoices and payment processing</a:t>
          </a:r>
        </a:p>
        <a:p>
          <a:pPr marL="114300" lvl="1" indent="-114300" algn="l" defTabSz="622300">
            <a:lnSpc>
              <a:spcPct val="90000"/>
            </a:lnSpc>
            <a:spcBef>
              <a:spcPct val="0"/>
            </a:spcBef>
            <a:spcAft>
              <a:spcPct val="15000"/>
            </a:spcAft>
            <a:buChar char="•"/>
          </a:pPr>
          <a:r>
            <a:rPr lang="en-US" sz="1400" kern="1200" dirty="0"/>
            <a:t>Generate financial performance reports</a:t>
          </a:r>
        </a:p>
      </dsp:txBody>
      <dsp:txXfrm>
        <a:off x="1755239" y="3455929"/>
        <a:ext cx="3191345" cy="1914807"/>
      </dsp:txXfrm>
    </dsp:sp>
    <dsp:sp modelId="{023D7BB5-7D10-42ED-A9FB-7DBEF8D4A723}">
      <dsp:nvSpPr>
        <dsp:cNvPr id="0" name=""/>
        <dsp:cNvSpPr/>
      </dsp:nvSpPr>
      <dsp:spPr>
        <a:xfrm>
          <a:off x="5265719" y="3455929"/>
          <a:ext cx="3191345" cy="1914807"/>
        </a:xfrm>
        <a:prstGeom prst="rect">
          <a:avLst/>
        </a:prstGeom>
        <a:solidFill>
          <a:schemeClr val="accent2">
            <a:hueOff val="-7675554"/>
            <a:satOff val="-2059"/>
            <a:lumOff val="2941"/>
            <a:alphaOff val="0"/>
          </a:schemeClr>
        </a:solid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latin typeface="+mj-lt"/>
            </a:rPr>
            <a:t>Supply chain management</a:t>
          </a:r>
        </a:p>
        <a:p>
          <a:pPr marL="114300" lvl="1" indent="-114300" algn="l" defTabSz="622300">
            <a:lnSpc>
              <a:spcPct val="90000"/>
            </a:lnSpc>
            <a:spcBef>
              <a:spcPct val="0"/>
            </a:spcBef>
            <a:spcAft>
              <a:spcPct val="15000"/>
            </a:spcAft>
            <a:buChar char="•"/>
          </a:pPr>
          <a:r>
            <a:rPr lang="en-US" sz="1400" kern="1200" dirty="0"/>
            <a:t>Manage suppliers</a:t>
          </a:r>
        </a:p>
        <a:p>
          <a:pPr marL="114300" lvl="1" indent="-114300" algn="l" defTabSz="622300">
            <a:lnSpc>
              <a:spcPct val="90000"/>
            </a:lnSpc>
            <a:spcBef>
              <a:spcPct val="0"/>
            </a:spcBef>
            <a:spcAft>
              <a:spcPct val="15000"/>
            </a:spcAft>
            <a:buChar char="•"/>
          </a:pPr>
          <a:r>
            <a:rPr lang="en-US" sz="1400" kern="1200" dirty="0"/>
            <a:t>Track supplier performance </a:t>
          </a:r>
        </a:p>
        <a:p>
          <a:pPr marL="114300" lvl="1" indent="-114300" algn="l" defTabSz="622300">
            <a:lnSpc>
              <a:spcPct val="90000"/>
            </a:lnSpc>
            <a:spcBef>
              <a:spcPct val="0"/>
            </a:spcBef>
            <a:spcAft>
              <a:spcPct val="15000"/>
            </a:spcAft>
            <a:buChar char="•"/>
          </a:pPr>
          <a:r>
            <a:rPr lang="en-US" sz="1400" kern="1200" dirty="0"/>
            <a:t>Automate procurement process</a:t>
          </a:r>
        </a:p>
        <a:p>
          <a:pPr marL="114300" lvl="1" indent="-114300" algn="l" defTabSz="622300">
            <a:lnSpc>
              <a:spcPct val="90000"/>
            </a:lnSpc>
            <a:spcBef>
              <a:spcPct val="0"/>
            </a:spcBef>
            <a:spcAft>
              <a:spcPct val="15000"/>
            </a:spcAft>
            <a:buChar char="•"/>
          </a:pPr>
          <a:r>
            <a:rPr lang="en-US" sz="1400" kern="1200" dirty="0"/>
            <a:t>Integrate existing supply chain systems into a single view</a:t>
          </a:r>
        </a:p>
      </dsp:txBody>
      <dsp:txXfrm>
        <a:off x="5265719" y="3455929"/>
        <a:ext cx="3191345" cy="1914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F90B2-AE98-4FC4-BB12-0008E93BCE69}">
      <dsp:nvSpPr>
        <dsp:cNvPr id="0" name=""/>
        <dsp:cNvSpPr/>
      </dsp:nvSpPr>
      <dsp:spPr>
        <a:xfrm>
          <a:off x="0" y="0"/>
          <a:ext cx="11342208" cy="5362510"/>
        </a:xfrm>
        <a:prstGeom prst="roundRect">
          <a:avLst>
            <a:gd name="adj" fmla="val 8500"/>
          </a:avLst>
        </a:prstGeom>
        <a:solidFill>
          <a:schemeClr val="bg2">
            <a:lumMod val="7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4161904" numCol="1" spcCol="1270" anchor="t" anchorCtr="0">
          <a:noAutofit/>
        </a:bodyPr>
        <a:lstStyle/>
        <a:p>
          <a:pPr marL="0" lvl="0" indent="0" algn="l" defTabSz="1866900">
            <a:lnSpc>
              <a:spcPct val="90000"/>
            </a:lnSpc>
            <a:spcBef>
              <a:spcPct val="0"/>
            </a:spcBef>
            <a:spcAft>
              <a:spcPct val="35000"/>
            </a:spcAft>
            <a:buNone/>
          </a:pPr>
          <a:r>
            <a:rPr lang="en-US" sz="4200" kern="1200">
              <a:solidFill>
                <a:schemeClr val="tx1"/>
              </a:solidFill>
              <a:latin typeface="+mj-lt"/>
            </a:rPr>
            <a:t>Managed Environments for Power Platform</a:t>
          </a:r>
        </a:p>
      </dsp:txBody>
      <dsp:txXfrm>
        <a:off x="133503" y="133503"/>
        <a:ext cx="11075202" cy="5095504"/>
      </dsp:txXfrm>
    </dsp:sp>
    <dsp:sp modelId="{2138331D-05FE-4007-855C-FA14FCD6E4E3}">
      <dsp:nvSpPr>
        <dsp:cNvPr id="0" name=""/>
        <dsp:cNvSpPr/>
      </dsp:nvSpPr>
      <dsp:spPr>
        <a:xfrm>
          <a:off x="283555" y="1444606"/>
          <a:ext cx="1701331" cy="3753757"/>
        </a:xfrm>
        <a:prstGeom prst="roundRect">
          <a:avLst>
            <a:gd name="adj" fmla="val 10500"/>
          </a:avLst>
        </a:prstGeom>
        <a:solidFill>
          <a:schemeClr val="accent5">
            <a:alpha val="9000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Enhanced </a:t>
          </a:r>
          <a:r>
            <a:rPr lang="en-US"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out-of-the-box governance capabilities </a:t>
          </a:r>
          <a:r>
            <a:rPr lang="en-US" sz="15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that</a:t>
          </a:r>
          <a:r>
            <a:rPr lang="en-US"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will simplify, automate, and </a:t>
          </a:r>
          <a:r>
            <a:rPr lang="en-US"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streamline IT administration </a:t>
          </a: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of Microsoft Power Platform </a:t>
          </a:r>
          <a:r>
            <a:rPr lang="en-US"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at scale</a:t>
          </a: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endParaRPr lang="en-US" sz="1500" kern="1200" dirty="0">
            <a:solidFill>
              <a:schemeClr val="tx1"/>
            </a:solidFill>
          </a:endParaRPr>
        </a:p>
      </dsp:txBody>
      <dsp:txXfrm>
        <a:off x="335877" y="1496928"/>
        <a:ext cx="1596687" cy="3649113"/>
      </dsp:txXfrm>
    </dsp:sp>
    <dsp:sp modelId="{FF21C5B1-20E7-4012-BB23-02A534995B90}">
      <dsp:nvSpPr>
        <dsp:cNvPr id="0" name=""/>
        <dsp:cNvSpPr/>
      </dsp:nvSpPr>
      <dsp:spPr>
        <a:xfrm>
          <a:off x="2268441" y="1444606"/>
          <a:ext cx="8790211" cy="3753757"/>
        </a:xfrm>
        <a:prstGeom prst="roundRect">
          <a:avLst>
            <a:gd name="adj" fmla="val 10500"/>
          </a:avLst>
        </a:prstGeom>
        <a:gradFill rotWithShape="0">
          <a:gsLst>
            <a:gs pos="0">
              <a:srgbClr val="0B556A">
                <a:lumMod val="20000"/>
                <a:lumOff val="80000"/>
              </a:srgbClr>
            </a:gs>
            <a:gs pos="100000">
              <a:srgbClr val="742774">
                <a:lumMod val="40000"/>
                <a:lumOff val="60000"/>
              </a:srgbClr>
            </a:gs>
          </a:gsLst>
          <a:lin ang="16200000" scaled="1"/>
        </a:gra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2383636" numCol="1" spcCol="1270" anchor="t" anchorCtr="0">
          <a:noAutofit/>
        </a:bodyPr>
        <a:lstStyle/>
        <a:p>
          <a:pPr marL="0" lvl="0" indent="0" algn="l" defTabSz="1866900">
            <a:lnSpc>
              <a:spcPct val="90000"/>
            </a:lnSpc>
            <a:spcBef>
              <a:spcPct val="0"/>
            </a:spcBef>
            <a:spcAft>
              <a:spcPct val="35000"/>
            </a:spcAft>
            <a:buNone/>
          </a:pPr>
          <a:r>
            <a:rPr lang="en-US" sz="4200" kern="1200">
              <a:solidFill>
                <a:schemeClr val="bg1"/>
              </a:solidFill>
              <a:latin typeface="+mj-lt"/>
            </a:rPr>
            <a:t>Power Platform Admin Center</a:t>
          </a:r>
        </a:p>
      </dsp:txBody>
      <dsp:txXfrm>
        <a:off x="2383882" y="1560047"/>
        <a:ext cx="8559329" cy="3522875"/>
      </dsp:txXfrm>
    </dsp:sp>
    <dsp:sp modelId="{3D40AB78-A284-4FE2-ACDF-E1E2D98C2BE1}">
      <dsp:nvSpPr>
        <dsp:cNvPr id="0" name=""/>
        <dsp:cNvSpPr/>
      </dsp:nvSpPr>
      <dsp:spPr>
        <a:xfrm>
          <a:off x="2488196" y="2654442"/>
          <a:ext cx="1758042" cy="2158410"/>
        </a:xfrm>
        <a:prstGeom prst="roundRect">
          <a:avLst>
            <a:gd name="adj" fmla="val 10500"/>
          </a:avLst>
        </a:prstGeom>
        <a:solidFill>
          <a:schemeClr val="tx1">
            <a:alpha val="9000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A </a:t>
          </a:r>
          <a:r>
            <a:rPr lang="en-US" sz="15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unified portal </a:t>
          </a:r>
          <a:r>
            <a:rPr lang="en-US" sz="1500"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for administrators </a:t>
          </a:r>
          <a:r>
            <a:rPr lang="en-US" sz="15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to manage </a:t>
          </a:r>
          <a:r>
            <a:rPr lang="en-US" sz="1500"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environments and settings for </a:t>
          </a:r>
          <a:r>
            <a:rPr lang="en-US" sz="15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Microsoft Power Platform</a:t>
          </a:r>
          <a:r>
            <a:rPr lang="en-US" sz="1500"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en-US" sz="1500" kern="1200" dirty="0">
            <a:solidFill>
              <a:schemeClr val="bg1"/>
            </a:solidFill>
          </a:endParaRPr>
        </a:p>
      </dsp:txBody>
      <dsp:txXfrm>
        <a:off x="2542262" y="2708508"/>
        <a:ext cx="1649910" cy="2050278"/>
      </dsp:txXfrm>
    </dsp:sp>
    <dsp:sp modelId="{D1E412F3-6D81-4F11-A98E-69E73C30CA90}">
      <dsp:nvSpPr>
        <dsp:cNvPr id="0" name=""/>
        <dsp:cNvSpPr/>
      </dsp:nvSpPr>
      <dsp:spPr>
        <a:xfrm>
          <a:off x="4480172" y="2681255"/>
          <a:ext cx="6294925" cy="2145004"/>
        </a:xfrm>
        <a:prstGeom prst="roundRect">
          <a:avLst>
            <a:gd name="adj" fmla="val 10500"/>
          </a:avLst>
        </a:prstGeom>
        <a:solidFill>
          <a:schemeClr val="accent5">
            <a:lumMod val="60000"/>
            <a:lumOff val="40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210736" numCol="1" spcCol="1270" anchor="t" anchorCtr="0">
          <a:noAutofit/>
        </a:bodyPr>
        <a:lstStyle/>
        <a:p>
          <a:pPr marL="0" lvl="0" indent="0" algn="l" defTabSz="1866900">
            <a:lnSpc>
              <a:spcPct val="90000"/>
            </a:lnSpc>
            <a:spcBef>
              <a:spcPct val="0"/>
            </a:spcBef>
            <a:spcAft>
              <a:spcPct val="35000"/>
            </a:spcAft>
            <a:buNone/>
          </a:pPr>
          <a:r>
            <a:rPr lang="en-US" sz="4200" kern="1200">
              <a:solidFill>
                <a:schemeClr val="bg1"/>
              </a:solidFill>
              <a:latin typeface="+mj-lt"/>
            </a:rPr>
            <a:t>Center of Excellence Kit</a:t>
          </a:r>
        </a:p>
      </dsp:txBody>
      <dsp:txXfrm>
        <a:off x="4546138" y="2747221"/>
        <a:ext cx="6162993" cy="2013072"/>
      </dsp:txXfrm>
    </dsp:sp>
    <dsp:sp modelId="{4C77AC09-2991-444A-9449-316C19F0DCFF}">
      <dsp:nvSpPr>
        <dsp:cNvPr id="0" name=""/>
        <dsp:cNvSpPr/>
      </dsp:nvSpPr>
      <dsp:spPr>
        <a:xfrm>
          <a:off x="4637545" y="3646506"/>
          <a:ext cx="5980179" cy="965251"/>
        </a:xfrm>
        <a:prstGeom prst="roundRect">
          <a:avLst>
            <a:gd name="adj" fmla="val 10500"/>
          </a:avLst>
        </a:prstGeom>
        <a:solidFill>
          <a:schemeClr val="tx1">
            <a:alpha val="9000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latin typeface="Segoe UI" panose="020B0502040204020203" pitchFamily="34" charset="0"/>
              <a:ea typeface="Segoe UI" panose="020B0502040204020203" pitchFamily="34" charset="0"/>
              <a:cs typeface="Segoe UI" panose="020B0502040204020203" pitchFamily="34" charset="0"/>
            </a:rPr>
            <a:t>A collection of components and tools designed to help you </a:t>
          </a:r>
          <a:r>
            <a:rPr lang="en-US" sz="1500" b="1" kern="1200">
              <a:solidFill>
                <a:schemeClr val="bg1"/>
              </a:solidFill>
              <a:latin typeface="Segoe UI" panose="020B0502040204020203" pitchFamily="34" charset="0"/>
              <a:ea typeface="Segoe UI" panose="020B0502040204020203" pitchFamily="34" charset="0"/>
              <a:cs typeface="Segoe UI" panose="020B0502040204020203" pitchFamily="34" charset="0"/>
            </a:rPr>
            <a:t>get started</a:t>
          </a:r>
          <a:r>
            <a:rPr lang="en-US" sz="1500" kern="1200">
              <a:solidFill>
                <a:schemeClr val="bg1"/>
              </a:solidFill>
              <a:latin typeface="Segoe UI" panose="020B0502040204020203" pitchFamily="34" charset="0"/>
              <a:ea typeface="Segoe UI" panose="020B0502040204020203" pitchFamily="34" charset="0"/>
              <a:cs typeface="Segoe UI" panose="020B0502040204020203" pitchFamily="34" charset="0"/>
            </a:rPr>
            <a:t> with developing a strategy for </a:t>
          </a:r>
          <a:r>
            <a:rPr lang="en-US" sz="1500" b="1" kern="1200">
              <a:solidFill>
                <a:schemeClr val="bg1"/>
              </a:solidFill>
              <a:latin typeface="Segoe UI" panose="020B0502040204020203" pitchFamily="34" charset="0"/>
              <a:ea typeface="Segoe UI" panose="020B0502040204020203" pitchFamily="34" charset="0"/>
              <a:cs typeface="Segoe UI" panose="020B0502040204020203" pitchFamily="34" charset="0"/>
            </a:rPr>
            <a:t>adopting and supporting </a:t>
          </a:r>
          <a:r>
            <a:rPr lang="en-US" sz="1500" kern="1200">
              <a:solidFill>
                <a:schemeClr val="bg1"/>
              </a:solidFill>
              <a:latin typeface="Segoe UI" panose="020B0502040204020203" pitchFamily="34" charset="0"/>
              <a:ea typeface="Segoe UI" panose="020B0502040204020203" pitchFamily="34" charset="0"/>
              <a:cs typeface="Segoe UI" panose="020B0502040204020203" pitchFamily="34" charset="0"/>
            </a:rPr>
            <a:t>Microsoft Power Platform</a:t>
          </a:r>
          <a:endParaRPr lang="en-US" sz="1500" kern="1200">
            <a:solidFill>
              <a:schemeClr val="bg1"/>
            </a:solidFill>
          </a:endParaRPr>
        </a:p>
      </dsp:txBody>
      <dsp:txXfrm>
        <a:off x="4667230" y="3676191"/>
        <a:ext cx="5920809" cy="90588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9/18/2023 12:29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9/18/2023 12:28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97818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dirty="0">
                <a:effectLst/>
                <a:latin typeface="Segoe UI" panose="020B0502040204020203" pitchFamily="34" charset="0"/>
                <a:ea typeface="Yu Mincho" panose="02020400000000000000" pitchFamily="18" charset="-128"/>
              </a:rPr>
              <a:t>Power Apps provides access to more than 900+ data sources out of the box, including systems like SAP, ServiceNow, Workday, and Salesforce. The platform also offers seamless hybrid connectivity.</a:t>
            </a:r>
            <a:endParaRPr lang="en-US" dirty="0"/>
          </a:p>
          <a:p>
            <a:endParaRPr lang="en-US" dirty="0"/>
          </a:p>
        </p:txBody>
      </p:sp>
      <p:sp>
        <p:nvSpPr>
          <p:cNvPr id="5" name="Slide Image Placeholder 4">
            <a:extLst>
              <a:ext uri="{FF2B5EF4-FFF2-40B4-BE49-F238E27FC236}">
                <a16:creationId xmlns:a16="http://schemas.microsoft.com/office/drawing/2014/main" id="{0F4906BA-328D-4967-AADA-D4008C226B65}"/>
              </a:ext>
            </a:extLst>
          </p:cNvPr>
          <p:cNvSpPr>
            <a:spLocks noGrp="1" noRot="1" noChangeAspect="1"/>
          </p:cNvSpPr>
          <p:nvPr>
            <p:ph type="sldImg"/>
          </p:nvPr>
        </p:nvSpPr>
        <p:spPr/>
      </p:sp>
      <p:sp>
        <p:nvSpPr>
          <p:cNvPr id="6" name="Footer Placeholder 5">
            <a:extLst>
              <a:ext uri="{FF2B5EF4-FFF2-40B4-BE49-F238E27FC236}">
                <a16:creationId xmlns:a16="http://schemas.microsoft.com/office/drawing/2014/main" id="{11B7EFAF-CA70-4998-80A4-C26E69F18480}"/>
              </a:ext>
            </a:extLst>
          </p:cNvPr>
          <p:cNvSpPr>
            <a:spLocks noGrp="1"/>
          </p:cNvSpPr>
          <p:nvPr>
            <p:ph type="ftr" sz="quarter" idx="10"/>
          </p:nvPr>
        </p:nvSpPr>
        <p:spPr>
          <a:xfrm>
            <a:off x="145471" y="6605695"/>
            <a:ext cx="8229600" cy="160521"/>
          </a:xfrm>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All rights reserved. MICROSOFT MAKES NO WARRANTIES, EXPRESS, IMPLIED OR STATUTORY, AS TO THE INFORMATION IN THIS PRESENTATION.</a:t>
            </a:r>
          </a:p>
        </p:txBody>
      </p:sp>
      <p:sp>
        <p:nvSpPr>
          <p:cNvPr id="7" name="Slide Number Placeholder 6">
            <a:extLst>
              <a:ext uri="{FF2B5EF4-FFF2-40B4-BE49-F238E27FC236}">
                <a16:creationId xmlns:a16="http://schemas.microsoft.com/office/drawing/2014/main" id="{9EA8A527-CF6A-4E44-B890-5F8981D89C23}"/>
              </a:ext>
            </a:extLst>
          </p:cNvPr>
          <p:cNvSpPr>
            <a:spLocks noGrp="1"/>
          </p:cNvSpPr>
          <p:nvPr>
            <p:ph type="sldNum" sz="quarter" idx="11"/>
          </p:nvPr>
        </p:nvSpPr>
        <p:spPr/>
        <p:txBody>
          <a:bodyPr/>
          <a:lstStyle/>
          <a:p>
            <a:pPr marL="0" marR="0" lvl="0" indent="0" algn="r" defTabSz="93259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32597"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7A1433C7-9144-4E04-B6EF-F50464873031}"/>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3259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0078D7"/>
                </a:solidFill>
                <a:effectLst/>
                <a:uLnTx/>
                <a:uFillTx/>
                <a:latin typeface="Segoe UI"/>
                <a:ea typeface="+mn-ea"/>
                <a:cs typeface="+mn-cs"/>
              </a:rPr>
              <a:t>“Insert text here”</a:t>
            </a:r>
          </a:p>
        </p:txBody>
      </p:sp>
      <p:sp>
        <p:nvSpPr>
          <p:cNvPr id="9" name="TextBox 8">
            <a:extLst>
              <a:ext uri="{FF2B5EF4-FFF2-40B4-BE49-F238E27FC236}">
                <a16:creationId xmlns:a16="http://schemas.microsoft.com/office/drawing/2014/main" id="{9FE81DA5-603E-4DA0-A073-121010D10081}"/>
              </a:ext>
            </a:extLst>
          </p:cNvPr>
          <p:cNvSpPr txBox="1"/>
          <p:nvPr/>
        </p:nvSpPr>
        <p:spPr>
          <a:xfrm>
            <a:off x="6141719" y="2462904"/>
            <a:ext cx="2854691" cy="4051005"/>
          </a:xfrm>
          <a:prstGeom prst="rect">
            <a:avLst/>
          </a:prstGeom>
          <a:solidFill>
            <a:schemeClr val="bg1">
              <a:lumMod val="95000"/>
            </a:schemeClr>
          </a:solidFill>
        </p:spPr>
        <p:txBody>
          <a:bodyPr wrap="square" rtlCol="0">
            <a:noAutofit/>
          </a:bodyPr>
          <a:lstStyle/>
          <a:p>
            <a:pPr marL="0" marR="0" lvl="0" indent="0" algn="l" defTabSz="93259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000000"/>
                </a:solidFill>
                <a:effectLst/>
                <a:uLnTx/>
                <a:uFillTx/>
                <a:latin typeface="Segoe UI Semibold"/>
                <a:ea typeface="+mn-ea"/>
                <a:cs typeface="+mn-cs"/>
              </a:rPr>
              <a:t>Key points to land</a:t>
            </a:r>
          </a:p>
          <a:p>
            <a:pPr marL="342900" marR="0" lvl="0" indent="-342900" algn="l" defTabSz="932597"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20518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40747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dirty="0">
              <a:solidFill>
                <a:srgbClr val="444444"/>
              </a:solidFill>
              <a:effectLst/>
              <a:latin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9/18/2023 12:28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70139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16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2BE0F-E063-4522-AF59-07EF4C502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38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97CF0-F2ED-426F-A82D-CCA5358C8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1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97CF0-F2ED-426F-A82D-CCA5358C8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0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40263-FBBC-400D-8486-09D04C847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4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026B701-E5A8-40A7-98A7-B213EF98399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2264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Segoe UI" panose="020B0502040204020203" pitchFamily="34" charset="0"/>
                <a:ea typeface="Segoe UI" panose="020B0502040204020203" pitchFamily="34" charset="0"/>
              </a:rPr>
              <a:t>Managed Environments is a key part of the Power Platform family. In the same way that AI Builder infuses intelligence into our products, and Dataverse provides the data backbone, Managed Environments streamlines governance of the platform.</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9/18/2023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18566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07636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6E6E6"/>
                </a:solidFill>
                <a:effectLst/>
                <a:latin typeface="Segoe UI" panose="020B0502040204020203" pitchFamily="34" charset="0"/>
              </a:rPr>
              <a:t>Managed Environments is a suite of capabilities that allows admins to manage Power Platform at scale with more control, less effort, and more insights. Admins can use Managed Environments with any type of environment except the developer environments</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9/18/2023 12:29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712027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Environments for Power Platform is one aspect of the premium features available for organizations when using Microsoft Power Platform, and executives agree that the impact on IT governance and the visibility of data and connectors is greatly improved when these feature are enabled. </a:t>
            </a:r>
            <a:br>
              <a:rPr lang="en-US" dirty="0"/>
            </a:br>
            <a:br>
              <a:rPr lang="en-US" dirty="0"/>
            </a:br>
            <a:r>
              <a:rPr lang="en-US" dirty="0"/>
              <a:t>Managed Environments for Power Platform will continue to grow with more features further adding to the value gained from more control, greater visibility, and less effort on IT staff.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9/18/2023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052083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34563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09675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73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080335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97CF0-F2ED-426F-A82D-CCA5358C8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336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97CF0-F2ED-426F-A82D-CCA5358C8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dirty="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063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85" rtl="0" eaLnBrk="1" fontAlgn="auto" latinLnBrk="0" hangingPunct="1">
              <a:lnSpc>
                <a:spcPct val="150000"/>
              </a:lnSpc>
              <a:spcBef>
                <a:spcPts val="0"/>
              </a:spcBef>
              <a:spcAft>
                <a:spcPts val="280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3513B-B2D0-4CD6-A04A-7225AC80C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07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56143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3513B-B2D0-4CD6-A04A-7225AC80C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09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81590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9/18/2023 12:29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050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47992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Platform offers several options for organizations to implement governance and security of their low code assets including the Power Platform Admin Center, a single place admins can go to build and enforce their governance policies. </a:t>
            </a:r>
            <a:br>
              <a:rPr lang="en-US" dirty="0"/>
            </a:br>
            <a:br>
              <a:rPr lang="en-US" dirty="0"/>
            </a:br>
            <a:r>
              <a:rPr lang="en-US" dirty="0"/>
              <a:t>The Center of Excellence starter kit is a collection of components built using Power Platform that allows organizations to get started developing a strategy for growth, adoption, and supporting Microsoft Power Platform.</a:t>
            </a:r>
          </a:p>
          <a:p>
            <a:endParaRPr lang="en-US" dirty="0"/>
          </a:p>
          <a:p>
            <a:r>
              <a:rPr lang="en-US" dirty="0"/>
              <a:t>Managed Environments allows organizations to streamline their governance at scale with features that provide more visibility, more control, all with less effort.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9/18/2023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59378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Segoe UI" panose="020B0502040204020203" pitchFamily="34" charset="0"/>
              <a:ea typeface="+mn-ea"/>
              <a:cs typeface="+mn-cs"/>
            </a:endParaRPr>
          </a:p>
          <a:p>
            <a:endParaRPr lang="en-US" sz="1200" dirty="0">
              <a:latin typeface="Segoe UI"/>
              <a:cs typeface="Segoe U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7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22059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13108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07690-42B8-481C-95C6-156A089EC1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86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800" b="0" dirty="0">
                <a:effectLst/>
                <a:latin typeface="Segoe UI" panose="020B0502040204020203" pitchFamily="34" charset="0"/>
                <a:ea typeface="Yu Mincho" panose="02020400000000000000" pitchFamily="18" charset="-128"/>
                <a:cs typeface="Segoe UI" panose="020B0502040204020203" pitchFamily="34" charset="0"/>
              </a:rPr>
              <a:t>With Power Apps, you can create customized mobile or web applications that are tailored to fit the specific needs of your business, without coding experience. These apps can be built using pre-built templates or by starting from scratch using drag and drop functionality and can be accessed on any device. Power Apps uses a platform called Dataverse, which is a secure database that allows you to store and manage your business data. With Power Apps and Dataverse, you can develop a diverse range of applications that have the potential to enhance your business, such as inventory management, sales tracking, and customer relationship management. Power Apps also integrates with other Microsoft tools, such as Excel, Teams, and SharePoint, to provide a seamless workflow. It's an effective way to simplify your business processes, enhance productivity, and ultimately reduce expenses and time consumption.</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72408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effectLst/>
                <a:latin typeface="Segoe UI" panose="020B0502040204020203" pitchFamily="34" charset="0"/>
                <a:ea typeface="Yu Mincho" panose="02020400000000000000" pitchFamily="18" charset="-128"/>
              </a:rPr>
              <a:t>Power Apps is a recognized industry leader, having been rated as a top low-code platform by both Gartner and Forrester. 92% of the Fortune 500 organizations use Power Apps each month.</a:t>
            </a:r>
            <a:endParaRPr lang="en-US" sz="1200" b="0" i="0" dirty="0">
              <a:solidFill>
                <a:srgbClr val="444444"/>
              </a:solidFill>
              <a:effectLst/>
              <a:latin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9/18/2023 12:29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36587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8.sv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5.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54.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4.xml"/><Relationship Id="rId4" Type="http://schemas.openxmlformats.org/officeDocument/2006/relationships/image" Target="../media/image60.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54.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71.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4.jpe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4" Type="http://schemas.openxmlformats.org/officeDocument/2006/relationships/image" Target="../media/image60.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5.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4.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5.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4.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6.xml"/><Relationship Id="rId4" Type="http://schemas.openxmlformats.org/officeDocument/2006/relationships/image" Target="../media/image60.jpe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6.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4.jpe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6.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Master" Target="../slideMasters/slideMaster6.xml"/><Relationship Id="rId4" Type="http://schemas.openxmlformats.org/officeDocument/2006/relationships/image" Target="../media/image75.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jpe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emf"/><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1.jpe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2.jpeg"/><Relationship Id="rId1" Type="http://schemas.openxmlformats.org/officeDocument/2006/relationships/slideMaster" Target="../slideMasters/slideMaster8.xml"/><Relationship Id="rId4" Type="http://schemas.openxmlformats.org/officeDocument/2006/relationships/image" Target="../media/image15.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5.svg"/></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8.jpeg"/><Relationship Id="rId1" Type="http://schemas.openxmlformats.org/officeDocument/2006/relationships/slideMaster" Target="../slideMasters/slideMaster10.xml"/><Relationship Id="rId4" Type="http://schemas.openxmlformats.org/officeDocument/2006/relationships/image" Target="../media/image20.sv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8.jpeg"/><Relationship Id="rId1" Type="http://schemas.openxmlformats.org/officeDocument/2006/relationships/slideMaster" Target="../slideMasters/slideMaster10.xml"/><Relationship Id="rId4" Type="http://schemas.openxmlformats.org/officeDocument/2006/relationships/image" Target="../media/image85.svg"/></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1.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Master" Target="../slideMasters/slideMaster11.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png"/><Relationship Id="rId1" Type="http://schemas.openxmlformats.org/officeDocument/2006/relationships/slideMaster" Target="../slideMasters/slideMaster11.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4" Type="http://schemas.openxmlformats.org/officeDocument/2006/relationships/image" Target="../media/image54.jpeg"/></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1.xml"/><Relationship Id="rId4" Type="http://schemas.openxmlformats.org/officeDocument/2006/relationships/image" Target="../media/image60.jpeg"/></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1.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4" Type="http://schemas.openxmlformats.org/officeDocument/2006/relationships/image" Target="../media/image54.jpeg"/></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11.xml"/><Relationship Id="rId6" Type="http://schemas.openxmlformats.org/officeDocument/2006/relationships/image" Target="../media/image65.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1.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1.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1.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1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ove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7EF32-8AEA-3540-82B2-C2228979F89E}"/>
              </a:ext>
            </a:extLst>
          </p:cNvPr>
          <p:cNvSpPr>
            <a:spLocks noGrp="1"/>
          </p:cNvSpPr>
          <p:nvPr>
            <p:ph type="title" hasCustomPrompt="1"/>
          </p:nvPr>
        </p:nvSpPr>
        <p:spPr>
          <a:xfrm>
            <a:off x="593294" y="2582862"/>
            <a:ext cx="5538539" cy="1828800"/>
          </a:xfrm>
          <a:noFill/>
        </p:spPr>
        <p:txBody>
          <a:bodyPr lIns="0" tIns="0" rIns="0" bIns="182880" anchor="b" anchorCtr="0"/>
          <a:lstStyle>
            <a:lvl1pPr>
              <a:lnSpc>
                <a:spcPct val="100000"/>
              </a:lnSpc>
              <a:defRPr sz="5400" strike="noStrike" spc="-150" baseline="0">
                <a:solidFill>
                  <a:schemeClr val="bg1"/>
                </a:solidFill>
              </a:defRPr>
            </a:lvl1pPr>
          </a:lstStyle>
          <a:p>
            <a:r>
              <a:rPr lang="en-US"/>
              <a:t>Title</a:t>
            </a:r>
            <a:br>
              <a:rPr lang="en-US"/>
            </a:br>
            <a:r>
              <a:rPr lang="en-US"/>
              <a:t>title</a:t>
            </a:r>
          </a:p>
        </p:txBody>
      </p:sp>
      <p:sp>
        <p:nvSpPr>
          <p:cNvPr id="11" name="Text Placeholder 7">
            <a:extLst>
              <a:ext uri="{FF2B5EF4-FFF2-40B4-BE49-F238E27FC236}">
                <a16:creationId xmlns:a16="http://schemas.microsoft.com/office/drawing/2014/main" id="{89956E78-696E-4C41-A7BC-F62CCBD9A99B}"/>
              </a:ext>
            </a:extLst>
          </p:cNvPr>
          <p:cNvSpPr>
            <a:spLocks noGrp="1"/>
          </p:cNvSpPr>
          <p:nvPr>
            <p:ph type="body" sz="quarter" idx="4294967295"/>
          </p:nvPr>
        </p:nvSpPr>
        <p:spPr>
          <a:xfrm>
            <a:off x="610546" y="4602162"/>
            <a:ext cx="5521287" cy="430887"/>
          </a:xfrm>
        </p:spPr>
        <p:txBody>
          <a:bodyPr/>
          <a:lstStyle>
            <a:lvl1pPr>
              <a:lnSpc>
                <a:spcPct val="100000"/>
              </a:lnSpc>
              <a:defRPr b="0" i="0">
                <a:solidFill>
                  <a:schemeClr val="bg1"/>
                </a:solidFill>
                <a:latin typeface="Segoe UI Light" panose="020B0502040204020203" pitchFamily="34" charset="0"/>
                <a:cs typeface="Segoe UI Light" panose="020B0502040204020203" pitchFamily="34" charset="0"/>
              </a:defRPr>
            </a:lvl1pPr>
          </a:lstStyle>
          <a:p>
            <a:r>
              <a:rPr lang="en-US" sz="2800"/>
              <a:t>Author name</a:t>
            </a:r>
          </a:p>
        </p:txBody>
      </p:sp>
      <p:pic>
        <p:nvPicPr>
          <p:cNvPr id="3" name="Picture 2">
            <a:extLst>
              <a:ext uri="{FF2B5EF4-FFF2-40B4-BE49-F238E27FC236}">
                <a16:creationId xmlns:a16="http://schemas.microsoft.com/office/drawing/2014/main" id="{0B6680B1-00F6-45B2-AAD6-5363FF9BC5FB}"/>
              </a:ext>
            </a:extLst>
          </p:cNvPr>
          <p:cNvPicPr>
            <a:picLocks noChangeAspect="1"/>
          </p:cNvPicPr>
          <p:nvPr userDrawn="1"/>
        </p:nvPicPr>
        <p:blipFill>
          <a:blip r:embed="rId3"/>
          <a:stretch>
            <a:fillRect/>
          </a:stretch>
        </p:blipFill>
        <p:spPr>
          <a:xfrm>
            <a:off x="0" y="1028"/>
            <a:ext cx="12436475" cy="6992469"/>
          </a:xfrm>
          <a:prstGeom prst="rect">
            <a:avLst/>
          </a:prstGeom>
        </p:spPr>
      </p:pic>
    </p:spTree>
    <p:extLst>
      <p:ext uri="{BB962C8B-B14F-4D97-AF65-F5344CB8AC3E}">
        <p14:creationId xmlns:p14="http://schemas.microsoft.com/office/powerpoint/2010/main" val="2317165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 slanted Image Right">
    <p:spTree>
      <p:nvGrpSpPr>
        <p:cNvPr id="1" name=""/>
        <p:cNvGrpSpPr/>
        <p:nvPr/>
      </p:nvGrpSpPr>
      <p:grpSpPr>
        <a:xfrm>
          <a:off x="0" y="0"/>
          <a:ext cx="0" cy="0"/>
          <a:chOff x="0" y="0"/>
          <a:chExt cx="0" cy="0"/>
        </a:xfrm>
      </p:grpSpPr>
      <p:sp>
        <p:nvSpPr>
          <p:cNvPr id="12" name="Title Placeholder 2">
            <a:extLst>
              <a:ext uri="{FF2B5EF4-FFF2-40B4-BE49-F238E27FC236}">
                <a16:creationId xmlns:a16="http://schemas.microsoft.com/office/drawing/2014/main" id="{D67C4168-A193-45C5-93FD-7A782A48CAF5}"/>
              </a:ext>
            </a:extLst>
          </p:cNvPr>
          <p:cNvSpPr>
            <a:spLocks noGrp="1"/>
          </p:cNvSpPr>
          <p:nvPr>
            <p:ph type="title" hasCustomPrompt="1"/>
          </p:nvPr>
        </p:nvSpPr>
        <p:spPr>
          <a:xfrm>
            <a:off x="466369" y="466302"/>
            <a:ext cx="5751868" cy="1437763"/>
          </a:xfrm>
          <a:prstGeom prst="rect">
            <a:avLst/>
          </a:prstGeom>
        </p:spPr>
        <p:txBody>
          <a:bodyPr vert="horz" lIns="0" tIns="0" rIns="0" bIns="0" rtlCol="0" anchor="t">
            <a:normAutofit/>
          </a:bodyPr>
          <a:lstStyle>
            <a:lvl1pPr>
              <a:defRPr>
                <a:solidFill>
                  <a:schemeClr val="tx1"/>
                </a:solidFill>
              </a:defRPr>
            </a:lvl1pPr>
          </a:lstStyle>
          <a:p>
            <a:r>
              <a:rPr lang="en-US"/>
              <a:t>Click to edit title</a:t>
            </a:r>
          </a:p>
        </p:txBody>
      </p:sp>
      <p:sp>
        <p:nvSpPr>
          <p:cNvPr id="7" name="Slide Number Placeholder 2">
            <a:extLst>
              <a:ext uri="{FF2B5EF4-FFF2-40B4-BE49-F238E27FC236}">
                <a16:creationId xmlns:a16="http://schemas.microsoft.com/office/drawing/2014/main" id="{37C32BF6-02DE-4611-8B42-B01BC47DC612}"/>
              </a:ext>
            </a:extLst>
          </p:cNvPr>
          <p:cNvSpPr>
            <a:spLocks noGrp="1"/>
          </p:cNvSpPr>
          <p:nvPr>
            <p:ph type="sldNum" sz="quarter" idx="4"/>
          </p:nvPr>
        </p:nvSpPr>
        <p:spPr>
          <a:xfrm>
            <a:off x="1" y="6570756"/>
            <a:ext cx="538663" cy="398081"/>
          </a:xfrm>
          <a:prstGeom prst="rect">
            <a:avLst/>
          </a:prstGeom>
        </p:spPr>
        <p:txBody>
          <a:bodyPr anchor="t"/>
          <a:lstStyle>
            <a:lvl1pPr algn="r">
              <a:defRPr sz="1224">
                <a:solidFill>
                  <a:schemeClr val="accent6"/>
                </a:solidFill>
              </a:defRPr>
            </a:lvl1pPr>
          </a:lstStyle>
          <a:p>
            <a:fld id="{B9D7F84B-3C83-9746-917C-397D4BD96F66}" type="slidenum">
              <a:rPr lang="en-US" smtClean="0"/>
              <a:pPr/>
              <a:t>‹#›</a:t>
            </a:fld>
            <a:endParaRPr lang="en-US"/>
          </a:p>
        </p:txBody>
      </p:sp>
      <p:sp>
        <p:nvSpPr>
          <p:cNvPr id="9" name="Text Placeholder 3">
            <a:extLst>
              <a:ext uri="{FF2B5EF4-FFF2-40B4-BE49-F238E27FC236}">
                <a16:creationId xmlns:a16="http://schemas.microsoft.com/office/drawing/2014/main" id="{D78D2F5C-C02D-49C4-A3A8-A4526E03FB11}"/>
              </a:ext>
            </a:extLst>
          </p:cNvPr>
          <p:cNvSpPr>
            <a:spLocks noGrp="1"/>
          </p:cNvSpPr>
          <p:nvPr>
            <p:ph idx="32" hasCustomPrompt="1"/>
          </p:nvPr>
        </p:nvSpPr>
        <p:spPr>
          <a:xfrm>
            <a:off x="474478" y="1904066"/>
            <a:ext cx="5743758" cy="4603910"/>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id="{72DE6A1D-8AB1-4C01-944E-A32A7172E8EC}"/>
              </a:ext>
            </a:extLst>
          </p:cNvPr>
          <p:cNvSpPr>
            <a:spLocks noGrp="1"/>
          </p:cNvSpPr>
          <p:nvPr>
            <p:ph type="pic" sz="quarter" idx="24" hasCustomPrompt="1"/>
          </p:nvPr>
        </p:nvSpPr>
        <p:spPr>
          <a:xfrm>
            <a:off x="4620354" y="3164864"/>
            <a:ext cx="7816121" cy="664797"/>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7172445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946830" y="3039097"/>
            <a:ext cx="7895351" cy="565027"/>
          </a:xfrm>
        </p:spPr>
        <p:txBody>
          <a:bodyPr anchor="b" anchorCtr="0"/>
          <a:lstStyle>
            <a:lvl1pPr marL="186519" indent="-186519">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140634" y="4041282"/>
            <a:ext cx="7695069"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140634" y="4379674"/>
            <a:ext cx="7695069"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9603594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600059" y="466301"/>
            <a:ext cx="4236173" cy="1130181"/>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600773" y="2062737"/>
            <a:ext cx="4236174" cy="2084319"/>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440958" y="1493553"/>
            <a:ext cx="6995517" cy="3932269"/>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28" b="1" kern="1200" spc="0" baseline="0" dirty="0">
                <a:solidFill>
                  <a:srgbClr val="000000"/>
                </a:solidFill>
                <a:latin typeface="+mn-lt"/>
                <a:ea typeface="+mn-ea"/>
                <a:cs typeface="Segoe UI" panose="020B0502040204020203" pitchFamily="34" charset="0"/>
              </a:defRPr>
            </a:lvl1pPr>
          </a:lstStyle>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3325458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9327356"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95915" y="4379674"/>
            <a:ext cx="9327356"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3616817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Title, company, or other information</a:t>
            </a:r>
          </a:p>
        </p:txBody>
      </p:sp>
    </p:spTree>
    <p:extLst>
      <p:ext uri="{BB962C8B-B14F-4D97-AF65-F5344CB8AC3E}">
        <p14:creationId xmlns:p14="http://schemas.microsoft.com/office/powerpoint/2010/main" val="2342111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95493"/>
      </p:ext>
    </p:extLst>
  </p:cSld>
  <p:clrMapOvr>
    <a:masterClrMapping/>
  </p:clrMapOvr>
  <p:transition>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15615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69938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3"/>
            <a:ext cx="11887200" cy="2025170"/>
          </a:xfrm>
        </p:spPr>
        <p:txBody>
          <a:bodyPr>
            <a:spAutoFit/>
          </a:bodyPr>
          <a:lstStyle>
            <a:lvl1pPr>
              <a:defRPr sz="3597">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558938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3"/>
            <a:ext cx="11887200" cy="2025170"/>
          </a:xfrm>
        </p:spPr>
        <p:txBody>
          <a:bodyPr>
            <a:spAutoFit/>
          </a:bodyPr>
          <a:lstStyle>
            <a:lvl1pPr>
              <a:defRPr sz="359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6624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2"/>
            <a:ext cx="5486399" cy="1973212"/>
          </a:xfrm>
        </p:spPr>
        <p:txBody>
          <a:bodyPr wrap="square">
            <a:spAutoFit/>
          </a:bodyPr>
          <a:lstStyle>
            <a:lvl1pPr marL="0" indent="0">
              <a:spcBef>
                <a:spcPts val="1224"/>
              </a:spcBef>
              <a:buClr>
                <a:schemeClr val="tx1"/>
              </a:buClr>
              <a:buFont typeface="Wingdings" pitchFamily="2" charset="2"/>
              <a:buNone/>
              <a:defRPr sz="3597">
                <a:gradFill>
                  <a:gsLst>
                    <a:gs pos="1250">
                      <a:schemeClr val="tx2"/>
                    </a:gs>
                    <a:gs pos="99000">
                      <a:schemeClr val="tx2"/>
                    </a:gs>
                  </a:gsLst>
                  <a:lin ang="5400000" scaled="0"/>
                </a:gradFill>
              </a:defRPr>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2"/>
            <a:ext cx="5486399" cy="1973212"/>
          </a:xfrm>
        </p:spPr>
        <p:txBody>
          <a:bodyPr wrap="square">
            <a:spAutoFit/>
          </a:bodyPr>
          <a:lstStyle>
            <a:lvl1pPr marL="0" indent="0">
              <a:spcBef>
                <a:spcPts val="1224"/>
              </a:spcBef>
              <a:buClr>
                <a:schemeClr val="tx1"/>
              </a:buClr>
              <a:buFont typeface="Wingdings" pitchFamily="2" charset="2"/>
              <a:buNone/>
              <a:defRPr sz="3597">
                <a:gradFill>
                  <a:gsLst>
                    <a:gs pos="1250">
                      <a:schemeClr val="tx2"/>
                    </a:gs>
                    <a:gs pos="99000">
                      <a:schemeClr val="tx2"/>
                    </a:gs>
                  </a:gsLst>
                  <a:lin ang="5400000" scaled="0"/>
                </a:gradFill>
              </a:defRPr>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5078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163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489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2"/>
            <a:ext cx="5486399" cy="1973212"/>
          </a:xfrm>
        </p:spPr>
        <p:txBody>
          <a:bodyPr wrap="square">
            <a:spAutoFit/>
          </a:bodyPr>
          <a:lstStyle>
            <a:lvl1pPr marL="0" indent="0">
              <a:spcBef>
                <a:spcPts val="1224"/>
              </a:spcBef>
              <a:buClr>
                <a:schemeClr val="tx1"/>
              </a:buClr>
              <a:buFont typeface="Wingdings" pitchFamily="2" charset="2"/>
              <a:buNone/>
              <a:defRPr sz="3597"/>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2"/>
            <a:ext cx="5486399" cy="1973212"/>
          </a:xfrm>
        </p:spPr>
        <p:txBody>
          <a:bodyPr wrap="square">
            <a:spAutoFit/>
          </a:bodyPr>
          <a:lstStyle>
            <a:lvl1pPr marL="0" indent="0">
              <a:spcBef>
                <a:spcPts val="1224"/>
              </a:spcBef>
              <a:buClr>
                <a:schemeClr val="tx1"/>
              </a:buClr>
              <a:buFont typeface="Wingdings" pitchFamily="2" charset="2"/>
              <a:buNone/>
              <a:defRPr sz="3597"/>
            </a:lvl1pPr>
            <a:lvl2pPr marL="0" indent="0">
              <a:buNone/>
              <a:defRPr sz="2000"/>
            </a:lvl2pPr>
            <a:lvl3pPr marL="231642" indent="0">
              <a:buNone/>
              <a:tabLst/>
              <a:defRPr sz="2000"/>
            </a:lvl3pPr>
            <a:lvl4pPr marL="460110" indent="0">
              <a:buNone/>
              <a:defRPr/>
            </a:lvl4pPr>
            <a:lvl5pPr marL="68540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05946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7172" indent="-287172">
              <a:spcBef>
                <a:spcPts val="1224"/>
              </a:spcBef>
              <a:buClr>
                <a:schemeClr val="tx2"/>
              </a:buClr>
              <a:buFont typeface="Arial" pitchFamily="34" charset="0"/>
              <a:buChar char="•"/>
              <a:defRPr sz="3197">
                <a:gradFill>
                  <a:gsLst>
                    <a:gs pos="1250">
                      <a:schemeClr val="tx2"/>
                    </a:gs>
                    <a:gs pos="99000">
                      <a:schemeClr val="tx2"/>
                    </a:gs>
                  </a:gsLst>
                  <a:lin ang="5400000" scaled="0"/>
                </a:gradFill>
              </a:defRPr>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7172" indent="-287172">
              <a:spcBef>
                <a:spcPts val="1224"/>
              </a:spcBef>
              <a:buClr>
                <a:schemeClr val="tx2"/>
              </a:buClr>
              <a:buFont typeface="Arial" pitchFamily="34" charset="0"/>
              <a:buChar char="•"/>
              <a:defRPr sz="3197">
                <a:gradFill>
                  <a:gsLst>
                    <a:gs pos="1250">
                      <a:schemeClr val="tx2"/>
                    </a:gs>
                    <a:gs pos="99000">
                      <a:schemeClr val="tx2"/>
                    </a:gs>
                  </a:gsLst>
                  <a:lin ang="5400000" scaled="0"/>
                </a:gradFill>
              </a:defRPr>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1462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7172" indent="-287172">
              <a:spcBef>
                <a:spcPts val="1224"/>
              </a:spcBef>
              <a:buClr>
                <a:schemeClr val="tx1"/>
              </a:buClr>
              <a:buFont typeface="Arial" pitchFamily="34" charset="0"/>
              <a:buChar char="•"/>
              <a:defRPr sz="3197"/>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7172" indent="-287172">
              <a:spcBef>
                <a:spcPts val="1224"/>
              </a:spcBef>
              <a:buClr>
                <a:schemeClr val="tx1"/>
              </a:buClr>
              <a:buFont typeface="Arial" pitchFamily="34" charset="0"/>
              <a:buChar char="•"/>
              <a:defRPr sz="3197"/>
            </a:lvl1pPr>
            <a:lvl2pPr marL="530860" indent="-233060">
              <a:defRPr sz="2400"/>
            </a:lvl2pPr>
            <a:lvl3pPr marL="699181" indent="-168322">
              <a:tabLst/>
              <a:defRPr sz="2000"/>
            </a:lvl3pPr>
            <a:lvl4pPr marL="880450" indent="-181270">
              <a:defRPr/>
            </a:lvl4pPr>
            <a:lvl5pPr marL="1048771" indent="-16832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10231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7C808C-C5AC-4355-BE31-DB50FBD3FB9F}"/>
              </a:ext>
            </a:extLst>
          </p:cNvPr>
          <p:cNvGraphicFramePr>
            <a:graphicFrameLocks noChangeAspect="1"/>
          </p:cNvGraphicFramePr>
          <p:nvPr userDrawn="1">
            <p:custDataLst>
              <p:tags r:id="rId1"/>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6C7C808C-C5AC-4355-BE31-DB50FBD3FB9F}"/>
                          </a:ext>
                        </a:extLst>
                      </p:cNvPr>
                      <p:cNvPicPr/>
                      <p:nvPr/>
                    </p:nvPicPr>
                    <p:blipFill>
                      <a:blip r:embed="rId4"/>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851431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4"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6"/>
            <a:ext cx="10058401" cy="1829593"/>
          </a:xfrm>
          <a:noFill/>
        </p:spPr>
        <p:txBody>
          <a:bodyPr lIns="182880" tIns="146304" rIns="182880" bIns="146304">
            <a:noAutofit/>
          </a:bodyPr>
          <a:lstStyle>
            <a:lvl1pPr marL="0" indent="0">
              <a:spcBef>
                <a:spcPts val="0"/>
              </a:spcBef>
              <a:buNone/>
              <a:defRPr sz="359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641162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194"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299531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4"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008277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194"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720416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37441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2883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82864551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1213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97">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5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39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7229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6" y="233152"/>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29666" y="1476621"/>
            <a:ext cx="11375536" cy="2106474"/>
          </a:xfrm>
          <a:prstGeom prst="rect">
            <a:avLst/>
          </a:prstGeom>
        </p:spPr>
        <p:txBody>
          <a:bodyPr/>
          <a:lstStyle>
            <a:lvl1pPr marL="289566" indent="-289566">
              <a:buFont typeface="Wingdings" pitchFamily="2" charset="2"/>
              <a:buChar char=""/>
              <a:defRPr sz="4095"/>
            </a:lvl1pPr>
            <a:lvl2pPr marL="527371" indent="-237802">
              <a:buFont typeface="Wingdings" pitchFamily="2" charset="2"/>
              <a:buChar char=""/>
              <a:defRPr>
                <a:latin typeface="+mn-lt"/>
              </a:defRPr>
            </a:lvl2pPr>
            <a:lvl3pPr marL="755464" indent="-228096">
              <a:buFont typeface="Wingdings" pitchFamily="2" charset="2"/>
              <a:buChar char=""/>
              <a:tabLst/>
              <a:defRPr>
                <a:latin typeface="+mn-lt"/>
              </a:defRPr>
            </a:lvl3pPr>
            <a:lvl4pPr marL="931793" indent="-176329">
              <a:buFont typeface="Wingdings" pitchFamily="2" charset="2"/>
              <a:buChar char=""/>
              <a:defRPr>
                <a:latin typeface="+mn-lt"/>
              </a:defRPr>
            </a:lvl4pPr>
            <a:lvl5pPr marL="1108123" indent="-176329">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4337" tIns="62168" rIns="124337" bIns="62168" anchor="ctr"/>
          <a:lstStyle>
            <a:lvl1pPr algn="l">
              <a:defRPr sz="1598">
                <a:gradFill>
                  <a:gsLst>
                    <a:gs pos="100000">
                      <a:schemeClr val="bg2"/>
                    </a:gs>
                    <a:gs pos="0">
                      <a:schemeClr val="bg2"/>
                    </a:gs>
                  </a:gsLst>
                  <a:lin ang="5400000" scaled="0"/>
                </a:gradFill>
              </a:defRPr>
            </a:lvl1pPr>
          </a:lstStyle>
          <a:p>
            <a:pPr defTabSz="931755"/>
            <a:fld id="{727B4C2D-45E2-4621-8491-2995EB46A674}" type="slidenum">
              <a:rPr lang="en-US" smtClean="0">
                <a:gradFill>
                  <a:gsLst>
                    <a:gs pos="100000">
                      <a:srgbClr val="797A7D"/>
                    </a:gs>
                    <a:gs pos="0">
                      <a:srgbClr val="797A7D"/>
                    </a:gs>
                  </a:gsLst>
                  <a:lin ang="5400000" scaled="0"/>
                </a:gradFill>
              </a:rPr>
              <a:pPr defTabSz="931755"/>
              <a:t>‹#›</a:t>
            </a:fld>
            <a:endParaRPr lang="en-US">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25192332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Center + Subhea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D4ECD-FDF4-8746-BFDA-AC8BFB1A2280}"/>
              </a:ext>
            </a:extLst>
          </p:cNvPr>
          <p:cNvSpPr>
            <a:spLocks noGrp="1"/>
          </p:cNvSpPr>
          <p:nvPr>
            <p:ph type="title"/>
          </p:nvPr>
        </p:nvSpPr>
        <p:spPr>
          <a:xfrm>
            <a:off x="466368" y="466303"/>
            <a:ext cx="11499948" cy="514717"/>
          </a:xfrm>
        </p:spPr>
        <p:txBody>
          <a:bodyPr lIns="0" rIns="0" anchor="t" anchorCtr="0">
            <a:normAutofit/>
          </a:bodyPr>
          <a:lstStyle>
            <a:lvl1pPr algn="ctr">
              <a:defRPr sz="2856"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3572F15-D398-984B-89CA-37B63DF23C90}"/>
              </a:ext>
            </a:extLst>
          </p:cNvPr>
          <p:cNvSpPr>
            <a:spLocks noGrp="1"/>
          </p:cNvSpPr>
          <p:nvPr>
            <p:ph type="body" sz="quarter" idx="10" hasCustomPrompt="1"/>
          </p:nvPr>
        </p:nvSpPr>
        <p:spPr>
          <a:xfrm>
            <a:off x="466369" y="981020"/>
            <a:ext cx="11500501" cy="348108"/>
          </a:xfrm>
        </p:spPr>
        <p:txBody>
          <a:bodyPr>
            <a:noAutofit/>
          </a:bodyPr>
          <a:lstStyle>
            <a:lvl1pPr marL="0" indent="0" algn="ctr">
              <a:buFontTx/>
              <a:buNone/>
              <a:defRPr sz="2040" b="0" i="0">
                <a:solidFill>
                  <a:schemeClr val="tx1"/>
                </a:solidFill>
                <a:latin typeface="Segoe UI Light" panose="020B0502040204020203" pitchFamily="34" charset="0"/>
                <a:cs typeface="Segoe UI Light" panose="020B0502040204020203" pitchFamily="34" charset="0"/>
              </a:defRPr>
            </a:lvl1pPr>
          </a:lstStyle>
          <a:p>
            <a:pPr lvl="0"/>
            <a:r>
              <a:rPr lang="en-US"/>
              <a:t>Add Subhead text here</a:t>
            </a:r>
          </a:p>
        </p:txBody>
      </p:sp>
    </p:spTree>
    <p:extLst>
      <p:ext uri="{BB962C8B-B14F-4D97-AF65-F5344CB8AC3E}">
        <p14:creationId xmlns:p14="http://schemas.microsoft.com/office/powerpoint/2010/main" val="3436356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24977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
        <p:nvSpPr>
          <p:cNvPr id="9" name="Title 1"/>
          <p:cNvSpPr>
            <a:spLocks noGrp="1"/>
          </p:cNvSpPr>
          <p:nvPr>
            <p:ph type="title" hasCustomPrompt="1"/>
          </p:nvPr>
        </p:nvSpPr>
        <p:spPr>
          <a:xfrm>
            <a:off x="595915" y="2474071"/>
            <a:ext cx="5625562"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5625562"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95914" y="4379674"/>
            <a:ext cx="5622323"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4290588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
        <p:nvSpPr>
          <p:cNvPr id="9" name="Title 1"/>
          <p:cNvSpPr>
            <a:spLocks noGrp="1"/>
          </p:cNvSpPr>
          <p:nvPr>
            <p:ph type="title" hasCustomPrompt="1"/>
          </p:nvPr>
        </p:nvSpPr>
        <p:spPr>
          <a:xfrm>
            <a:off x="595915" y="2474071"/>
            <a:ext cx="5625562"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5625562"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95914" y="4379674"/>
            <a:ext cx="5622323"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1400522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9327356"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95915" y="4379674"/>
            <a:ext cx="9327356"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FEE7DFBB-29DD-502E-C614-FEB374B2455A}"/>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2966775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9327356"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95915" y="4379674"/>
            <a:ext cx="9327356"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3858697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600059" y="3214749"/>
            <a:ext cx="2434571" cy="565027"/>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223220" y="2674836"/>
            <a:ext cx="7618961" cy="1644855"/>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13596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strike="noStrike">
                <a:gradFill>
                  <a:gsLst>
                    <a:gs pos="83000">
                      <a:schemeClr val="tx1"/>
                    </a:gs>
                    <a:gs pos="99000">
                      <a:schemeClr val="tx1"/>
                    </a:gs>
                  </a:gsLst>
                  <a:lin ang="5400000" scaled="1"/>
                </a:gradFill>
              </a:defRPr>
            </a:lvl1pPr>
          </a:lstStyle>
          <a:p>
            <a:r>
              <a:rPr lang="en-US"/>
              <a:t>Title</a:t>
            </a:r>
          </a:p>
        </p:txBody>
      </p:sp>
      <p:sp>
        <p:nvSpPr>
          <p:cNvPr id="5" name="Content Placeholder 4">
            <a:extLst>
              <a:ext uri="{FF2B5EF4-FFF2-40B4-BE49-F238E27FC236}">
                <a16:creationId xmlns:a16="http://schemas.microsoft.com/office/drawing/2014/main" id="{4B982F17-5BB4-4EF5-8101-BCD4251B4BDA}"/>
              </a:ext>
            </a:extLst>
          </p:cNvPr>
          <p:cNvSpPr>
            <a:spLocks noGrp="1"/>
          </p:cNvSpPr>
          <p:nvPr>
            <p:ph sz="quarter" idx="10"/>
          </p:nvPr>
        </p:nvSpPr>
        <p:spPr>
          <a:xfrm>
            <a:off x="465140" y="1238251"/>
            <a:ext cx="11533187"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18865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6091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8903448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4541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0565273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4562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95914" y="2125883"/>
            <a:ext cx="5324366" cy="1368620"/>
          </a:xfrm>
        </p:spPr>
        <p:txBody>
          <a:bodyPr>
            <a:spAutoFit/>
          </a:bodyPr>
          <a:lstStyle>
            <a:lvl1pPr marL="174862" indent="-174862">
              <a:defRPr lang="en-US" sz="2040" dirty="0"/>
            </a:lvl1pPr>
            <a:lvl2pPr marL="349724" indent="-174862">
              <a:defRPr lang="en-US" sz="1632" dirty="0"/>
            </a:lvl2pPr>
            <a:lvl3pPr marL="524586" indent="-174862">
              <a:defRPr lang="en-US" sz="1428" dirty="0"/>
            </a:lvl3pPr>
            <a:lvl4pPr marL="680018" indent="-155433">
              <a:defRPr lang="en-US" sz="1224" dirty="0"/>
            </a:lvl4pPr>
            <a:lvl5pPr marL="809546" indent="-123051">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525911" y="2125883"/>
            <a:ext cx="5324366" cy="1368620"/>
          </a:xfrm>
        </p:spPr>
        <p:txBody>
          <a:bodyPr>
            <a:spAutoFit/>
          </a:bodyPr>
          <a:lstStyle>
            <a:lvl1pPr marL="174862" indent="-174862">
              <a:defRPr lang="en-US" sz="2040" dirty="0"/>
            </a:lvl1pPr>
            <a:lvl2pPr marL="349724" indent="-174862">
              <a:defRPr lang="en-US" sz="1632" dirty="0"/>
            </a:lvl2pPr>
            <a:lvl3pPr marL="524586" indent="-174862">
              <a:defRPr lang="en-US" sz="1428" dirty="0"/>
            </a:lvl3pPr>
            <a:lvl4pPr marL="699447" indent="-139242">
              <a:defRPr lang="en-US" sz="1224" dirty="0"/>
            </a:lvl4pPr>
            <a:lvl5pPr marL="809546" indent="-123051">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0207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2643"/>
            <a:ext cx="5319507" cy="1331134"/>
          </a:xfrm>
        </p:spPr>
        <p:txBody>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3"/>
            <a:ext cx="5319507" cy="1331134"/>
          </a:xfrm>
        </p:spPr>
        <p:txBody>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152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Tree>
    <p:extLst>
      <p:ext uri="{BB962C8B-B14F-4D97-AF65-F5344CB8AC3E}">
        <p14:creationId xmlns:p14="http://schemas.microsoft.com/office/powerpoint/2010/main" val="980879367"/>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6983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95914"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4" y="2328566"/>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906135"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906135"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16356"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16356" y="2328566"/>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526578"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526578"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836799"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836799"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Tree>
    <p:extLst>
      <p:ext uri="{BB962C8B-B14F-4D97-AF65-F5344CB8AC3E}">
        <p14:creationId xmlns:p14="http://schemas.microsoft.com/office/powerpoint/2010/main" val="33000834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300"/>
            <a:ext cx="11567160" cy="1278299"/>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7"/>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62703794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37430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877552"/>
            <a:ext cx="5338158" cy="5239418"/>
          </a:xfrm>
          <a:blipFill dpi="0" rotWithShape="1">
            <a:blip r:embed="rId3"/>
            <a:srcRect/>
            <a:tile tx="0" ty="0" sx="76000" sy="76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187758290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877552"/>
            <a:ext cx="5338158" cy="5239418"/>
          </a:xfrm>
          <a:blipFill dpi="0" rotWithShape="1">
            <a:blip r:embed="rId3"/>
            <a:srcRect/>
            <a:tile tx="0" ty="0" sx="76000" sy="76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387953659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0"/>
            <a:ext cx="6214930" cy="6994525"/>
          </a:xfrm>
          <a:blipFill dpi="0" rotWithShape="1">
            <a:blip r:embed="rId2"/>
            <a:srcRect/>
            <a:tile tx="-355600" ty="0" sx="100000" sy="100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4143723569"/>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946830" y="3039097"/>
            <a:ext cx="7895351" cy="565027"/>
          </a:xfrm>
        </p:spPr>
        <p:txBody>
          <a:bodyPr anchor="b" anchorCtr="0"/>
          <a:lstStyle>
            <a:lvl1pPr marL="186519" indent="-186519">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140634" y="4041282"/>
            <a:ext cx="7695069"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140634" y="4379674"/>
            <a:ext cx="7695069"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9051041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946830" y="4169771"/>
            <a:ext cx="7895351" cy="565027"/>
          </a:xfrm>
        </p:spPr>
        <p:txBody>
          <a:bodyPr anchor="b" anchorCtr="0"/>
          <a:lstStyle>
            <a:lvl1pPr marL="186519" indent="-186519">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140634" y="5171955"/>
            <a:ext cx="7695069"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140634" y="5510348"/>
            <a:ext cx="7695069"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42730332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0060" y="2932236"/>
            <a:ext cx="4210461" cy="113005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95256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846175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3"/>
            <a:ext cx="4245890" cy="878930"/>
          </a:xfrm>
        </p:spPr>
        <p:txBody>
          <a:bodyPr/>
          <a:lstStyle>
            <a:lvl1pPr marL="0" indent="0">
              <a:buNone/>
              <a:defRPr sz="2856">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4917352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0133327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72505"/>
            <a:ext cx="3245833" cy="446276"/>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2506"/>
            <a:ext cx="6801197" cy="446276"/>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588653" cy="156952"/>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6778376"/>
      </p:ext>
    </p:extLst>
  </p:cSld>
  <p:clrMapOvr>
    <a:masterClrMapping/>
  </p:clrMapOvr>
  <p:transition>
    <p:fade/>
  </p:transition>
  <p:extLst>
    <p:ext uri="{DCECCB84-F9BA-43D5-87BE-67443E8EF086}">
      <p15:sldGuideLst xmlns:p15="http://schemas.microsoft.com/office/powerpoint/2012/main">
        <p15:guide id="13" pos="2799">
          <p15:clr>
            <a:srgbClr val="5ACBF0"/>
          </p15:clr>
        </p15:guide>
        <p15:guide id="29" orient="horz" pos="2203">
          <p15:clr>
            <a:srgbClr val="5ACBF0"/>
          </p15:clr>
        </p15:guide>
        <p15:guide id="30" pos="2424">
          <p15:clr>
            <a:srgbClr val="5ACBF0"/>
          </p15:clr>
        </p15:guide>
        <p15:guide id="31" pos="317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247482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0290831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60149390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38690601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28016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991396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1905561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6"/>
            <a:ext cx="5475158"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6"/>
            <a:ext cx="5475158"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3"/>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3420584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3"/>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4"/>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0790828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5845" y="2065976"/>
            <a:ext cx="2583678" cy="2583311"/>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50294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5440187"/>
            <a:ext cx="4990136" cy="313904"/>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8"/>
            <a:ext cx="6184037" cy="2863092"/>
          </a:xfrm>
          <a:blipFill>
            <a:blip r:embed="rId2"/>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849388" y="5440187"/>
            <a:ext cx="4990136" cy="313904"/>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252438" y="2331508"/>
            <a:ext cx="6184037" cy="2863092"/>
          </a:xfrm>
          <a:blipFill>
            <a:blip r:embed="rId3"/>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541152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4341-E4AD-4DAD-8B58-62171536584D}"/>
              </a:ext>
            </a:extLst>
          </p:cNvPr>
          <p:cNvSpPr>
            <a:spLocks noGrp="1"/>
          </p:cNvSpPr>
          <p:nvPr>
            <p:ph type="ctrTitle"/>
          </p:nvPr>
        </p:nvSpPr>
        <p:spPr>
          <a:xfrm>
            <a:off x="1554560" y="1144706"/>
            <a:ext cx="9327356" cy="2435131"/>
          </a:xfrm>
        </p:spPr>
        <p:txBody>
          <a:bodyPr anchor="b"/>
          <a:lstStyle>
            <a:lvl1pPr algn="ctr">
              <a:defRPr sz="6100"/>
            </a:lvl1pPr>
          </a:lstStyle>
          <a:p>
            <a:r>
              <a:rPr lang="en-US"/>
              <a:t>Click to edit Master title style</a:t>
            </a:r>
          </a:p>
        </p:txBody>
      </p:sp>
      <p:sp>
        <p:nvSpPr>
          <p:cNvPr id="3" name="Subtitle 2">
            <a:extLst>
              <a:ext uri="{FF2B5EF4-FFF2-40B4-BE49-F238E27FC236}">
                <a16:creationId xmlns:a16="http://schemas.microsoft.com/office/drawing/2014/main" id="{7DF05DA0-A507-4A63-BA3E-6A64C1CA1907}"/>
              </a:ext>
            </a:extLst>
          </p:cNvPr>
          <p:cNvSpPr>
            <a:spLocks noGrp="1"/>
          </p:cNvSpPr>
          <p:nvPr>
            <p:ph type="subTitle" idx="1"/>
          </p:nvPr>
        </p:nvSpPr>
        <p:spPr>
          <a:xfrm>
            <a:off x="1554560" y="3673745"/>
            <a:ext cx="9327356" cy="1688724"/>
          </a:xfrm>
        </p:spPr>
        <p:txBody>
          <a:bodyPr/>
          <a:lstStyle>
            <a:lvl1pPr marL="0" indent="0" algn="ctr">
              <a:buNone/>
              <a:defRPr sz="2400"/>
            </a:lvl1pPr>
            <a:lvl2pPr marL="466298" indent="0" algn="ctr">
              <a:buNone/>
              <a:defRPr sz="2000"/>
            </a:lvl2pPr>
            <a:lvl3pPr marL="932597" indent="0" algn="ctr">
              <a:buNone/>
              <a:defRPr sz="1800"/>
            </a:lvl3pPr>
            <a:lvl4pPr marL="1398895" indent="0" algn="ctr">
              <a:buNone/>
              <a:defRPr sz="1600"/>
            </a:lvl4pPr>
            <a:lvl5pPr marL="1865193" indent="0" algn="ctr">
              <a:buNone/>
              <a:defRPr sz="1600"/>
            </a:lvl5pPr>
            <a:lvl6pPr marL="2331491" indent="0" algn="ctr">
              <a:buNone/>
              <a:defRPr sz="1600"/>
            </a:lvl6pPr>
            <a:lvl7pPr marL="2797790" indent="0" algn="ctr">
              <a:buNone/>
              <a:defRPr sz="1600"/>
            </a:lvl7pPr>
            <a:lvl8pPr marL="3264088" indent="0" algn="ctr">
              <a:buNone/>
              <a:defRPr sz="1600"/>
            </a:lvl8pPr>
            <a:lvl9pPr marL="37303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3C7525-D43A-473E-8CF6-84F13D4C7955}"/>
              </a:ext>
            </a:extLst>
          </p:cNvPr>
          <p:cNvSpPr>
            <a:spLocks noGrp="1"/>
          </p:cNvSpPr>
          <p:nvPr>
            <p:ph type="dt" sz="half" idx="10"/>
          </p:nvPr>
        </p:nvSpPr>
        <p:spPr/>
        <p:txBody>
          <a:bodyPr/>
          <a:lstStyle/>
          <a:p>
            <a:fld id="{ED2BAA95-8E98-45A6-8E12-3F0588CD16E6}" type="datetimeFigureOut">
              <a:rPr lang="en-US" smtClean="0"/>
              <a:t>9/18/2023</a:t>
            </a:fld>
            <a:endParaRPr lang="en-US"/>
          </a:p>
        </p:txBody>
      </p:sp>
      <p:sp>
        <p:nvSpPr>
          <p:cNvPr id="5" name="Footer Placeholder 4">
            <a:extLst>
              <a:ext uri="{FF2B5EF4-FFF2-40B4-BE49-F238E27FC236}">
                <a16:creationId xmlns:a16="http://schemas.microsoft.com/office/drawing/2014/main" id="{F3909C68-5872-4339-8A0C-7350631F4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3ADF9-0884-4CFA-A597-5B35E71A18F1}"/>
              </a:ext>
            </a:extLst>
          </p:cNvPr>
          <p:cNvSpPr>
            <a:spLocks noGrp="1"/>
          </p:cNvSpPr>
          <p:nvPr>
            <p:ph type="sldNum" sz="quarter" idx="12"/>
          </p:nvPr>
        </p:nvSpPr>
        <p:spPr/>
        <p:txBody>
          <a:bodyPr/>
          <a:lstStyle/>
          <a:p>
            <a:fld id="{A7B576B7-A783-4DFE-BDA0-2A0682701B8A}" type="slidenum">
              <a:rPr lang="en-US" smtClean="0"/>
              <a:t>‹#›</a:t>
            </a:fld>
            <a:endParaRPr lang="en-US"/>
          </a:p>
        </p:txBody>
      </p:sp>
    </p:spTree>
    <p:extLst>
      <p:ext uri="{BB962C8B-B14F-4D97-AF65-F5344CB8AC3E}">
        <p14:creationId xmlns:p14="http://schemas.microsoft.com/office/powerpoint/2010/main" val="21261686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1"/>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4104037"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763170" y="4894953"/>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166219" y="2331509"/>
            <a:ext cx="4104037"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929389" y="4894954"/>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32438" y="2331509"/>
            <a:ext cx="4104037"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347242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3059373"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22652" y="4894953"/>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125701" y="2331509"/>
            <a:ext cx="3059373"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848352" y="4894954"/>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251401" y="2331509"/>
            <a:ext cx="3059373"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974053" y="4894953"/>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377102" y="2331509"/>
            <a:ext cx="3059373"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557692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8475" y="4896168"/>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2434440"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98984"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00509" y="2331509"/>
            <a:ext cx="2434440"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299493" y="4894954"/>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001018" y="2331509"/>
            <a:ext cx="2434440"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800002"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501526" y="2331509"/>
            <a:ext cx="2434440"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300511"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0002035" y="2331509"/>
            <a:ext cx="2434440" cy="2331508"/>
          </a:xfrm>
          <a:blipFill>
            <a:blip r:embed="rId6"/>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550374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7029"/>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78770"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78770"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3832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038327"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997885"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97885"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4844105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55717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557177"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18439"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518439"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79702" y="2331509"/>
            <a:ext cx="2359821" cy="235948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479702"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30167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1772198" cy="177194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63767" y="2331509"/>
            <a:ext cx="1772198" cy="177194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63767"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332139" y="2331509"/>
            <a:ext cx="1772198" cy="177194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332139" y="4319768"/>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699473" y="2331509"/>
            <a:ext cx="1772198" cy="177194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699473"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0067325" y="2331509"/>
            <a:ext cx="1772198" cy="177194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0067325"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511696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443449" y="2355795"/>
            <a:ext cx="7398732" cy="439479"/>
          </a:xfrm>
        </p:spPr>
        <p:txBody>
          <a:bodyPr anchor="t"/>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9241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1183733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436475"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864322" cy="50360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03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3298" y="724386"/>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269548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65289"/>
            <a:ext cx="12436475" cy="552923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6528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2141102"/>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51829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16C0-12DB-43C3-B8FD-252767F3E3B7}"/>
              </a:ext>
            </a:extLst>
          </p:cNvPr>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4195BF-3230-4151-B486-1DFEA3F97B6F}"/>
              </a:ext>
            </a:extLst>
          </p:cNvPr>
          <p:cNvSpPr>
            <a:spLocks noGrp="1"/>
          </p:cNvSpPr>
          <p:nvPr>
            <p:ph type="body" idx="1"/>
          </p:nvPr>
        </p:nvSpPr>
        <p:spPr>
          <a:xfrm>
            <a:off x="856628" y="1714631"/>
            <a:ext cx="5261211" cy="840314"/>
          </a:xfrm>
        </p:spPr>
        <p:txBody>
          <a:bodyPr anchor="b"/>
          <a:lstStyle>
            <a:lvl1pPr marL="0" indent="0">
              <a:buNone/>
              <a:defRPr sz="2400" b="1"/>
            </a:lvl1pPr>
            <a:lvl2pPr marL="466298" indent="0">
              <a:buNone/>
              <a:defRPr sz="2000" b="1"/>
            </a:lvl2pPr>
            <a:lvl3pPr marL="932597" indent="0">
              <a:buNone/>
              <a:defRPr sz="1800" b="1"/>
            </a:lvl3pPr>
            <a:lvl4pPr marL="1398895" indent="0">
              <a:buNone/>
              <a:defRPr sz="1600" b="1"/>
            </a:lvl4pPr>
            <a:lvl5pPr marL="1865193" indent="0">
              <a:buNone/>
              <a:defRPr sz="1600" b="1"/>
            </a:lvl5pPr>
            <a:lvl6pPr marL="2331491" indent="0">
              <a:buNone/>
              <a:defRPr sz="1600" b="1"/>
            </a:lvl6pPr>
            <a:lvl7pPr marL="2797790" indent="0">
              <a:buNone/>
              <a:defRPr sz="1600" b="1"/>
            </a:lvl7pPr>
            <a:lvl8pPr marL="3264088" indent="0">
              <a:buNone/>
              <a:defRPr sz="1600" b="1"/>
            </a:lvl8pPr>
            <a:lvl9pPr marL="37303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04927-E598-4CDB-8102-22A875415676}"/>
              </a:ext>
            </a:extLst>
          </p:cNvPr>
          <p:cNvSpPr>
            <a:spLocks noGrp="1"/>
          </p:cNvSpPr>
          <p:nvPr>
            <p:ph sz="half" idx="2"/>
          </p:nvPr>
        </p:nvSpPr>
        <p:spPr>
          <a:xfrm>
            <a:off x="856628"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67DE6-EC22-4EC7-8CB3-55A6872D9F09}"/>
              </a:ext>
            </a:extLst>
          </p:cNvPr>
          <p:cNvSpPr>
            <a:spLocks noGrp="1"/>
          </p:cNvSpPr>
          <p:nvPr>
            <p:ph type="body" sz="quarter" idx="3"/>
          </p:nvPr>
        </p:nvSpPr>
        <p:spPr>
          <a:xfrm>
            <a:off x="6295965" y="1714631"/>
            <a:ext cx="5287122" cy="840314"/>
          </a:xfrm>
        </p:spPr>
        <p:txBody>
          <a:bodyPr anchor="b"/>
          <a:lstStyle>
            <a:lvl1pPr marL="0" indent="0">
              <a:buNone/>
              <a:defRPr sz="2400" b="1"/>
            </a:lvl1pPr>
            <a:lvl2pPr marL="466298" indent="0">
              <a:buNone/>
              <a:defRPr sz="2000" b="1"/>
            </a:lvl2pPr>
            <a:lvl3pPr marL="932597" indent="0">
              <a:buNone/>
              <a:defRPr sz="1800" b="1"/>
            </a:lvl3pPr>
            <a:lvl4pPr marL="1398895" indent="0">
              <a:buNone/>
              <a:defRPr sz="1600" b="1"/>
            </a:lvl4pPr>
            <a:lvl5pPr marL="1865193" indent="0">
              <a:buNone/>
              <a:defRPr sz="1600" b="1"/>
            </a:lvl5pPr>
            <a:lvl6pPr marL="2331491" indent="0">
              <a:buNone/>
              <a:defRPr sz="1600" b="1"/>
            </a:lvl6pPr>
            <a:lvl7pPr marL="2797790" indent="0">
              <a:buNone/>
              <a:defRPr sz="1600" b="1"/>
            </a:lvl7pPr>
            <a:lvl8pPr marL="3264088" indent="0">
              <a:buNone/>
              <a:defRPr sz="1600" b="1"/>
            </a:lvl8pPr>
            <a:lvl9pPr marL="37303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85948-2093-42EA-B9E1-B874AC85BEE8}"/>
              </a:ext>
            </a:extLst>
          </p:cNvPr>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E3A136-2659-4B2B-9C43-14EF7A0A4D92}"/>
              </a:ext>
            </a:extLst>
          </p:cNvPr>
          <p:cNvSpPr>
            <a:spLocks noGrp="1"/>
          </p:cNvSpPr>
          <p:nvPr>
            <p:ph type="dt" sz="half" idx="10"/>
          </p:nvPr>
        </p:nvSpPr>
        <p:spPr/>
        <p:txBody>
          <a:bodyPr/>
          <a:lstStyle/>
          <a:p>
            <a:fld id="{ED2BAA95-8E98-45A6-8E12-3F0588CD16E6}" type="datetimeFigureOut">
              <a:rPr lang="en-US" smtClean="0"/>
              <a:t>9/18/2023</a:t>
            </a:fld>
            <a:endParaRPr lang="en-US"/>
          </a:p>
        </p:txBody>
      </p:sp>
      <p:sp>
        <p:nvSpPr>
          <p:cNvPr id="8" name="Footer Placeholder 7">
            <a:extLst>
              <a:ext uri="{FF2B5EF4-FFF2-40B4-BE49-F238E27FC236}">
                <a16:creationId xmlns:a16="http://schemas.microsoft.com/office/drawing/2014/main" id="{78D79C73-E2DA-4EBE-AA21-8EEE7C9790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6E4FFD-1495-47AB-801D-C2169529A100}"/>
              </a:ext>
            </a:extLst>
          </p:cNvPr>
          <p:cNvSpPr>
            <a:spLocks noGrp="1"/>
          </p:cNvSpPr>
          <p:nvPr>
            <p:ph type="sldNum" sz="quarter" idx="12"/>
          </p:nvPr>
        </p:nvSpPr>
        <p:spPr/>
        <p:txBody>
          <a:bodyPr/>
          <a:lstStyle/>
          <a:p>
            <a:fld id="{A7B576B7-A783-4DFE-BDA0-2A0682701B8A}" type="slidenum">
              <a:rPr lang="en-US" smtClean="0"/>
              <a:t>‹#›</a:t>
            </a:fld>
            <a:endParaRPr lang="en-US"/>
          </a:p>
        </p:txBody>
      </p:sp>
    </p:spTree>
    <p:extLst>
      <p:ext uri="{BB962C8B-B14F-4D97-AF65-F5344CB8AC3E}">
        <p14:creationId xmlns:p14="http://schemas.microsoft.com/office/powerpoint/2010/main" val="6780423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8148" y="1255181"/>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83419"/>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8341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3560720"/>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650412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600059" y="4308681"/>
            <a:ext cx="11239464" cy="502246"/>
          </a:xfrm>
        </p:spPr>
        <p:txBody>
          <a:bodyPr/>
          <a:lstStyle>
            <a:lvl1pPr>
              <a:defRPr sz="3264">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673657"/>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603006" y="5095973"/>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6330855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600060" y="466302"/>
            <a:ext cx="4121915" cy="502246"/>
          </a:xfrm>
        </p:spPr>
        <p:txBody>
          <a:bodyPr/>
          <a:lstStyle>
            <a:lvl1pPr>
              <a:defRPr sz="3264">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00776" y="1364778"/>
            <a:ext cx="4121199"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310375"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316270"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17042" y="723305"/>
            <a:ext cx="5918302" cy="376684"/>
          </a:xfrm>
        </p:spPr>
        <p:txBody>
          <a:bodyPr/>
          <a:lstStyle>
            <a:lvl1pPr marL="0" indent="0">
              <a:buNone/>
              <a:tabLst/>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309493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727455" y="466302"/>
            <a:ext cx="4112068" cy="502246"/>
          </a:xfrm>
        </p:spPr>
        <p:txBody>
          <a:bodyPr/>
          <a:lstStyle>
            <a:lvl1pPr>
              <a:defRPr sz="3264">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5914" y="720066"/>
            <a:ext cx="5936474" cy="376684"/>
          </a:xfrm>
        </p:spPr>
        <p:txBody>
          <a:bodyPr/>
          <a:lstStyle>
            <a:lvl1pPr marL="0" indent="0">
              <a:buNone/>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727455" y="1363285"/>
            <a:ext cx="4114725"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4668670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Title, company, or other information</a:t>
            </a:r>
          </a:p>
        </p:txBody>
      </p:sp>
    </p:spTree>
    <p:extLst>
      <p:ext uri="{BB962C8B-B14F-4D97-AF65-F5344CB8AC3E}">
        <p14:creationId xmlns:p14="http://schemas.microsoft.com/office/powerpoint/2010/main" val="563650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Title, company, or other information</a:t>
            </a:r>
          </a:p>
        </p:txBody>
      </p:sp>
    </p:spTree>
    <p:extLst>
      <p:ext uri="{BB962C8B-B14F-4D97-AF65-F5344CB8AC3E}">
        <p14:creationId xmlns:p14="http://schemas.microsoft.com/office/powerpoint/2010/main" val="2883043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8"/>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16724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14000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600059" y="466301"/>
            <a:ext cx="4236173" cy="1130181"/>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600773" y="2062737"/>
            <a:ext cx="4236174" cy="2084319"/>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440958" y="1493553"/>
            <a:ext cx="6995517" cy="3932269"/>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28" b="1" kern="1200" spc="0" baseline="0" dirty="0">
                <a:solidFill>
                  <a:srgbClr val="000000"/>
                </a:solidFill>
                <a:latin typeface="+mn-lt"/>
                <a:ea typeface="+mn-ea"/>
                <a:cs typeface="Segoe UI" panose="020B0502040204020203" pitchFamily="34" charset="0"/>
              </a:defRPr>
            </a:lvl1pPr>
          </a:lstStyle>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045981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600059" y="466301"/>
            <a:ext cx="5006071" cy="1130181"/>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600773" y="2062737"/>
            <a:ext cx="5005357" cy="1644874"/>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868574" y="596866"/>
            <a:ext cx="2678623" cy="5800793"/>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22" b="1" kern="1200" spc="0" baseline="0" dirty="0">
                <a:solidFill>
                  <a:schemeClr val="bg1"/>
                </a:solidFill>
                <a:latin typeface="+mn-lt"/>
                <a:ea typeface="+mn-ea"/>
                <a:cs typeface="Segoe UI" panose="020B0502040204020203" pitchFamily="34" charset="0"/>
              </a:defRPr>
            </a:lvl1pPr>
          </a:lstStyle>
          <a:p>
            <a:pPr marL="291436" marR="0" lvl="0" indent="-291436" algn="ctr" defTabSz="951304"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91436" marR="0" lvl="0" indent="-291436" algn="ctr" defTabSz="951304"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5969841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gradFill flip="none" rotWithShape="1">
                  <a:gsLst>
                    <a:gs pos="82000">
                      <a:schemeClr val="tx1"/>
                    </a:gs>
                    <a:gs pos="0">
                      <a:schemeClr val="tx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440958" y="0"/>
            <a:ext cx="6995517" cy="6994525"/>
          </a:xfrm>
          <a:prstGeom prst="rect">
            <a:avLst/>
          </a:prstGeom>
        </p:spPr>
      </p:pic>
      <p:pic>
        <p:nvPicPr>
          <p:cNvPr id="4" name="Graphic 3">
            <a:extLst>
              <a:ext uri="{FF2B5EF4-FFF2-40B4-BE49-F238E27FC236}">
                <a16:creationId xmlns:a16="http://schemas.microsoft.com/office/drawing/2014/main" id="{47BAFA44-8D63-48FD-B812-41E9891CD5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12336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943784"/>
      </p:ext>
    </p:extLst>
  </p:cSld>
  <p:clrMapOvr>
    <a:masterClrMapping/>
  </p:clrMapOvr>
  <p:transition>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0956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95915" y="597450"/>
            <a:ext cx="3129846" cy="298433"/>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96951" y="3037105"/>
            <a:ext cx="9327356" cy="565027"/>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66563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23" y="609721"/>
            <a:ext cx="3129846" cy="298433"/>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96951" y="3037105"/>
            <a:ext cx="5021228" cy="565027"/>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95915" y="4041282"/>
            <a:ext cx="5021551" cy="313904"/>
          </a:xfrm>
        </p:spPr>
        <p:txBody>
          <a:bodyPr/>
          <a:lstStyle>
            <a:lvl1pPr marL="0" indent="0">
              <a:buNone/>
              <a:defRPr sz="2040"/>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95915" y="4379674"/>
            <a:ext cx="5021551"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0"/>
            <a:ext cx="6214930" cy="6994525"/>
          </a:xfrm>
          <a:blipFill dpi="0" rotWithShape="1">
            <a:blip r:embed="rId4"/>
            <a:srcRect/>
            <a:tile tx="-355600" ty="0" sx="100000" sy="100000" flip="none" algn="tl"/>
          </a:blipFill>
        </p:spPr>
        <p:txBody>
          <a:bodyPr>
            <a:noAutofit/>
          </a:bodyPr>
          <a:lstStyle>
            <a:lvl1pPr marL="0" indent="0">
              <a:buNone/>
              <a:defRPr sz="1428"/>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911590934"/>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361153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8502-1A1A-4C60-A871-A0D3C1101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E49C7-DCD0-4B0B-9AB0-3D032828D1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42F4D-70F4-40AB-A1DF-73382EC9A217}"/>
              </a:ext>
            </a:extLst>
          </p:cNvPr>
          <p:cNvSpPr>
            <a:spLocks noGrp="1"/>
          </p:cNvSpPr>
          <p:nvPr>
            <p:ph type="dt" sz="half" idx="10"/>
          </p:nvPr>
        </p:nvSpPr>
        <p:spPr/>
        <p:txBody>
          <a:bodyPr/>
          <a:lstStyle/>
          <a:p>
            <a:fld id="{2D0831C9-0245-4418-8EC7-183DF10B2E39}" type="datetimeFigureOut">
              <a:rPr lang="en-US" smtClean="0"/>
              <a:t>9/18/2023</a:t>
            </a:fld>
            <a:endParaRPr lang="en-US"/>
          </a:p>
        </p:txBody>
      </p:sp>
      <p:sp>
        <p:nvSpPr>
          <p:cNvPr id="5" name="Footer Placeholder 4">
            <a:extLst>
              <a:ext uri="{FF2B5EF4-FFF2-40B4-BE49-F238E27FC236}">
                <a16:creationId xmlns:a16="http://schemas.microsoft.com/office/drawing/2014/main" id="{74BDD4BE-5BA5-4AE4-9011-B2C25FD01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9E371-9A97-4C91-8443-BEDFA48DE435}"/>
              </a:ext>
            </a:extLst>
          </p:cNvPr>
          <p:cNvSpPr>
            <a:spLocks noGrp="1"/>
          </p:cNvSpPr>
          <p:nvPr>
            <p:ph type="sldNum" sz="quarter" idx="12"/>
          </p:nvPr>
        </p:nvSpPr>
        <p:spPr/>
        <p:txBody>
          <a:bodyPr/>
          <a:lstStyle/>
          <a:p>
            <a:fld id="{A46F283F-3274-444F-98C7-0E0090399717}" type="slidenum">
              <a:rPr lang="en-US" smtClean="0"/>
              <a:t>‹#›</a:t>
            </a:fld>
            <a:endParaRPr lang="en-US"/>
          </a:p>
        </p:txBody>
      </p:sp>
    </p:spTree>
    <p:extLst>
      <p:ext uri="{BB962C8B-B14F-4D97-AF65-F5344CB8AC3E}">
        <p14:creationId xmlns:p14="http://schemas.microsoft.com/office/powerpoint/2010/main" val="37111609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5AF99FA-ADA2-404F-9BC0-3C28AC348F5B}"/>
              </a:ext>
            </a:extLst>
          </p:cNvPr>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637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432862" y="0"/>
            <a:ext cx="7003613" cy="439479"/>
          </a:xfrm>
        </p:spPr>
        <p:txBody>
          <a:bodyPr/>
          <a:lstStyle/>
          <a:p>
            <a:r>
              <a:rPr lang="en-US"/>
              <a:t>Click icon to add picture</a:t>
            </a:r>
          </a:p>
        </p:txBody>
      </p:sp>
      <p:pic>
        <p:nvPicPr>
          <p:cNvPr id="6" name="Picture 5" descr="Text&#10;&#10;Description automatically generated with medium confidence">
            <a:extLst>
              <a:ext uri="{FF2B5EF4-FFF2-40B4-BE49-F238E27FC236}">
                <a16:creationId xmlns:a16="http://schemas.microsoft.com/office/drawing/2014/main" id="{064CDCED-BBB9-80CF-2C20-C1CC63279668}"/>
              </a:ext>
            </a:extLst>
          </p:cNvPr>
          <p:cNvPicPr>
            <a:picLocks noChangeAspect="1"/>
          </p:cNvPicPr>
          <p:nvPr userDrawn="1"/>
        </p:nvPicPr>
        <p:blipFill>
          <a:blip r:embed="rId2"/>
          <a:stretch>
            <a:fillRect/>
          </a:stretch>
        </p:blipFill>
        <p:spPr>
          <a:xfrm>
            <a:off x="295249" y="301305"/>
            <a:ext cx="3729138" cy="890723"/>
          </a:xfrm>
          <a:prstGeom prst="rect">
            <a:avLst/>
          </a:prstGeom>
        </p:spPr>
      </p:pic>
    </p:spTree>
    <p:extLst>
      <p:ext uri="{BB962C8B-B14F-4D97-AF65-F5344CB8AC3E}">
        <p14:creationId xmlns:p14="http://schemas.microsoft.com/office/powerpoint/2010/main" val="1377369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rgbClr val="000000"/>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440958" y="0"/>
            <a:ext cx="6995517" cy="439479"/>
          </a:xfrm>
        </p:spPr>
        <p:txBody>
          <a:bodyPr/>
          <a:lstStyle/>
          <a:p>
            <a:r>
              <a:rPr lang="en-US"/>
              <a:t>Click icon to add picture</a:t>
            </a:r>
          </a:p>
        </p:txBody>
      </p:sp>
      <p:pic>
        <p:nvPicPr>
          <p:cNvPr id="6" name="Picture 5">
            <a:extLst>
              <a:ext uri="{FF2B5EF4-FFF2-40B4-BE49-F238E27FC236}">
                <a16:creationId xmlns:a16="http://schemas.microsoft.com/office/drawing/2014/main" id="{7AA2E7C6-E4A5-E421-F441-2EA8AE38C9DA}"/>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2699736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2"/>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440958" y="0"/>
            <a:ext cx="6995517" cy="439479"/>
          </a:xfrm>
        </p:spPr>
        <p:txBody>
          <a:bodyPr/>
          <a:lstStyle/>
          <a:p>
            <a:r>
              <a:rPr lang="en-US"/>
              <a:t>Click icon to add picture</a:t>
            </a:r>
          </a:p>
        </p:txBody>
      </p:sp>
      <p:pic>
        <p:nvPicPr>
          <p:cNvPr id="6" name="Picture 5">
            <a:extLst>
              <a:ext uri="{FF2B5EF4-FFF2-40B4-BE49-F238E27FC236}">
                <a16:creationId xmlns:a16="http://schemas.microsoft.com/office/drawing/2014/main" id="{7AA2E7C6-E4A5-E421-F441-2EA8AE38C9DA}"/>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3522291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gradFill flip="none" rotWithShape="1">
                  <a:gsLst>
                    <a:gs pos="82000">
                      <a:schemeClr val="accent1"/>
                    </a:gs>
                    <a:gs pos="0">
                      <a:schemeClr val="accent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440958" y="0"/>
            <a:ext cx="6995517" cy="6994525"/>
          </a:xfrm>
          <a:prstGeom prst="rect">
            <a:avLst/>
          </a:prstGeom>
        </p:spPr>
      </p:pic>
      <p:pic>
        <p:nvPicPr>
          <p:cNvPr id="4" name="Graphic 3">
            <a:extLst>
              <a:ext uri="{FF2B5EF4-FFF2-40B4-BE49-F238E27FC236}">
                <a16:creationId xmlns:a16="http://schemas.microsoft.com/office/drawing/2014/main" id="{30F529CD-B622-49F9-A079-AA5941A99C6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367879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3" name="Picture 2">
            <a:extLst>
              <a:ext uri="{FF2B5EF4-FFF2-40B4-BE49-F238E27FC236}">
                <a16:creationId xmlns:a16="http://schemas.microsoft.com/office/drawing/2014/main" id="{C8485BD4-246C-9C56-BDFA-9295B958AD43}"/>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11348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rgbClr val="00000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4" y="2474071"/>
            <a:ext cx="5622323"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1"/>
            <a:ext cx="5622323"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Picture 2" descr="Text&#10;&#10;Description automatically generated with medium confidence">
            <a:extLst>
              <a:ext uri="{FF2B5EF4-FFF2-40B4-BE49-F238E27FC236}">
                <a16:creationId xmlns:a16="http://schemas.microsoft.com/office/drawing/2014/main" id="{5F49CDC7-7A0B-4640-4ABD-0F1F529FA2B4}"/>
              </a:ext>
            </a:extLst>
          </p:cNvPr>
          <p:cNvPicPr>
            <a:picLocks noChangeAspect="1"/>
          </p:cNvPicPr>
          <p:nvPr userDrawn="1"/>
        </p:nvPicPr>
        <p:blipFill>
          <a:blip r:embed="rId2"/>
          <a:stretch>
            <a:fillRect/>
          </a:stretch>
        </p:blipFill>
        <p:spPr>
          <a:xfrm>
            <a:off x="295249" y="301305"/>
            <a:ext cx="3729138" cy="890723"/>
          </a:xfrm>
          <a:prstGeom prst="rect">
            <a:avLst/>
          </a:prstGeom>
        </p:spPr>
      </p:pic>
    </p:spTree>
    <p:extLst>
      <p:ext uri="{BB962C8B-B14F-4D97-AF65-F5344CB8AC3E}">
        <p14:creationId xmlns:p14="http://schemas.microsoft.com/office/powerpoint/2010/main" val="4038151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4" y="2474071"/>
            <a:ext cx="5622323"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1"/>
            <a:ext cx="5622323"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Picture 2" descr="Text&#10;&#10;Description automatically generated with medium confidence">
            <a:extLst>
              <a:ext uri="{FF2B5EF4-FFF2-40B4-BE49-F238E27FC236}">
                <a16:creationId xmlns:a16="http://schemas.microsoft.com/office/drawing/2014/main" id="{5F49CDC7-7A0B-4640-4ABD-0F1F529FA2B4}"/>
              </a:ext>
            </a:extLst>
          </p:cNvPr>
          <p:cNvPicPr>
            <a:picLocks noChangeAspect="1"/>
          </p:cNvPicPr>
          <p:nvPr userDrawn="1"/>
        </p:nvPicPr>
        <p:blipFill>
          <a:blip r:embed="rId2"/>
          <a:stretch>
            <a:fillRect/>
          </a:stretch>
        </p:blipFill>
        <p:spPr>
          <a:xfrm>
            <a:off x="295249" y="301305"/>
            <a:ext cx="3729138" cy="890723"/>
          </a:xfrm>
          <a:prstGeom prst="rect">
            <a:avLst/>
          </a:prstGeom>
        </p:spPr>
      </p:pic>
    </p:spTree>
    <p:extLst>
      <p:ext uri="{BB962C8B-B14F-4D97-AF65-F5344CB8AC3E}">
        <p14:creationId xmlns:p14="http://schemas.microsoft.com/office/powerpoint/2010/main" val="763679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4" y="2474071"/>
            <a:ext cx="5622323" cy="1130053"/>
          </a:xfrm>
          <a:noFill/>
        </p:spPr>
        <p:txBody>
          <a:bodyPr wrap="square" lIns="0" tIns="0" rIns="0" bIns="0" anchor="b" anchorCtr="0">
            <a:spAutoFit/>
          </a:bodyPr>
          <a:lstStyle>
            <a:lvl1pPr>
              <a:defRPr sz="3672" spc="-51"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1"/>
            <a:ext cx="5622323" cy="345294"/>
          </a:xfrm>
          <a:noFill/>
        </p:spPr>
        <p:txBody>
          <a:bodyPr wrap="square" lIns="0" tIns="0" rIns="0" bIns="0">
            <a:spAutoFit/>
          </a:bodyPr>
          <a:lstStyle>
            <a:lvl1pPr marL="0" indent="0">
              <a:spcBef>
                <a:spcPts val="0"/>
              </a:spcBef>
              <a:buNone/>
              <a:defRPr sz="2244"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E4D066A0-A6AB-FF1E-2D52-71D10426DFB4}"/>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1960276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4" y="2474071"/>
            <a:ext cx="4851521" cy="1130053"/>
          </a:xfrm>
          <a:noFill/>
        </p:spPr>
        <p:txBody>
          <a:bodyPr wrap="square" lIns="0" tIns="0" rIns="0" bIns="0" anchor="b" anchorCtr="0">
            <a:spAutoFit/>
          </a:bodyPr>
          <a:lstStyle>
            <a:lvl1pPr>
              <a:defRPr sz="3672" spc="-51"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1"/>
            <a:ext cx="4851521" cy="345294"/>
          </a:xfrm>
          <a:noFill/>
        </p:spPr>
        <p:txBody>
          <a:bodyPr wrap="square" lIns="0" tIns="0" rIns="0" bIns="0">
            <a:spAutoFit/>
          </a:bodyPr>
          <a:lstStyle>
            <a:lvl1pPr marL="0" indent="0">
              <a:spcBef>
                <a:spcPts val="0"/>
              </a:spcBef>
              <a:buNone/>
              <a:defRPr sz="2244" spc="0" baseline="0">
                <a:solidFill>
                  <a:srgbClr val="000000"/>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740535" y="297916"/>
            <a:ext cx="6396364" cy="439479"/>
          </a:xfrm>
        </p:spPr>
        <p:txBody>
          <a:bodyPr/>
          <a:lstStyle/>
          <a:p>
            <a:r>
              <a:rPr lang="en-US"/>
              <a:t>Click icon to add picture</a:t>
            </a:r>
          </a:p>
        </p:txBody>
      </p:sp>
      <p:pic>
        <p:nvPicPr>
          <p:cNvPr id="3" name="Picture 2">
            <a:extLst>
              <a:ext uri="{FF2B5EF4-FFF2-40B4-BE49-F238E27FC236}">
                <a16:creationId xmlns:a16="http://schemas.microsoft.com/office/drawing/2014/main" id="{5A8A40D8-5FEA-DEAF-D8C2-2761F319CFEF}"/>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21886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4" y="2474071"/>
            <a:ext cx="4851521"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1"/>
            <a:ext cx="4851521" cy="345294"/>
          </a:xfrm>
          <a:noFill/>
        </p:spPr>
        <p:txBody>
          <a:bodyPr wrap="square" lIns="0" tIns="0" rIns="0" bIns="0">
            <a:spAutoFit/>
          </a:bodyPr>
          <a:lstStyle>
            <a:lvl1pPr marL="0" indent="0">
              <a:spcBef>
                <a:spcPts val="0"/>
              </a:spcBef>
              <a:buNone/>
              <a:defRPr sz="2244" spc="0" baseline="0">
                <a:solidFill>
                  <a:srgbClr val="000000"/>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740535" y="297916"/>
            <a:ext cx="6396364" cy="439479"/>
          </a:xfrm>
        </p:spPr>
        <p:txBody>
          <a:bodyPr/>
          <a:lstStyle/>
          <a:p>
            <a:r>
              <a:rPr lang="en-US"/>
              <a:t>Click icon to add picture</a:t>
            </a:r>
          </a:p>
        </p:txBody>
      </p:sp>
      <p:pic>
        <p:nvPicPr>
          <p:cNvPr id="3" name="Picture 2">
            <a:extLst>
              <a:ext uri="{FF2B5EF4-FFF2-40B4-BE49-F238E27FC236}">
                <a16:creationId xmlns:a16="http://schemas.microsoft.com/office/drawing/2014/main" id="{5A8A40D8-5FEA-DEAF-D8C2-2761F319CFEF}"/>
              </a:ext>
            </a:extLst>
          </p:cNvPr>
          <p:cNvPicPr>
            <a:picLocks noChangeAspect="1"/>
          </p:cNvPicPr>
          <p:nvPr userDrawn="1"/>
        </p:nvPicPr>
        <p:blipFill>
          <a:blip r:embed="rId2"/>
          <a:srcRect/>
          <a:stretch/>
        </p:blipFill>
        <p:spPr>
          <a:xfrm>
            <a:off x="295250" y="301305"/>
            <a:ext cx="3729136" cy="890723"/>
          </a:xfrm>
          <a:prstGeom prst="rect">
            <a:avLst/>
          </a:prstGeom>
        </p:spPr>
      </p:pic>
    </p:spTree>
    <p:extLst>
      <p:ext uri="{BB962C8B-B14F-4D97-AF65-F5344CB8AC3E}">
        <p14:creationId xmlns:p14="http://schemas.microsoft.com/office/powerpoint/2010/main" val="2361660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5828811"/>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Thank you</a:t>
            </a:r>
          </a:p>
        </p:txBody>
      </p:sp>
      <p:pic>
        <p:nvPicPr>
          <p:cNvPr id="3" name="Picture 2" descr="Text&#10;&#10;Description automatically generated with medium confidence">
            <a:extLst>
              <a:ext uri="{FF2B5EF4-FFF2-40B4-BE49-F238E27FC236}">
                <a16:creationId xmlns:a16="http://schemas.microsoft.com/office/drawing/2014/main" id="{FA585000-2C27-AACB-6509-B6A5E6101235}"/>
              </a:ext>
            </a:extLst>
          </p:cNvPr>
          <p:cNvPicPr>
            <a:picLocks noChangeAspect="1"/>
          </p:cNvPicPr>
          <p:nvPr userDrawn="1"/>
        </p:nvPicPr>
        <p:blipFill>
          <a:blip r:embed="rId2"/>
          <a:stretch>
            <a:fillRect/>
          </a:stretch>
        </p:blipFill>
        <p:spPr>
          <a:xfrm>
            <a:off x="295249" y="301305"/>
            <a:ext cx="3729138" cy="890723"/>
          </a:xfrm>
          <a:prstGeom prst="rect">
            <a:avLst/>
          </a:prstGeom>
        </p:spPr>
      </p:pic>
    </p:spTree>
    <p:extLst>
      <p:ext uri="{BB962C8B-B14F-4D97-AF65-F5344CB8AC3E}">
        <p14:creationId xmlns:p14="http://schemas.microsoft.com/office/powerpoint/2010/main" val="3755128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5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713726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3728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7024598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ank you blue">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E29FB3-0680-4A1D-945F-8B8E225901A0}"/>
              </a:ext>
            </a:extLst>
          </p:cNvPr>
          <p:cNvGraphicFramePr>
            <a:graphicFrameLocks noChangeAspect="1"/>
          </p:cNvGraphicFramePr>
          <p:nvPr userDrawn="1">
            <p:custDataLst>
              <p:tags r:id="rId1"/>
            </p:custDataLst>
            <p:extLst>
              <p:ext uri="{D42A27DB-BD31-4B8C-83A1-F6EECF244321}">
                <p14:modId xmlns:p14="http://schemas.microsoft.com/office/powerpoint/2010/main" val="365845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EEE29FB3-0680-4A1D-945F-8B8E225901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FF50E89-F710-463B-8A38-3C0DFADA8A46}"/>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fontAlgn="base">
              <a:lnSpc>
                <a:spcPct val="90000"/>
              </a:lnSpc>
              <a:spcBef>
                <a:spcPct val="0"/>
              </a:spcBef>
              <a:spcAft>
                <a:spcPct val="0"/>
              </a:spcAft>
            </a:pPr>
            <a:endParaRPr lang="en-US" sz="32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6" name="Title 1">
            <a:extLst>
              <a:ext uri="{FF2B5EF4-FFF2-40B4-BE49-F238E27FC236}">
                <a16:creationId xmlns:a16="http://schemas.microsoft.com/office/drawing/2014/main" id="{62F8B69E-34D5-9041-B011-3B3E232C8747}"/>
              </a:ext>
            </a:extLst>
          </p:cNvPr>
          <p:cNvSpPr>
            <a:spLocks noGrp="1"/>
          </p:cNvSpPr>
          <p:nvPr>
            <p:ph type="title" hasCustomPrompt="1"/>
          </p:nvPr>
        </p:nvSpPr>
        <p:spPr>
          <a:xfrm>
            <a:off x="579438" y="1866136"/>
            <a:ext cx="4572000" cy="1502728"/>
          </a:xfrm>
          <a:noFill/>
        </p:spPr>
        <p:txBody>
          <a:bodyPr lIns="0" tIns="0" rIns="0" bIns="0" anchor="ctr" anchorCtr="0"/>
          <a:lstStyle>
            <a:lvl1pPr>
              <a:lnSpc>
                <a:spcPct val="100000"/>
              </a:lnSpc>
              <a:spcAft>
                <a:spcPts val="1300"/>
              </a:spcAft>
              <a:defRPr sz="3200" spc="-150" baseline="0">
                <a:solidFill>
                  <a:schemeClr val="bg1"/>
                </a:solidFill>
              </a:defRPr>
            </a:lvl1pPr>
          </a:lstStyle>
          <a:p>
            <a:r>
              <a:rPr lang="en-US"/>
              <a:t>Thank you</a:t>
            </a:r>
          </a:p>
        </p:txBody>
      </p:sp>
      <p:pic>
        <p:nvPicPr>
          <p:cNvPr id="7" name="Picture 6">
            <a:extLst>
              <a:ext uri="{FF2B5EF4-FFF2-40B4-BE49-F238E27FC236}">
                <a16:creationId xmlns:a16="http://schemas.microsoft.com/office/drawing/2014/main" id="{C96D219C-ECD2-DC41-95D0-FC842A35FB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79438" y="601663"/>
            <a:ext cx="1341120" cy="285920"/>
          </a:xfrm>
          <a:prstGeom prst="rect">
            <a:avLst/>
          </a:prstGeom>
        </p:spPr>
      </p:pic>
    </p:spTree>
    <p:extLst>
      <p:ext uri="{BB962C8B-B14F-4D97-AF65-F5344CB8AC3E}">
        <p14:creationId xmlns:p14="http://schemas.microsoft.com/office/powerpoint/2010/main" val="2294694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3FF687F0-1087-413E-B958-DC693DF7F4B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1607561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3176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95914"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80018" indent="-155433">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525911"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99447" indent="-139242">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4572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237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438369"/>
            <a:ext cx="3329866" cy="1795529"/>
          </a:xfrm>
        </p:spPr>
        <p:txBody>
          <a:bodyPr wrap="square">
            <a:spAutoFit/>
          </a:bodyPr>
          <a:lstStyle>
            <a:lvl1pPr marL="179720" indent="-179720">
              <a:defRPr lang="en-US" sz="2040" dirty="0"/>
            </a:lvl1pPr>
            <a:lvl2pPr marL="328676" indent="-153814">
              <a:defRPr lang="en-US" sz="1836" dirty="0"/>
            </a:lvl2pPr>
            <a:lvl3pPr marL="476013" indent="-140861">
              <a:defRPr lang="en-US" dirty="0"/>
            </a:lvl3pPr>
            <a:lvl4pPr marL="607160" indent="-131147">
              <a:defRPr lang="en-US" dirty="0"/>
            </a:lvl4pPr>
            <a:lvl5pPr marL="746402" indent="-12467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431597"/>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438369"/>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2363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9689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95914"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4"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906135"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906135"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16356"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16356"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526578"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526578"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836799"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836799"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2772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08369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0060" y="2932236"/>
            <a:ext cx="4210461" cy="113005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27598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14314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0" y="1863"/>
            <a:ext cx="12436475" cy="14683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600059" y="466301"/>
            <a:ext cx="11239464" cy="565027"/>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881398"/>
            <a:ext cx="11239789" cy="1644855"/>
          </a:xfrm>
        </p:spPr>
        <p:txBody>
          <a:bodyPr/>
          <a:lstStyle>
            <a:lvl1pPr marL="0" indent="0">
              <a:buNone/>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50322894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D6ED92F7-4936-4318-AC40-A09AEC3E84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601259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881397"/>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881397"/>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8914006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0" y="0"/>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nchor="ct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95914" y="1889941"/>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881398"/>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9063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nchor="ctr">
            <a:spAutoFit/>
          </a:bodyPr>
          <a:lstStyle>
            <a:lvl1pPr>
              <a:defRPr>
                <a:solidFill>
                  <a:schemeClr val="bg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888013"/>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545368"/>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881398"/>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538753"/>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802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0" y="0"/>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nchor="ctr">
            <a:spAutoFit/>
          </a:bodyPr>
          <a:lstStyle>
            <a:lvl1pPr>
              <a:defRPr>
                <a:solidFill>
                  <a:schemeClr val="bg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88139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852859"/>
            <a:ext cx="3329866" cy="1795529"/>
          </a:xfrm>
        </p:spPr>
        <p:txBody>
          <a:bodyPr wrap="square">
            <a:spAutoFit/>
          </a:bodyPr>
          <a:lstStyle>
            <a:lvl1pPr marL="179720" indent="-179720">
              <a:defRPr lang="en-US" sz="2040" dirty="0"/>
            </a:lvl1pPr>
            <a:lvl2pPr marL="328676" indent="-153814">
              <a:defRPr lang="en-US" sz="1836" dirty="0"/>
            </a:lvl2pPr>
            <a:lvl3pPr marL="476013" indent="-140861">
              <a:defRPr lang="en-US" dirty="0"/>
            </a:lvl3pPr>
            <a:lvl4pPr marL="607160" indent="-131147">
              <a:defRPr lang="en-US" dirty="0"/>
            </a:lvl4pPr>
            <a:lvl5pPr marL="746402" indent="-12467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88139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846087"/>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88139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852859"/>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778911"/>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0" y="1863"/>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nchor="ct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88139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74305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88139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736285"/>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88139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74305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88139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736285"/>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4412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5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7529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70"/>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70"/>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654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nchor="ct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solidFill>
                  <a:srgbClr val="000000"/>
                </a:solidFill>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solidFill>
                  <a:srgbClr val="000000"/>
                </a:solidFill>
              </a:defRPr>
            </a:lvl2pPr>
            <a:lvl3pPr marL="459822" indent="0">
              <a:buFont typeface="Wingdings" panose="05000000000000000000" pitchFamily="2" charset="2"/>
              <a:buNone/>
              <a:tabLst/>
              <a:defRPr sz="1632" b="0">
                <a:solidFill>
                  <a:srgbClr val="000000"/>
                </a:solidFill>
              </a:defRPr>
            </a:lvl3pPr>
            <a:lvl4pPr marL="665446" indent="0">
              <a:buFont typeface="Wingdings" panose="05000000000000000000" pitchFamily="2" charset="2"/>
              <a:buNone/>
              <a:defRPr sz="1428" b="0">
                <a:solidFill>
                  <a:srgbClr val="000000"/>
                </a:solidFill>
              </a:defRPr>
            </a:lvl4pPr>
            <a:lvl5pPr marL="871071" indent="0">
              <a:buFont typeface="Wingdings" panose="05000000000000000000" pitchFamily="2" charset="2"/>
              <a:buNone/>
              <a:tabLst/>
              <a:defRPr sz="1428"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solidFill>
                  <a:srgbClr val="000000"/>
                </a:solidFill>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solidFill>
                  <a:srgbClr val="000000"/>
                </a:solidFill>
              </a:defRPr>
            </a:lvl2pPr>
            <a:lvl3pPr marL="459822" indent="0">
              <a:buFont typeface="Wingdings" panose="05000000000000000000" pitchFamily="2" charset="2"/>
              <a:buNone/>
              <a:tabLst/>
              <a:defRPr sz="1632" b="0">
                <a:solidFill>
                  <a:srgbClr val="000000"/>
                </a:solidFill>
              </a:defRPr>
            </a:lvl3pPr>
            <a:lvl4pPr marL="665446" indent="0">
              <a:buFont typeface="Wingdings" panose="05000000000000000000" pitchFamily="2" charset="2"/>
              <a:buNone/>
              <a:defRPr sz="1428" b="0">
                <a:solidFill>
                  <a:srgbClr val="000000"/>
                </a:solidFill>
              </a:defRPr>
            </a:lvl4pPr>
            <a:lvl5pPr marL="871071" indent="0">
              <a:buFont typeface="Wingdings" panose="05000000000000000000" pitchFamily="2" charset="2"/>
              <a:buNone/>
              <a:tabLst/>
              <a:defRPr sz="1428"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6118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nchor="ctr">
            <a:spAutoFit/>
          </a:bodyPr>
          <a:lstStyle>
            <a:lvl1pPr>
              <a:defRPr>
                <a:solidFill>
                  <a:schemeClr val="tx2"/>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71904"/>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9260"/>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1693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nchor="ctr">
            <a:spAutoFit/>
          </a:bodyPr>
          <a:lstStyle>
            <a:lvl1pPr>
              <a:defRPr>
                <a:solidFill>
                  <a:schemeClr val="tx2"/>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438369"/>
            <a:ext cx="3329866" cy="1795529"/>
          </a:xfrm>
        </p:spPr>
        <p:txBody>
          <a:bodyPr wrap="square">
            <a:spAutoFit/>
          </a:bodyPr>
          <a:lstStyle>
            <a:lvl1pPr marL="179720" indent="-179720">
              <a:defRPr lang="en-US" sz="2040" dirty="0"/>
            </a:lvl1pPr>
            <a:lvl2pPr marL="328676" indent="-153814">
              <a:defRPr lang="en-US" sz="1836" dirty="0"/>
            </a:lvl2pPr>
            <a:lvl3pPr marL="476013" indent="-140861">
              <a:defRPr lang="en-US" dirty="0"/>
            </a:lvl3pPr>
            <a:lvl4pPr marL="607160" indent="-131147">
              <a:defRPr lang="en-US" dirty="0"/>
            </a:lvl4pPr>
            <a:lvl5pPr marL="746402" indent="-12467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431597"/>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438369"/>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0710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4930169"/>
          </a:xfrm>
        </p:spPr>
        <p:txBody>
          <a:bodyPr>
            <a:noAutofit/>
          </a:bodyPr>
          <a:lstStyle>
            <a:lvl1pPr>
              <a:defRPr>
                <a:gradFill flip="none" rotWithShape="1">
                  <a:gsLst>
                    <a:gs pos="82000">
                      <a:schemeClr val="tx1"/>
                    </a:gs>
                    <a:gs pos="0">
                      <a:schemeClr val="tx1"/>
                    </a:gs>
                  </a:gsLst>
                  <a:lin ang="2700000" scaled="1"/>
                  <a:tileRect/>
                </a:gradFill>
              </a:defRPr>
            </a:lvl1pPr>
            <a:lvl2pPr>
              <a:defRPr>
                <a:gradFill flip="none" rotWithShape="1">
                  <a:gsLst>
                    <a:gs pos="82000">
                      <a:schemeClr val="tx1"/>
                    </a:gs>
                    <a:gs pos="0">
                      <a:schemeClr val="tx1"/>
                    </a:gs>
                  </a:gsLst>
                  <a:lin ang="2700000" scaled="1"/>
                  <a:tileRect/>
                </a:gradFill>
              </a:defRPr>
            </a:lvl2pPr>
            <a:lvl3pPr>
              <a:defRPr>
                <a:gradFill flip="none" rotWithShape="1">
                  <a:gsLst>
                    <a:gs pos="82000">
                      <a:schemeClr val="tx1"/>
                    </a:gs>
                    <a:gs pos="0">
                      <a:schemeClr val="tx1"/>
                    </a:gs>
                  </a:gsLst>
                  <a:lin ang="2700000" scaled="1"/>
                  <a:tileRect/>
                </a:gradFill>
              </a:defRPr>
            </a:lvl3pPr>
            <a:lvl4pPr>
              <a:defRPr>
                <a:gradFill flip="none" rotWithShape="1">
                  <a:gsLst>
                    <a:gs pos="82000">
                      <a:schemeClr val="tx1"/>
                    </a:gs>
                    <a:gs pos="0">
                      <a:schemeClr val="tx1"/>
                    </a:gs>
                  </a:gsLst>
                  <a:lin ang="2700000" scaled="1"/>
                  <a:tileRect/>
                </a:gradFill>
              </a:defRPr>
            </a:lvl4pPr>
            <a:lvl5pPr>
              <a:defRPr>
                <a:gradFill flip="none" rotWithShape="1">
                  <a:gsLst>
                    <a:gs pos="82000">
                      <a:schemeClr val="tx1"/>
                    </a:gs>
                    <a:gs pos="0">
                      <a:schemeClr val="tx1"/>
                    </a:gs>
                  </a:gsLst>
                  <a:lin ang="2700000" scaled="1"/>
                  <a:tileRect/>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0163E678-AC40-4476-A296-764F2E224D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41551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nchor="ctr">
            <a:spAutoFit/>
          </a:bodyPr>
          <a:lstStyle>
            <a:lvl1pPr>
              <a:defRPr>
                <a:solidFill>
                  <a:schemeClr val="tx2"/>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9063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nchor="ctr">
            <a:spAutoFit/>
          </a:bodyPr>
          <a:lstStyle>
            <a:lvl1pPr>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95914" y="1243471"/>
            <a:ext cx="11246266"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3340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nchor="ctr">
            <a:spAutoFit/>
          </a:bodyPr>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95914" y="1465289"/>
            <a:ext cx="1627430" cy="592592"/>
          </a:xfrm>
          <a:prstGeom prst="rect">
            <a:avLst/>
          </a:prstGeom>
          <a:noFill/>
        </p:spPr>
        <p:txBody>
          <a:bodyPr wrap="square" lIns="91792" tIns="0" rIns="0" bIns="0" rtlCol="0">
            <a:noAutofit/>
          </a:bodyPr>
          <a:lstStyle/>
          <a:p>
            <a:pPr algn="l"/>
            <a:r>
              <a:rPr lang="en-US" sz="3672">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519682" y="1465289"/>
            <a:ext cx="1627430" cy="592592"/>
          </a:xfrm>
          <a:prstGeom prst="rect">
            <a:avLst/>
          </a:prstGeom>
          <a:noFill/>
        </p:spPr>
        <p:txBody>
          <a:bodyPr wrap="square" lIns="91792" tIns="0" rIns="0" bIns="0" rtlCol="0">
            <a:noAutofit/>
          </a:bodyPr>
          <a:lstStyle/>
          <a:p>
            <a:pPr algn="l"/>
            <a:r>
              <a:rPr lang="en-US" sz="3672">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455392" y="1465289"/>
            <a:ext cx="1627430" cy="592592"/>
          </a:xfrm>
          <a:prstGeom prst="rect">
            <a:avLst/>
          </a:prstGeom>
          <a:noFill/>
        </p:spPr>
        <p:txBody>
          <a:bodyPr wrap="square" lIns="91792" tIns="0" rIns="0" bIns="0" rtlCol="0">
            <a:noAutofit/>
          </a:bodyPr>
          <a:lstStyle/>
          <a:p>
            <a:pPr algn="l"/>
            <a:r>
              <a:rPr lang="en-US" sz="3672">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365141" y="1465289"/>
            <a:ext cx="1627430" cy="592592"/>
          </a:xfrm>
          <a:prstGeom prst="rect">
            <a:avLst/>
          </a:prstGeom>
          <a:noFill/>
        </p:spPr>
        <p:txBody>
          <a:bodyPr wrap="square" lIns="91792" tIns="0" rIns="0" bIns="0" rtlCol="0">
            <a:noAutofit/>
          </a:bodyPr>
          <a:lstStyle/>
          <a:p>
            <a:pPr algn="l"/>
            <a:r>
              <a:rPr lang="en-US" sz="3672">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290982" y="1465289"/>
            <a:ext cx="1624190" cy="592592"/>
          </a:xfrm>
          <a:prstGeom prst="rect">
            <a:avLst/>
          </a:prstGeom>
          <a:noFill/>
        </p:spPr>
        <p:txBody>
          <a:bodyPr wrap="square" lIns="91792" tIns="0" rIns="0" bIns="0" rtlCol="0">
            <a:noAutofit/>
          </a:bodyPr>
          <a:lstStyle/>
          <a:p>
            <a:pPr algn="l"/>
            <a:r>
              <a:rPr lang="en-US" sz="3672">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214750" y="1465289"/>
            <a:ext cx="1627430" cy="592592"/>
          </a:xfrm>
          <a:prstGeom prst="rect">
            <a:avLst/>
          </a:prstGeom>
          <a:noFill/>
        </p:spPr>
        <p:txBody>
          <a:bodyPr wrap="square" lIns="91792" tIns="0" rIns="0" bIns="0" rtlCol="0">
            <a:noAutofit/>
          </a:bodyPr>
          <a:lstStyle/>
          <a:p>
            <a:pPr algn="l"/>
            <a:r>
              <a:rPr lang="en-US" sz="3672">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95914" y="3864800"/>
            <a:ext cx="1627430" cy="592592"/>
          </a:xfrm>
          <a:prstGeom prst="rect">
            <a:avLst/>
          </a:prstGeom>
          <a:noFill/>
        </p:spPr>
        <p:txBody>
          <a:bodyPr wrap="square" lIns="91792" tIns="0" rIns="0" bIns="0" rtlCol="0">
            <a:noAutofit/>
          </a:bodyPr>
          <a:lstStyle/>
          <a:p>
            <a:pPr algn="l"/>
            <a:r>
              <a:rPr lang="en-US" sz="3672">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519682" y="3864800"/>
            <a:ext cx="1627430" cy="592592"/>
          </a:xfrm>
          <a:prstGeom prst="rect">
            <a:avLst/>
          </a:prstGeom>
          <a:noFill/>
        </p:spPr>
        <p:txBody>
          <a:bodyPr wrap="square" lIns="91792" tIns="0" rIns="0" bIns="0" rtlCol="0">
            <a:noAutofit/>
          </a:bodyPr>
          <a:lstStyle/>
          <a:p>
            <a:pPr algn="l"/>
            <a:r>
              <a:rPr lang="en-US" sz="3672">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455392" y="3864800"/>
            <a:ext cx="1627430" cy="592592"/>
          </a:xfrm>
          <a:prstGeom prst="rect">
            <a:avLst/>
          </a:prstGeom>
          <a:noFill/>
        </p:spPr>
        <p:txBody>
          <a:bodyPr wrap="square" lIns="91792" tIns="0" rIns="0" bIns="0" rtlCol="0">
            <a:noAutofit/>
          </a:bodyPr>
          <a:lstStyle/>
          <a:p>
            <a:pPr algn="l"/>
            <a:r>
              <a:rPr lang="en-US" sz="3672">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365141" y="3864800"/>
            <a:ext cx="1627430" cy="592592"/>
          </a:xfrm>
          <a:prstGeom prst="rect">
            <a:avLst/>
          </a:prstGeom>
          <a:noFill/>
        </p:spPr>
        <p:txBody>
          <a:bodyPr wrap="square" lIns="91792" tIns="0" rIns="0" bIns="0" rtlCol="0">
            <a:noAutofit/>
          </a:bodyPr>
          <a:lstStyle/>
          <a:p>
            <a:pPr algn="l"/>
            <a:r>
              <a:rPr lang="en-US" sz="3672">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290982" y="3864800"/>
            <a:ext cx="1624190" cy="592592"/>
          </a:xfrm>
          <a:prstGeom prst="rect">
            <a:avLst/>
          </a:prstGeom>
          <a:noFill/>
        </p:spPr>
        <p:txBody>
          <a:bodyPr wrap="square" lIns="91792" tIns="0" rIns="0" bIns="0" rtlCol="0">
            <a:noAutofit/>
          </a:bodyPr>
          <a:lstStyle/>
          <a:p>
            <a:pPr algn="l"/>
            <a:r>
              <a:rPr lang="en-US" sz="3672">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214750" y="3864800"/>
            <a:ext cx="1627430" cy="592592"/>
          </a:xfrm>
          <a:prstGeom prst="rect">
            <a:avLst/>
          </a:prstGeom>
          <a:noFill/>
        </p:spPr>
        <p:txBody>
          <a:bodyPr wrap="square" lIns="91792" tIns="0" rIns="0" bIns="0" rtlCol="0">
            <a:noAutofit/>
          </a:bodyPr>
          <a:lstStyle/>
          <a:p>
            <a:pPr algn="l"/>
            <a:r>
              <a:rPr lang="en-US" sz="3672">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95914"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519682"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443449" y="2179688"/>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95914"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519682"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443449" y="4598885"/>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95914"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545642"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451545" y="2055358"/>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95914"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545642"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451545" y="44494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779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spAutoFit/>
          </a:bodyPr>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95914" y="1465289"/>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519682" y="1465289"/>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455392" y="1465289"/>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365141" y="1465289"/>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290982" y="1465289"/>
            <a:ext cx="1624190" cy="592592"/>
          </a:xfrm>
          <a:prstGeom prst="rect">
            <a:avLst/>
          </a:prstGeom>
          <a:noFill/>
        </p:spPr>
        <p:txBody>
          <a:bodyPr wrap="square" lIns="91792" tIns="0" rIns="0" bIns="0" rtlCol="0" anchor="ctr">
            <a:noAutofit/>
          </a:bodyPr>
          <a:lstStyle/>
          <a:p>
            <a:pPr algn="l"/>
            <a:r>
              <a:rPr lang="en-US" sz="2856">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214750" y="1465289"/>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95914" y="3864800"/>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519682" y="3864800"/>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455392" y="3864800"/>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365141" y="3864800"/>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290982" y="3864800"/>
            <a:ext cx="1624190" cy="592592"/>
          </a:xfrm>
          <a:prstGeom prst="rect">
            <a:avLst/>
          </a:prstGeom>
          <a:noFill/>
        </p:spPr>
        <p:txBody>
          <a:bodyPr wrap="square" lIns="91792" tIns="0" rIns="0" bIns="0" rtlCol="0" anchor="ctr">
            <a:noAutofit/>
          </a:bodyPr>
          <a:lstStyle/>
          <a:p>
            <a:pPr algn="l"/>
            <a:r>
              <a:rPr lang="en-US" sz="2856">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214750" y="3864800"/>
            <a:ext cx="1627430" cy="592592"/>
          </a:xfrm>
          <a:prstGeom prst="rect">
            <a:avLst/>
          </a:prstGeom>
          <a:noFill/>
        </p:spPr>
        <p:txBody>
          <a:bodyPr wrap="square" lIns="91792" tIns="0" rIns="0" bIns="0" rtlCol="0" anchor="ctr">
            <a:noAutofit/>
          </a:bodyPr>
          <a:lstStyle/>
          <a:p>
            <a:pPr algn="l"/>
            <a:r>
              <a:rPr lang="en-US" sz="2856">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95914"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519682"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443449" y="2179688"/>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95914"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519682"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443449" y="4598885"/>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95914"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545642"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451545" y="2055358"/>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95914"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545642"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451545" y="44494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3040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spAutoFit/>
          </a:bodyPr>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95914" y="1465289"/>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519682" y="1465289"/>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455392" y="1465289"/>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365141" y="1465289"/>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290982" y="1465289"/>
            <a:ext cx="1624190" cy="592592"/>
          </a:xfrm>
          <a:prstGeom prst="rect">
            <a:avLst/>
          </a:prstGeom>
          <a:noFill/>
        </p:spPr>
        <p:txBody>
          <a:bodyPr wrap="square" lIns="91792" tIns="0" rIns="0" bIns="0" rtlCol="0" anchor="ctr">
            <a:noAutofit/>
          </a:bodyPr>
          <a:lstStyle/>
          <a:p>
            <a:pPr algn="l"/>
            <a:r>
              <a:rPr lang="en-US" sz="204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214750" y="1465289"/>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95914" y="3864800"/>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519682" y="3864800"/>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455392" y="3864800"/>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365141" y="3864800"/>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290982" y="3864800"/>
            <a:ext cx="1624190" cy="592592"/>
          </a:xfrm>
          <a:prstGeom prst="rect">
            <a:avLst/>
          </a:prstGeom>
          <a:noFill/>
        </p:spPr>
        <p:txBody>
          <a:bodyPr wrap="square" lIns="91792" tIns="0" rIns="0" bIns="0" rtlCol="0" anchor="ctr">
            <a:noAutofit/>
          </a:bodyPr>
          <a:lstStyle/>
          <a:p>
            <a:pPr algn="l"/>
            <a:r>
              <a:rPr lang="en-US" sz="204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214750" y="3864800"/>
            <a:ext cx="1627430" cy="592592"/>
          </a:xfrm>
          <a:prstGeom prst="rect">
            <a:avLst/>
          </a:prstGeom>
          <a:noFill/>
        </p:spPr>
        <p:txBody>
          <a:bodyPr wrap="square" lIns="91792" tIns="0" rIns="0" bIns="0" rtlCol="0" anchor="ctr">
            <a:noAutofit/>
          </a:bodyPr>
          <a:lstStyle/>
          <a:p>
            <a:pPr algn="l"/>
            <a:r>
              <a:rPr lang="en-US" sz="204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95914"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519682"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443449" y="2179688"/>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95914"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519682"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443449" y="4598885"/>
            <a:ext cx="1635526"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rgbClr val="000000"/>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95914"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545642"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451545" y="2055358"/>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95914"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545642"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451545" y="44494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69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spAutoFit/>
          </a:bodyPr>
          <a:lstStyle>
            <a:lvl1pPr>
              <a:defRPr>
                <a:solidFill>
                  <a:schemeClr val="bg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95914"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519682"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443449" y="2179688"/>
            <a:ext cx="1635526"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95914"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519682"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443449" y="4598885"/>
            <a:ext cx="1635526"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95914" y="20578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519682" y="20578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451545" y="2055358"/>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95914" y="4452002"/>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545642" y="4452002"/>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451545" y="4449480"/>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95915" y="1465289"/>
            <a:ext cx="1627431"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519682"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455392"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365141"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90983"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4750"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95915" y="3864470"/>
            <a:ext cx="1627431"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519682"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455392"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365141"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90983"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4750"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8359768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1"/>
            <a:ext cx="11239464" cy="565027"/>
          </a:xfrm>
        </p:spPr>
        <p:txBody>
          <a:bodyPr>
            <a:spAutoFit/>
          </a:bodyPr>
          <a:lstStyle>
            <a:lvl1pPr>
              <a:defRPr>
                <a:solidFill>
                  <a:schemeClr val="bg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95914"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519682"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443449" y="2179688"/>
            <a:ext cx="1635526"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95914"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519682"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443449" y="4598885"/>
            <a:ext cx="1635526"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chemeClr val="bg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95914" y="20578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519682" y="20578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451545" y="2055358"/>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95914" y="4452002"/>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545642" y="4452002"/>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451545" y="4449480"/>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95915" y="1465289"/>
            <a:ext cx="1627431"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519682"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455392"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365141"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90983"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4750" y="1465289"/>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95915" y="3864470"/>
            <a:ext cx="1627431"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519682"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455392"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365141"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90983"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4750" y="3864470"/>
            <a:ext cx="1627430" cy="592592"/>
          </a:xfrm>
        </p:spPr>
        <p:txBody>
          <a:bodyPr lIns="90000" tIns="46800" rIns="90000" bIns="46800" anchor="ctr">
            <a:noAutofit/>
          </a:bodyPr>
          <a:lstStyle>
            <a:lvl1pPr marL="0" indent="0">
              <a:buNone/>
              <a:defRPr sz="2040">
                <a:solidFill>
                  <a:schemeClr val="bg1"/>
                </a:solidFill>
                <a:latin typeface="+mj-lt"/>
              </a:defRPr>
            </a:lvl1pPr>
            <a:lvl2pPr marL="233149"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81228696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6078975"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600059" y="466302"/>
            <a:ext cx="3547053" cy="1130053"/>
          </a:xfrm>
        </p:spPr>
        <p:txBody>
          <a:bodyPr wrap="square">
            <a:spAutoFit/>
          </a:bodyPr>
          <a:lstStyle>
            <a:lvl1pPr>
              <a:defRPr>
                <a:solidFill>
                  <a:schemeClr val="bg1"/>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365598" y="2179688"/>
            <a:ext cx="1629049"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90984" y="2179688"/>
            <a:ext cx="1624191"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4750" y="2179688"/>
            <a:ext cx="1627430"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365598" y="4598885"/>
            <a:ext cx="1629049"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90984" y="4598885"/>
            <a:ext cx="1624191"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4750" y="4598885"/>
            <a:ext cx="1627430" cy="659198"/>
          </a:xfrm>
        </p:spPr>
        <p:txBody>
          <a:bodyPr lIns="90000" anchor="t"/>
          <a:lstStyle>
            <a:lvl1pPr marL="182958" indent="-182958">
              <a:buSzPct val="90000"/>
              <a:buFont typeface="Wingdings" pitchFamily="2" charset="2"/>
              <a:buChar char=""/>
              <a:tabLst/>
              <a:defRPr sz="1428">
                <a:solidFill>
                  <a:schemeClr val="tx1"/>
                </a:solidFill>
              </a:defRPr>
            </a:lvl1pPr>
            <a:lvl2pPr>
              <a:defRPr sz="1836">
                <a:solidFill>
                  <a:schemeClr val="bg1"/>
                </a:solidFill>
              </a:defRPr>
            </a:lvl2pPr>
            <a:lvl3pPr>
              <a:defRPr sz="1836">
                <a:solidFill>
                  <a:schemeClr val="bg1"/>
                </a:solidFill>
              </a:defRPr>
            </a:lvl3pPr>
            <a:lvl4pPr>
              <a:defRPr sz="1836">
                <a:solidFill>
                  <a:schemeClr val="bg1"/>
                </a:solidFill>
              </a:defRPr>
            </a:lvl4pPr>
            <a:lvl5pPr>
              <a:defRPr sz="1836">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365597"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287745"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214750" y="2057880"/>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365597"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287745"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214750" y="4452002"/>
            <a:ext cx="1627430"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365141" y="1465289"/>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90983" y="1465289"/>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4750" y="1465289"/>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365141" y="3864470"/>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90983" y="3864470"/>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4750" y="3864470"/>
            <a:ext cx="1627430" cy="592592"/>
          </a:xfrm>
        </p:spPr>
        <p:txBody>
          <a:bodyPr lIns="90000" tIns="46800" rIns="90000" bIns="46800" anchor="ctr">
            <a:noAutofit/>
          </a:bodyPr>
          <a:lstStyle>
            <a:lvl1pPr marL="0" indent="0">
              <a:buNone/>
              <a:defRPr sz="2040">
                <a:solidFill>
                  <a:schemeClr val="tx2"/>
                </a:solidFill>
                <a:latin typeface="+mj-lt"/>
              </a:defRPr>
            </a:lvl1pPr>
            <a:lvl2pPr marL="233149"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95914" y="2057881"/>
            <a:ext cx="3551197" cy="87895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60774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0080709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9610161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567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006747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7031143" cy="439479"/>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337197" y="466302"/>
            <a:ext cx="4504984" cy="1130053"/>
          </a:xfrm>
        </p:spPr>
        <p:txBody>
          <a:bodyPr/>
          <a:lstStyle>
            <a:lvl1pPr>
              <a:defRPr>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337198" y="1755971"/>
            <a:ext cx="3539861" cy="2084319"/>
          </a:xfrm>
        </p:spPr>
        <p:txBody>
          <a:bodyPr/>
          <a:lstStyle>
            <a:lvl1pPr marL="0" indent="0">
              <a:buFontTx/>
              <a:buNone/>
              <a:defRPr>
                <a:solidFill>
                  <a:srgbClr val="000000"/>
                </a:solidFill>
              </a:defRPr>
            </a:lvl1pPr>
            <a:lvl2pPr marL="233149" indent="0">
              <a:buFontTx/>
              <a:buNone/>
              <a:defRPr>
                <a:solidFill>
                  <a:srgbClr val="000000"/>
                </a:solidFill>
              </a:defRPr>
            </a:lvl2pPr>
            <a:lvl3pPr marL="466298" indent="0">
              <a:buFontTx/>
              <a:buNone/>
              <a:defRPr>
                <a:solidFill>
                  <a:srgbClr val="000000"/>
                </a:solidFill>
              </a:defRPr>
            </a:lvl3pPr>
            <a:lvl4pPr marL="675162" indent="0">
              <a:buFontTx/>
              <a:buNone/>
              <a:defRPr>
                <a:solidFill>
                  <a:srgbClr val="000000"/>
                </a:solidFill>
              </a:defRPr>
            </a:lvl4pPr>
            <a:lvl5pPr marL="872691" indent="0">
              <a:buFontTx/>
              <a:buNone/>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9921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405333" y="0"/>
            <a:ext cx="7031143" cy="439479"/>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95915" y="466301"/>
            <a:ext cx="4504984" cy="113018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95915" y="1465289"/>
            <a:ext cx="3539861" cy="2347999"/>
          </a:xfrm>
        </p:spPr>
        <p:txBody>
          <a:bodyPr/>
          <a:lstStyle>
            <a:lvl1pPr marL="0" indent="0">
              <a:buFontTx/>
              <a:buNone/>
              <a:defRPr sz="2244">
                <a:solidFill>
                  <a:srgbClr val="000000"/>
                </a:solidFill>
              </a:defRPr>
            </a:lvl1pPr>
            <a:lvl2pPr marL="233149" indent="0">
              <a:buFontTx/>
              <a:buNone/>
              <a:defRPr sz="2244">
                <a:solidFill>
                  <a:srgbClr val="000000"/>
                </a:solidFill>
              </a:defRPr>
            </a:lvl2pPr>
            <a:lvl3pPr marL="466298" indent="0">
              <a:buFontTx/>
              <a:buNone/>
              <a:defRPr sz="2244">
                <a:solidFill>
                  <a:srgbClr val="000000"/>
                </a:solidFill>
              </a:defRPr>
            </a:lvl3pPr>
            <a:lvl4pPr marL="675162" indent="0">
              <a:buFontTx/>
              <a:buNone/>
              <a:defRPr sz="2244">
                <a:solidFill>
                  <a:srgbClr val="000000"/>
                </a:solidFill>
              </a:defRPr>
            </a:lvl4pPr>
            <a:lvl5pPr marL="872691" indent="0">
              <a:buFontTx/>
              <a:buNone/>
              <a:defRPr sz="2244">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0518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2" name="Title 2">
            <a:extLst>
              <a:ext uri="{FF2B5EF4-FFF2-40B4-BE49-F238E27FC236}">
                <a16:creationId xmlns:a16="http://schemas.microsoft.com/office/drawing/2014/main" id="{BE38DE81-CE40-B132-4280-AAC3FA7F09CD}"/>
              </a:ext>
            </a:extLst>
          </p:cNvPr>
          <p:cNvSpPr>
            <a:spLocks noGrp="1"/>
          </p:cNvSpPr>
          <p:nvPr>
            <p:ph type="title"/>
          </p:nvPr>
        </p:nvSpPr>
        <p:spPr bwMode="ltGray">
          <a:xfrm>
            <a:off x="0" y="0"/>
            <a:ext cx="12436475" cy="3264112"/>
          </a:xfrm>
          <a:gradFill flip="none" rotWithShape="1">
            <a:gsLst>
              <a:gs pos="100000">
                <a:srgbClr val="000000">
                  <a:alpha val="70000"/>
                </a:srgbClr>
              </a:gs>
              <a:gs pos="0">
                <a:srgbClr val="000000">
                  <a:alpha val="0"/>
                </a:srgbClr>
              </a:gs>
            </a:gsLst>
            <a:lin ang="16200000" scaled="1"/>
            <a:tileRect/>
          </a:gradFill>
        </p:spPr>
        <p:txBody>
          <a:bodyPr lIns="585216" tIns="585216" rIns="585216" bIns="585216" anchor="t" anchorCtr="0">
            <a:noAutofit/>
          </a:bodyPr>
          <a:lstStyle>
            <a:lvl1pPr>
              <a:defRPr sz="3672" spc="0">
                <a:solidFill>
                  <a:srgbClr val="FFFFFF"/>
                </a:solidFill>
              </a:defRPr>
            </a:lvl1pPr>
          </a:lstStyle>
          <a:p>
            <a:r>
              <a:rPr lang="en-US"/>
              <a:t>Click to edit Master title style</a:t>
            </a:r>
          </a:p>
        </p:txBody>
      </p:sp>
    </p:spTree>
    <p:extLst>
      <p:ext uri="{BB962C8B-B14F-4D97-AF65-F5344CB8AC3E}">
        <p14:creationId xmlns:p14="http://schemas.microsoft.com/office/powerpoint/2010/main" val="110048602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84846402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8503923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0842719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48622265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28016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2554382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3287162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49301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49301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0321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32"/>
            <a:ext cx="11239464" cy="565027"/>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4969650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3"/>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9595058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3"/>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4"/>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7866535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5845" y="2065976"/>
            <a:ext cx="2583678" cy="2583311"/>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92329709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5440187"/>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8"/>
            <a:ext cx="6184037" cy="2863092"/>
          </a:xfrm>
          <a:blipFill>
            <a:blip r:embed="rId2"/>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849388" y="5440186"/>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252438" y="2331508"/>
            <a:ext cx="6184037" cy="2863092"/>
          </a:xfrm>
          <a:blipFill>
            <a:blip r:embed="rId3"/>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15967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1"/>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4104037"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763170" y="4894953"/>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166219" y="2331509"/>
            <a:ext cx="4104037"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929389" y="4894954"/>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32438" y="2331509"/>
            <a:ext cx="4104037"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204819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3059373"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22652"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125701" y="2331509"/>
            <a:ext cx="3059373"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848352" y="4894954"/>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251401" y="2331509"/>
            <a:ext cx="3059373"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974053"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377102" y="2331509"/>
            <a:ext cx="3059373"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260600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8475" y="4896168"/>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2434440"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98984"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00509" y="2331509"/>
            <a:ext cx="2434440"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299493" y="4894954"/>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001018" y="2331509"/>
            <a:ext cx="2434440"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800002"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501526" y="2331509"/>
            <a:ext cx="2434440"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300511"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0002035" y="2331509"/>
            <a:ext cx="2434440" cy="2331508"/>
          </a:xfrm>
          <a:blipFill>
            <a:blip r:embed="rId6"/>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874262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7029"/>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78770"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78770"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3832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03832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997885"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97885"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1106329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55717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55717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18439"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518439"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79702" y="2331509"/>
            <a:ext cx="2359821" cy="235948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479702"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6063217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0294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1772198" cy="177194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63767" y="2331509"/>
            <a:ext cx="1772198" cy="177194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63767"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332139" y="2331509"/>
            <a:ext cx="1772198" cy="177194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332139" y="4319768"/>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699473" y="2331509"/>
            <a:ext cx="1772198" cy="177194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699473"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0067325" y="2331509"/>
            <a:ext cx="1772198" cy="177194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0067325"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1335175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74789" y="3854734"/>
            <a:ext cx="5912184" cy="282513"/>
          </a:xfrm>
        </p:spPr>
        <p:txBody>
          <a:bodyPr/>
          <a:lstStyle>
            <a:lvl1pPr marL="0" indent="0" algn="l">
              <a:spcBef>
                <a:spcPts val="0"/>
              </a:spcBef>
              <a:buNone/>
              <a:defRPr sz="1836">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74789" y="4158236"/>
            <a:ext cx="5912184" cy="219733"/>
          </a:xfrm>
        </p:spPr>
        <p:txBody>
          <a:bodyPr/>
          <a:lstStyle>
            <a:lvl1pPr marL="0" indent="0" algn="l">
              <a:spcBef>
                <a:spcPts val="0"/>
              </a:spcBef>
              <a:buNone/>
              <a:defRPr sz="1428">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74788" y="2065976"/>
            <a:ext cx="10064153" cy="1695079"/>
          </a:xfrm>
        </p:spPr>
        <p:txBody>
          <a:bodyPr anchor="b"/>
          <a:lstStyle>
            <a:lvl1pPr>
              <a:defRPr>
                <a:solidFill>
                  <a:schemeClr val="tx1"/>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6774737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Quote slide 1b">
    <p:bg>
      <p:bgPr>
        <a:solidFill>
          <a:schemeClr val="bg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74789" y="3854734"/>
            <a:ext cx="5912184" cy="282513"/>
          </a:xfrm>
        </p:spPr>
        <p:txBody>
          <a:bodyPr/>
          <a:lstStyle>
            <a:lvl1pPr marL="0" indent="0" algn="l">
              <a:spcBef>
                <a:spcPts val="0"/>
              </a:spcBef>
              <a:buNone/>
              <a:defRPr sz="1836">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74789" y="4158236"/>
            <a:ext cx="5912184" cy="219733"/>
          </a:xfrm>
        </p:spPr>
        <p:txBody>
          <a:bodyPr/>
          <a:lstStyle>
            <a:lvl1pPr marL="0" indent="0" algn="l">
              <a:spcBef>
                <a:spcPts val="0"/>
              </a:spcBef>
              <a:buNone/>
              <a:defRPr sz="1428">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74788" y="2065976"/>
            <a:ext cx="10064153" cy="1695079"/>
          </a:xfrm>
        </p:spPr>
        <p:txBody>
          <a:bodyPr anchor="b"/>
          <a:lstStyle>
            <a:lvl1pPr>
              <a:defRPr>
                <a:solidFill>
                  <a:schemeClr val="tx1"/>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3164512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290983"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588941" y="2085672"/>
            <a:ext cx="3547958" cy="282513"/>
          </a:xfrm>
        </p:spPr>
        <p:txBody>
          <a:bodyPr/>
          <a:lstStyle>
            <a:lvl1pPr marL="0" indent="0" algn="l">
              <a:spcBef>
                <a:spcPts val="0"/>
              </a:spcBef>
              <a:buNone/>
              <a:defRPr sz="1836">
                <a:solidFill>
                  <a:srgbClr val="000000"/>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588941" y="2389174"/>
            <a:ext cx="3547958" cy="219733"/>
          </a:xfrm>
        </p:spPr>
        <p:txBody>
          <a:bodyPr/>
          <a:lstStyle>
            <a:lvl1pPr marL="0" indent="0" algn="l">
              <a:spcBef>
                <a:spcPts val="0"/>
              </a:spcBef>
              <a:buNone/>
              <a:defRPr sz="1428">
                <a:solidFill>
                  <a:srgbClr val="000000"/>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86972" y="2065975"/>
            <a:ext cx="6500001" cy="565027"/>
          </a:xfrm>
        </p:spPr>
        <p:txBody>
          <a:bodyPr anchor="t"/>
          <a:lstStyle>
            <a:lvl1pPr>
              <a:defRPr>
                <a:solidFill>
                  <a:schemeClr val="bg1"/>
                </a:solidFill>
              </a:defRPr>
            </a:lvl1pPr>
          </a:lstStyle>
          <a:p>
            <a:r>
              <a:rPr lang="en-US"/>
              <a:t>Add quote text here</a:t>
            </a:r>
          </a:p>
        </p:txBody>
      </p:sp>
    </p:spTree>
    <p:extLst>
      <p:ext uri="{BB962C8B-B14F-4D97-AF65-F5344CB8AC3E}">
        <p14:creationId xmlns:p14="http://schemas.microsoft.com/office/powerpoint/2010/main" val="19861821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86972" y="3854734"/>
            <a:ext cx="6500001" cy="282513"/>
          </a:xfrm>
        </p:spPr>
        <p:txBody>
          <a:bodyPr/>
          <a:lstStyle>
            <a:lvl1pPr marL="0" indent="0" algn="l">
              <a:spcBef>
                <a:spcPts val="0"/>
              </a:spcBef>
              <a:buNone/>
              <a:defRPr sz="1836">
                <a:solidFill>
                  <a:srgbClr val="000000"/>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993026" y="0"/>
            <a:ext cx="4443449" cy="439479"/>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86972" y="4158236"/>
            <a:ext cx="6500001" cy="219733"/>
          </a:xfrm>
        </p:spPr>
        <p:txBody>
          <a:bodyPr/>
          <a:lstStyle>
            <a:lvl1pPr marL="0" indent="0" algn="l">
              <a:spcBef>
                <a:spcPts val="0"/>
              </a:spcBef>
              <a:buNone/>
              <a:defRPr sz="1428">
                <a:solidFill>
                  <a:srgbClr val="000000"/>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86972" y="2065975"/>
            <a:ext cx="6500001" cy="565027"/>
          </a:xfrm>
        </p:spPr>
        <p:txBody>
          <a:bodyPr anchor="t"/>
          <a:lstStyle>
            <a:lvl1pPr>
              <a:defRPr>
                <a:solidFill>
                  <a:schemeClr val="tx2"/>
                </a:solidFill>
              </a:defRPr>
            </a:lvl1pPr>
          </a:lstStyle>
          <a:p>
            <a:r>
              <a:rPr lang="en-US"/>
              <a:t>Add quote text here</a:t>
            </a:r>
          </a:p>
        </p:txBody>
      </p:sp>
    </p:spTree>
    <p:extLst>
      <p:ext uri="{BB962C8B-B14F-4D97-AF65-F5344CB8AC3E}">
        <p14:creationId xmlns:p14="http://schemas.microsoft.com/office/powerpoint/2010/main" val="41733691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4"/>
            <a:ext cx="3245833" cy="56502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443449" y="2355795"/>
            <a:ext cx="7398732" cy="439479"/>
          </a:xfrm>
        </p:spPr>
        <p:txBody>
          <a:bodyPr anchor="t"/>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08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462732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50"/>
            <a:ext cx="3245833" cy="559669"/>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4" y="597451"/>
            <a:ext cx="1911352"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9421486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600060" y="597450"/>
            <a:ext cx="2585169" cy="559669"/>
          </a:xfrm>
        </p:spPr>
        <p:txBody>
          <a:bodyPr anchor="t">
            <a:noAutofit/>
          </a:bodyPr>
          <a:lstStyle>
            <a:lvl1pPr>
              <a:defRPr sz="2856">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458022" y="597451"/>
            <a:ext cx="1620953"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337197" y="597451"/>
            <a:ext cx="1616094"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458022" y="3497262"/>
            <a:ext cx="1620953"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337197" y="3497262"/>
            <a:ext cx="1616094"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214750" y="597451"/>
            <a:ext cx="1627430"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214750" y="3497262"/>
            <a:ext cx="1627430" cy="2899813"/>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0429302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600060" y="597450"/>
            <a:ext cx="2585169" cy="559669"/>
          </a:xfrm>
        </p:spPr>
        <p:txBody>
          <a:bodyPr anchor="t">
            <a:noAutofit/>
          </a:bodyPr>
          <a:lstStyle>
            <a:lvl1pPr>
              <a:defRPr sz="2856">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458022" y="980606"/>
            <a:ext cx="1620953" cy="2461798"/>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337197" y="980606"/>
            <a:ext cx="1616094" cy="2461798"/>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458022" y="3894992"/>
            <a:ext cx="1620953" cy="2502084"/>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337197" y="3894991"/>
            <a:ext cx="1616094" cy="2502085"/>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214750" y="987463"/>
            <a:ext cx="1627430" cy="2461798"/>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214750" y="3908705"/>
            <a:ext cx="1627430" cy="2488370"/>
          </a:xfrm>
        </p:spPr>
        <p:txBody>
          <a:bodyPr anchor="t">
            <a:noAutofit/>
          </a:bodyPr>
          <a:lstStyle>
            <a:lvl1pPr marL="0" indent="0">
              <a:spcAft>
                <a:spcPts val="612"/>
              </a:spcAft>
              <a:buFont typeface="Wingdings" panose="05000000000000000000" pitchFamily="2" charset="2"/>
              <a:buNone/>
              <a:defRPr sz="1428">
                <a:solidFill>
                  <a:schemeClr val="tx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458022" y="597450"/>
            <a:ext cx="1619435"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337196" y="597450"/>
            <a:ext cx="1616095"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214750" y="597450"/>
            <a:ext cx="1627430"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459540" y="3510978"/>
            <a:ext cx="1619435"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343293" y="3510977"/>
            <a:ext cx="1616095"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214750" y="3522703"/>
            <a:ext cx="1627430" cy="367167"/>
          </a:xfrm>
        </p:spPr>
        <p:txBody>
          <a:bodyPr anchor="b">
            <a:noAutofit/>
          </a:bodyPr>
          <a:lstStyle>
            <a:lvl1pPr marL="0" indent="0">
              <a:spcAft>
                <a:spcPts val="612"/>
              </a:spcAft>
              <a:buFont typeface="Wingdings" panose="05000000000000000000" pitchFamily="2" charset="2"/>
              <a:buNone/>
              <a:defRPr sz="2040">
                <a:solidFill>
                  <a:schemeClr val="tx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95915" y="1465289"/>
            <a:ext cx="2589313" cy="1274449"/>
          </a:xfrm>
        </p:spPr>
        <p:txBody>
          <a:bodyPr/>
          <a:lstStyle>
            <a:lvl1pPr marL="0" indent="0">
              <a:buNone/>
              <a:defRPr sz="1428">
                <a:solidFill>
                  <a:schemeClr val="tx1"/>
                </a:solidFill>
              </a:defRPr>
            </a:lvl1pPr>
            <a:lvl2pPr marL="233149" indent="0">
              <a:buNone/>
              <a:defRPr sz="1428">
                <a:solidFill>
                  <a:schemeClr val="tx1"/>
                </a:solidFill>
              </a:defRPr>
            </a:lvl2pPr>
            <a:lvl3pPr marL="466298" indent="0">
              <a:buNone/>
              <a:defRPr sz="1428">
                <a:solidFill>
                  <a:schemeClr val="tx1"/>
                </a:solidFill>
              </a:defRPr>
            </a:lvl3pPr>
            <a:lvl4pPr marL="675162" indent="0">
              <a:buNone/>
              <a:defRPr sz="1428">
                <a:solidFill>
                  <a:schemeClr val="tx1"/>
                </a:solidFill>
              </a:defRPr>
            </a:lvl4pPr>
            <a:lvl5pPr marL="872691" indent="0">
              <a:buNone/>
              <a:defRPr sz="142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484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3492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49"/>
            <a:ext cx="3245833" cy="3180708"/>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597450"/>
            <a:ext cx="6801197" cy="5796388"/>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2149336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49"/>
            <a:ext cx="3245833" cy="3180708"/>
          </a:xfrm>
        </p:spPr>
        <p:txBody>
          <a:bodyPr anchor="t">
            <a:noAutofit/>
          </a:bodyPr>
          <a:lstStyle>
            <a:lvl1pPr>
              <a:defRPr>
                <a:solidFill>
                  <a:schemeClr val="bg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862507" y="1283063"/>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5041086" y="3019628"/>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862609" y="3019628"/>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5041086" y="4635493"/>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862609" y="4635493"/>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5" name="Text Placeholder 12">
            <a:extLst>
              <a:ext uri="{FF2B5EF4-FFF2-40B4-BE49-F238E27FC236}">
                <a16:creationId xmlns:a16="http://schemas.microsoft.com/office/drawing/2014/main" id="{1CC506F5-F296-B7E1-D13D-7F2C83587623}"/>
              </a:ext>
            </a:extLst>
          </p:cNvPr>
          <p:cNvSpPr>
            <a:spLocks noGrp="1"/>
          </p:cNvSpPr>
          <p:nvPr>
            <p:ph type="body" sz="quarter" idx="18" hasCustomPrompt="1"/>
          </p:nvPr>
        </p:nvSpPr>
        <p:spPr>
          <a:xfrm>
            <a:off x="5034658" y="1283063"/>
            <a:ext cx="2657324" cy="1349785"/>
          </a:xfrm>
        </p:spPr>
        <p:txBody>
          <a:bodyPr/>
          <a:lstStyle>
            <a:lvl1pPr marL="0" indent="0">
              <a:buNone/>
              <a:defRPr sz="1428">
                <a:latin typeface="+mj-lt"/>
              </a:defRPr>
            </a:lvl1pPr>
            <a:lvl2pPr marL="9715" indent="0">
              <a:buNone/>
              <a:tabLst/>
              <a:defRPr sz="1224">
                <a:solidFill>
                  <a:schemeClr val="accent6"/>
                </a:solidFill>
                <a:latin typeface="+mn-lt"/>
              </a:defRPr>
            </a:lvl2pPr>
            <a:lvl3pPr marL="466298" indent="0">
              <a:buNone/>
              <a:defRPr sz="1224">
                <a:latin typeface="+mn-lt"/>
              </a:defRPr>
            </a:lvl3pPr>
            <a:lvl4pPr marL="675162" indent="0">
              <a:buNone/>
              <a:defRPr sz="1224">
                <a:latin typeface="+mn-lt"/>
              </a:defRPr>
            </a:lvl4pPr>
            <a:lvl5pPr marL="872691" indent="0">
              <a:buNone/>
              <a:defRPr sz="1224">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2339540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49"/>
            <a:ext cx="3245833" cy="3180708"/>
          </a:xfrm>
        </p:spPr>
        <p:txBody>
          <a:bodyPr anchor="t">
            <a:noAutofit/>
          </a:bodyPr>
          <a:lstStyle>
            <a:lvl1pPr>
              <a:defRPr>
                <a:solidFill>
                  <a:schemeClr val="bg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862507" y="732775"/>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862507" y="1373208"/>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5043007" y="732775"/>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5043007" y="1373208"/>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862608" y="2579232"/>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862608" y="3219665"/>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5043108" y="2579232"/>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5043107" y="3219665"/>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862608" y="4598253"/>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862608" y="5238686"/>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5043108" y="4598253"/>
            <a:ext cx="2979674" cy="376684"/>
          </a:xfrm>
        </p:spPr>
        <p:txBody>
          <a:bodyPr/>
          <a:lstStyle>
            <a:lvl1pPr marL="0" indent="0">
              <a:buNone/>
              <a:defRPr sz="2448">
                <a:solidFill>
                  <a:schemeClr val="tx2"/>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5043107" y="5238686"/>
            <a:ext cx="2979675" cy="483412"/>
          </a:xfrm>
        </p:spPr>
        <p:txBody>
          <a:bodyPr/>
          <a:lstStyle>
            <a:lvl1pPr>
              <a:defRPr sz="1428">
                <a:solidFill>
                  <a:schemeClr val="accent6"/>
                </a:solidFill>
              </a:defRPr>
            </a:lvl1pPr>
            <a:lvl2pPr marL="233149" indent="0">
              <a:buNone/>
              <a:defRPr sz="1428">
                <a:solidFill>
                  <a:schemeClr val="accent6"/>
                </a:solidFill>
              </a:defRPr>
            </a:lvl2pPr>
            <a:lvl3pPr>
              <a:defRPr sz="1428">
                <a:solidFill>
                  <a:schemeClr val="accent6"/>
                </a:solidFill>
              </a:defRPr>
            </a:lvl3pPr>
            <a:lvl4pPr>
              <a:defRPr sz="1428">
                <a:solidFill>
                  <a:schemeClr val="accent6"/>
                </a:solidFill>
              </a:defRPr>
            </a:lvl4pPr>
            <a:lvl5pPr>
              <a:defRPr sz="1428">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8724235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50"/>
            <a:ext cx="3245833" cy="587209"/>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95914" y="1311607"/>
            <a:ext cx="3251620" cy="5082232"/>
          </a:xfrm>
        </p:spPr>
        <p:txBody>
          <a:bodyPr anchor="t">
            <a:noAutofit/>
          </a:bodyPr>
          <a:lstStyle>
            <a:lvl1pPr marL="0" indent="0">
              <a:spcAft>
                <a:spcPts val="612"/>
              </a:spcAft>
              <a:buFont typeface="Wingdings" panose="05000000000000000000" pitchFamily="2" charset="2"/>
              <a:buNone/>
              <a:defRPr sz="204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414558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5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50"/>
            <a:ext cx="3245833" cy="587209"/>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95914" y="1311607"/>
            <a:ext cx="3251620" cy="5082232"/>
          </a:xfrm>
        </p:spPr>
        <p:txBody>
          <a:bodyPr anchor="t">
            <a:noAutofit/>
          </a:bodyPr>
          <a:lstStyle>
            <a:lvl1pPr marL="0" indent="0">
              <a:spcAft>
                <a:spcPts val="612"/>
              </a:spcAft>
              <a:buFont typeface="Wingdings" panose="05000000000000000000" pitchFamily="2" charset="2"/>
              <a:buNone/>
              <a:defRPr sz="204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571485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993026"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5915" y="597449"/>
            <a:ext cx="6210141" cy="620816"/>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529068" y="597450"/>
            <a:ext cx="3313112" cy="5796388"/>
          </a:xfrm>
        </p:spPr>
        <p:txBody>
          <a:bodyPr anchor="t">
            <a:noAutofit/>
          </a:bodyPr>
          <a:lstStyle>
            <a:lvl1pPr marL="0" indent="0">
              <a:spcAft>
                <a:spcPts val="612"/>
              </a:spcAft>
              <a:buFont typeface="Wingdings" panose="05000000000000000000" pitchFamily="2" charset="2"/>
              <a:buNone/>
              <a:defRPr sz="204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95915" y="1220577"/>
            <a:ext cx="6210141" cy="2276685"/>
          </a:xfrm>
        </p:spPr>
        <p:txBody>
          <a:bodyPr anchor="t">
            <a:noAutofit/>
          </a:bodyPr>
          <a:lstStyle>
            <a:lvl1pPr marL="0" indent="0">
              <a:spcAft>
                <a:spcPts val="612"/>
              </a:spcAft>
              <a:buFont typeface="Wingdings" panose="05000000000000000000" pitchFamily="2" charset="2"/>
              <a:buNone/>
              <a:defRPr sz="204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43424259"/>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49"/>
            <a:ext cx="3245833" cy="5796389"/>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597450"/>
            <a:ext cx="6801197" cy="5796388"/>
          </a:xfrm>
        </p:spPr>
        <p:txBody>
          <a:bodyPr anchor="ctr">
            <a:noAutofit/>
          </a:bodyPr>
          <a:lstStyle>
            <a:lvl1pPr marL="0" indent="0">
              <a:spcAft>
                <a:spcPts val="612"/>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3420736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218238" y="2029047"/>
            <a:ext cx="0" cy="2936433"/>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600059" y="597449"/>
            <a:ext cx="4993116" cy="5796389"/>
          </a:xfrm>
        </p:spPr>
        <p:txBody>
          <a:bodyPr anchor="ctr">
            <a:noAutofit/>
          </a:bodyPr>
          <a:lstStyle>
            <a:lvl1pPr>
              <a:defRPr>
                <a:solidFill>
                  <a:schemeClr val="tx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806055" y="597450"/>
            <a:ext cx="5036125" cy="5796388"/>
          </a:xfrm>
        </p:spPr>
        <p:txBody>
          <a:bodyPr anchor="ctr">
            <a:noAutofit/>
          </a:bodyPr>
          <a:lstStyle>
            <a:lvl1pPr marL="0" indent="0">
              <a:spcAft>
                <a:spcPts val="612"/>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21635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6078975"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600059" y="597450"/>
            <a:ext cx="4821467" cy="867839"/>
          </a:xfrm>
        </p:spPr>
        <p:txBody>
          <a:bodyPr anchor="t">
            <a:noAutofit/>
          </a:bodyPr>
          <a:lstStyle>
            <a:lvl1pPr>
              <a:defRPr>
                <a:solidFill>
                  <a:schemeClr val="bg1"/>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365598" y="2068725"/>
            <a:ext cx="5476583"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95916" y="2057880"/>
            <a:ext cx="3551196" cy="2420328"/>
          </a:xfrm>
        </p:spPr>
        <p:txBody>
          <a:bodyPr/>
          <a:lstStyle>
            <a:lvl1pPr marL="0" indent="0">
              <a:lnSpc>
                <a:spcPct val="100000"/>
              </a:lnSpc>
              <a:buNone/>
              <a:defRPr sz="1836">
                <a:solidFill>
                  <a:schemeClr val="bg1"/>
                </a:solidFill>
              </a:defRPr>
            </a:lvl1pPr>
            <a:lvl2pPr marL="233149" indent="0">
              <a:buNone/>
              <a:defRPr sz="1836">
                <a:solidFill>
                  <a:schemeClr val="bg1"/>
                </a:solidFill>
              </a:defRPr>
            </a:lvl2pPr>
            <a:lvl3pPr marL="466298" indent="0">
              <a:buNone/>
              <a:defRPr sz="1836">
                <a:solidFill>
                  <a:schemeClr val="bg1"/>
                </a:solidFill>
              </a:defRPr>
            </a:lvl3pPr>
            <a:lvl4pPr marL="675162" indent="0">
              <a:buNone/>
              <a:defRPr sz="1836">
                <a:solidFill>
                  <a:schemeClr val="bg1"/>
                </a:solidFill>
              </a:defRPr>
            </a:lvl4pPr>
            <a:lvl5pPr marL="872691" indent="0">
              <a:buNone/>
              <a:defRPr sz="1836">
                <a:solidFill>
                  <a:schemeClr val="bg1"/>
                </a:solidFill>
              </a:defRPr>
            </a:lvl5pPr>
          </a:lstStyle>
          <a:p>
            <a:pPr>
              <a:lnSpc>
                <a:spcPct val="100000"/>
              </a:lnSpc>
            </a:pPr>
            <a:r>
              <a:rPr lang="en-US" sz="1836"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36" b="0">
              <a:solidFill>
                <a:schemeClr val="bg1"/>
              </a:solidFill>
              <a:latin typeface="Segoe UI" panose="020B0502040204020203" pitchFamily="34" charset="0"/>
              <a:cs typeface="Segoe UI" panose="020B0502040204020203" pitchFamily="34" charset="0"/>
            </a:endParaRPr>
          </a:p>
          <a:p>
            <a:pPr>
              <a:lnSpc>
                <a:spcPct val="100000"/>
              </a:lnSpc>
            </a:pPr>
            <a:r>
              <a:rPr lang="en-US" sz="1836"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365598" y="597450"/>
            <a:ext cx="1629049" cy="660594"/>
          </a:xfrm>
        </p:spPr>
        <p:txBody>
          <a:bodyPr anchor="ctr">
            <a:noAutofit/>
          </a:bodyPr>
          <a:lstStyle>
            <a:lvl1pPr marL="0" indent="0" algn="ctr">
              <a:buNone/>
              <a:defRPr sz="3672">
                <a:solidFill>
                  <a:schemeClr val="tx1"/>
                </a:solidFill>
                <a:latin typeface="+mj-lt"/>
              </a:defRPr>
            </a:lvl1pPr>
            <a:lvl2pPr>
              <a:defRPr sz="3672">
                <a:latin typeface="+mj-lt"/>
              </a:defRPr>
            </a:lvl2pPr>
            <a:lvl3pPr>
              <a:defRPr sz="3672">
                <a:latin typeface="+mj-lt"/>
              </a:defRPr>
            </a:lvl3pPr>
            <a:lvl4pPr>
              <a:defRPr sz="3672">
                <a:latin typeface="+mj-lt"/>
              </a:defRPr>
            </a:lvl4pPr>
            <a:lvl5pPr>
              <a:defRPr sz="3672">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312035" y="597450"/>
            <a:ext cx="1591905" cy="660594"/>
          </a:xfrm>
        </p:spPr>
        <p:txBody>
          <a:bodyPr anchor="ctr">
            <a:noAutofit/>
          </a:bodyPr>
          <a:lstStyle>
            <a:lvl1pPr marL="0" indent="0" algn="ctr">
              <a:buNone/>
              <a:defRPr sz="3672">
                <a:solidFill>
                  <a:schemeClr val="tx1"/>
                </a:solidFill>
                <a:latin typeface="+mj-lt"/>
              </a:defRPr>
            </a:lvl1pPr>
            <a:lvl2pPr>
              <a:defRPr sz="3672">
                <a:latin typeface="+mj-lt"/>
              </a:defRPr>
            </a:lvl2pPr>
            <a:lvl3pPr>
              <a:defRPr sz="3672">
                <a:latin typeface="+mj-lt"/>
              </a:defRPr>
            </a:lvl3pPr>
            <a:lvl4pPr>
              <a:defRPr sz="3672">
                <a:latin typeface="+mj-lt"/>
              </a:defRPr>
            </a:lvl4pPr>
            <a:lvl5pPr>
              <a:defRPr sz="3672">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214752" y="597450"/>
            <a:ext cx="1627430" cy="660594"/>
          </a:xfrm>
        </p:spPr>
        <p:txBody>
          <a:bodyPr anchor="ctr">
            <a:noAutofit/>
          </a:bodyPr>
          <a:lstStyle>
            <a:lvl1pPr marL="0" indent="0" algn="ctr">
              <a:buNone/>
              <a:defRPr sz="3672">
                <a:solidFill>
                  <a:schemeClr val="tx1"/>
                </a:solidFill>
                <a:latin typeface="+mj-lt"/>
              </a:defRPr>
            </a:lvl1pPr>
            <a:lvl2pPr>
              <a:defRPr sz="3672">
                <a:latin typeface="+mj-lt"/>
              </a:defRPr>
            </a:lvl2pPr>
            <a:lvl3pPr>
              <a:defRPr sz="3672">
                <a:latin typeface="+mj-lt"/>
              </a:defRPr>
            </a:lvl3pPr>
            <a:lvl4pPr>
              <a:defRPr sz="3672">
                <a:latin typeface="+mj-lt"/>
              </a:defRPr>
            </a:lvl4pPr>
            <a:lvl5pPr>
              <a:defRPr sz="3672">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365598" y="1258045"/>
            <a:ext cx="1603139" cy="623353"/>
          </a:xfrm>
        </p:spPr>
        <p:txBody>
          <a:bodyPr anchor="ctr">
            <a:noAutofit/>
          </a:bodyPr>
          <a:lstStyle>
            <a:lvl1pPr marL="0" indent="0" algn="ctr">
              <a:buNone/>
              <a:defRPr sz="1428">
                <a:solidFill>
                  <a:schemeClr val="accent6"/>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312036" y="1258045"/>
            <a:ext cx="1603139" cy="623353"/>
          </a:xfrm>
        </p:spPr>
        <p:txBody>
          <a:bodyPr anchor="ctr">
            <a:noAutofit/>
          </a:bodyPr>
          <a:lstStyle>
            <a:lvl1pPr marL="0" indent="0" algn="ctr">
              <a:buNone/>
              <a:defRPr sz="1428">
                <a:solidFill>
                  <a:schemeClr val="accent6"/>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214750" y="1258045"/>
            <a:ext cx="1627430" cy="623353"/>
          </a:xfrm>
        </p:spPr>
        <p:txBody>
          <a:bodyPr anchor="ctr">
            <a:noAutofit/>
          </a:bodyPr>
          <a:lstStyle>
            <a:lvl1pPr marL="0" indent="0" algn="ctr">
              <a:buNone/>
              <a:defRPr sz="1428">
                <a:solidFill>
                  <a:schemeClr val="accent6"/>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365598" y="2057881"/>
            <a:ext cx="4511461" cy="718241"/>
          </a:xfrm>
        </p:spPr>
        <p:txBody>
          <a:bodyPr lIns="90000" tIns="46800" rIns="90000" bIns="46800" anchor="b">
            <a:noAutofit/>
          </a:bodyPr>
          <a:lstStyle>
            <a:lvl1pPr marL="0" indent="0">
              <a:buNone/>
              <a:defRPr sz="2448">
                <a:solidFill>
                  <a:schemeClr val="tx1"/>
                </a:solidFill>
                <a:latin typeface="+mj-lt"/>
              </a:defRPr>
            </a:lvl1pPr>
            <a:lvl2pPr marL="233149" indent="0">
              <a:buNone/>
              <a:defRPr>
                <a:latin typeface="+mj-lt"/>
              </a:defRPr>
            </a:lvl2pPr>
            <a:lvl3pPr marL="466298" indent="0">
              <a:buNone/>
              <a:defRPr>
                <a:latin typeface="+mj-lt"/>
              </a:defRPr>
            </a:lvl3pPr>
            <a:lvl4pPr marL="675162" indent="0">
              <a:buNone/>
              <a:defRPr>
                <a:latin typeface="+mj-lt"/>
              </a:defRPr>
            </a:lvl4pPr>
            <a:lvl5pPr marL="872691"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365598" y="3036382"/>
            <a:ext cx="5476583" cy="1171177"/>
          </a:xfrm>
        </p:spPr>
        <p:txBody>
          <a:bodyPr lIns="90000" tIns="46800" rIns="90000" bIns="46800">
            <a:noAutofit/>
          </a:bodyPr>
          <a:lstStyle>
            <a:lvl1pPr marL="0" indent="0">
              <a:buNone/>
              <a:defRPr sz="1428">
                <a:solidFill>
                  <a:schemeClr val="accent6"/>
                </a:solidFill>
              </a:defRPr>
            </a:lvl1pPr>
            <a:lvl2pPr marL="233149" indent="0">
              <a:buNone/>
              <a:defRPr>
                <a:solidFill>
                  <a:schemeClr val="accent6"/>
                </a:solidFill>
              </a:defRPr>
            </a:lvl2pPr>
            <a:lvl3pPr marL="466298" indent="0">
              <a:buNone/>
              <a:defRPr>
                <a:solidFill>
                  <a:schemeClr val="accent6"/>
                </a:solidFill>
              </a:defRPr>
            </a:lvl3pPr>
            <a:lvl4pPr marL="675162" indent="0">
              <a:buNone/>
              <a:defRPr>
                <a:solidFill>
                  <a:schemeClr val="accent6"/>
                </a:solidFill>
              </a:defRPr>
            </a:lvl4pPr>
            <a:lvl5pPr marL="872691"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365598" y="4244160"/>
            <a:ext cx="4511461" cy="718241"/>
          </a:xfrm>
        </p:spPr>
        <p:txBody>
          <a:bodyPr lIns="90000" tIns="46800" rIns="90000" bIns="46800" anchor="b">
            <a:noAutofit/>
          </a:bodyPr>
          <a:lstStyle>
            <a:lvl1pPr marL="0" indent="0">
              <a:buNone/>
              <a:defRPr sz="2448">
                <a:solidFill>
                  <a:schemeClr val="tx1"/>
                </a:solidFill>
                <a:latin typeface="+mj-lt"/>
              </a:defRPr>
            </a:lvl1pPr>
            <a:lvl2pPr marL="233149" indent="0">
              <a:buNone/>
              <a:defRPr>
                <a:latin typeface="+mj-lt"/>
              </a:defRPr>
            </a:lvl2pPr>
            <a:lvl3pPr marL="466298" indent="0">
              <a:buNone/>
              <a:defRPr>
                <a:latin typeface="+mj-lt"/>
              </a:defRPr>
            </a:lvl3pPr>
            <a:lvl4pPr marL="675162" indent="0">
              <a:buNone/>
              <a:defRPr>
                <a:latin typeface="+mj-lt"/>
              </a:defRPr>
            </a:lvl4pPr>
            <a:lvl5pPr marL="872691"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365598" y="5222662"/>
            <a:ext cx="5476583" cy="1171177"/>
          </a:xfrm>
        </p:spPr>
        <p:txBody>
          <a:bodyPr lIns="90000" tIns="46800" rIns="90000" bIns="46800">
            <a:noAutofit/>
          </a:bodyPr>
          <a:lstStyle>
            <a:lvl1pPr marL="0" indent="0">
              <a:buNone/>
              <a:defRPr sz="1428">
                <a:solidFill>
                  <a:schemeClr val="accent6"/>
                </a:solidFill>
              </a:defRPr>
            </a:lvl1pPr>
            <a:lvl2pPr marL="233149" indent="0">
              <a:buNone/>
              <a:defRPr>
                <a:solidFill>
                  <a:schemeClr val="accent6"/>
                </a:solidFill>
              </a:defRPr>
            </a:lvl2pPr>
            <a:lvl3pPr marL="466298" indent="0">
              <a:buNone/>
              <a:defRPr>
                <a:solidFill>
                  <a:schemeClr val="accent6"/>
                </a:solidFill>
              </a:defRPr>
            </a:lvl3pPr>
            <a:lvl4pPr marL="675162" indent="0">
              <a:buNone/>
              <a:defRPr>
                <a:solidFill>
                  <a:schemeClr val="accent6"/>
                </a:solidFill>
              </a:defRPr>
            </a:lvl4pPr>
            <a:lvl5pPr marL="872691"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259502972"/>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147113"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600060" y="597450"/>
            <a:ext cx="2881506" cy="867839"/>
          </a:xfrm>
        </p:spPr>
        <p:txBody>
          <a:bodyPr anchor="t">
            <a:noAutofit/>
          </a:bodyPr>
          <a:lstStyle>
            <a:lvl1pPr>
              <a:defRPr>
                <a:solidFill>
                  <a:schemeClr val="bg1"/>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337197" y="1466306"/>
            <a:ext cx="3912308"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337197" y="1838147"/>
            <a:ext cx="3912308" cy="219733"/>
          </a:xfrm>
        </p:spPr>
        <p:txBody>
          <a:bodyPr/>
          <a:lstStyle>
            <a:lvl1pPr marL="0" indent="0">
              <a:buNone/>
              <a:defRPr sz="1428">
                <a:solidFill>
                  <a:schemeClr val="tx2"/>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337197" y="2244755"/>
            <a:ext cx="3912307"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quis</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nostrud</a:t>
            </a:r>
            <a:r>
              <a:rPr lang="en-US" sz="1224" b="0">
                <a:solidFill>
                  <a:srgbClr val="505050"/>
                </a:solidFill>
                <a:latin typeface="Segoe UI" panose="020B0502040204020203" pitchFamily="34" charset="0"/>
                <a:cs typeface="Segoe UI" panose="020B0502040204020203" pitchFamily="34" charset="0"/>
              </a:rPr>
              <a:t> exercitation </a:t>
            </a:r>
            <a:r>
              <a:rPr lang="en-US" sz="1224" b="0" err="1">
                <a:solidFill>
                  <a:srgbClr val="505050"/>
                </a:solidFill>
                <a:latin typeface="Segoe UI" panose="020B0502040204020203" pitchFamily="34" charset="0"/>
                <a:cs typeface="Segoe UI" panose="020B0502040204020203" pitchFamily="34" charset="0"/>
              </a:rPr>
              <a:t>ullamco</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laboris</a:t>
            </a:r>
            <a:r>
              <a:rPr lang="en-US" sz="1224" b="0">
                <a:solidFill>
                  <a:srgbClr val="505050"/>
                </a:solidFill>
                <a:latin typeface="Segoe UI" panose="020B0502040204020203" pitchFamily="34" charset="0"/>
                <a:cs typeface="Segoe UI" panose="020B0502040204020203" pitchFamily="34" charset="0"/>
              </a:rPr>
              <a:t> nisi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aliquip</a:t>
            </a:r>
            <a:r>
              <a:rPr lang="en-US" sz="1224" b="0">
                <a:solidFill>
                  <a:srgbClr val="505050"/>
                </a:solidFill>
                <a:latin typeface="Segoe UI" panose="020B0502040204020203" pitchFamily="34" charset="0"/>
                <a:cs typeface="Segoe UI" panose="020B0502040204020203" pitchFamily="34" charset="0"/>
              </a:rPr>
              <a:t> ex </a:t>
            </a:r>
            <a:r>
              <a:rPr lang="en-US" sz="1224" b="0" err="1">
                <a:solidFill>
                  <a:srgbClr val="505050"/>
                </a:solidFill>
                <a:latin typeface="Segoe UI" panose="020B0502040204020203" pitchFamily="34" charset="0"/>
                <a:cs typeface="Segoe UI" panose="020B0502040204020203" pitchFamily="34" charset="0"/>
              </a:rPr>
              <a:t>ea</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commodo</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consequat</a:t>
            </a:r>
            <a:r>
              <a:rPr lang="en-US" sz="1224"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337197" y="4378055"/>
            <a:ext cx="3912308"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337197" y="4749896"/>
            <a:ext cx="3912308" cy="219733"/>
          </a:xfrm>
        </p:spPr>
        <p:txBody>
          <a:bodyPr/>
          <a:lstStyle>
            <a:lvl1pPr marL="0" indent="0">
              <a:buNone/>
              <a:defRPr sz="1428">
                <a:solidFill>
                  <a:schemeClr val="tx2"/>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337197" y="5156504"/>
            <a:ext cx="3912308"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quis</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nostrud</a:t>
            </a:r>
            <a:r>
              <a:rPr lang="en-US" sz="1224" b="0">
                <a:solidFill>
                  <a:srgbClr val="505050"/>
                </a:solidFill>
                <a:latin typeface="Segoe UI" panose="020B0502040204020203" pitchFamily="34" charset="0"/>
                <a:cs typeface="Segoe UI" panose="020B0502040204020203" pitchFamily="34" charset="0"/>
              </a:rPr>
              <a:t> exercitation </a:t>
            </a:r>
            <a:r>
              <a:rPr lang="en-US" sz="1224" b="0" err="1">
                <a:solidFill>
                  <a:srgbClr val="505050"/>
                </a:solidFill>
                <a:latin typeface="Segoe UI" panose="020B0502040204020203" pitchFamily="34" charset="0"/>
                <a:cs typeface="Segoe UI" panose="020B0502040204020203" pitchFamily="34" charset="0"/>
              </a:rPr>
              <a:t>ullamco</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laboris</a:t>
            </a:r>
            <a:r>
              <a:rPr lang="en-US" sz="1224" b="0">
                <a:solidFill>
                  <a:srgbClr val="505050"/>
                </a:solidFill>
                <a:latin typeface="Segoe UI" panose="020B0502040204020203" pitchFamily="34" charset="0"/>
                <a:cs typeface="Segoe UI" panose="020B0502040204020203" pitchFamily="34" charset="0"/>
              </a:rPr>
              <a:t> nisi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aliquip</a:t>
            </a:r>
            <a:r>
              <a:rPr lang="en-US" sz="1224" b="0">
                <a:solidFill>
                  <a:srgbClr val="505050"/>
                </a:solidFill>
                <a:latin typeface="Segoe UI" panose="020B0502040204020203" pitchFamily="34" charset="0"/>
                <a:cs typeface="Segoe UI" panose="020B0502040204020203" pitchFamily="34" charset="0"/>
              </a:rPr>
              <a:t> ex </a:t>
            </a:r>
            <a:r>
              <a:rPr lang="en-US" sz="1224" b="0" err="1">
                <a:solidFill>
                  <a:srgbClr val="505050"/>
                </a:solidFill>
                <a:latin typeface="Segoe UI" panose="020B0502040204020203" pitchFamily="34" charset="0"/>
                <a:cs typeface="Segoe UI" panose="020B0502040204020203" pitchFamily="34" charset="0"/>
              </a:rPr>
              <a:t>ea</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commodo</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consequat</a:t>
            </a:r>
            <a:r>
              <a:rPr lang="en-US" sz="1224"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421526" y="1465288"/>
            <a:ext cx="1608418" cy="441448"/>
          </a:xfrm>
          <a:prstGeom prst="ellipse">
            <a:avLst/>
          </a:prstGeom>
        </p:spPr>
        <p:txBody>
          <a:bodyPr/>
          <a:lstStyle>
            <a:lvl1pPr>
              <a:defRPr sz="102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421526" y="4378560"/>
            <a:ext cx="1608418" cy="441448"/>
          </a:xfrm>
          <a:prstGeom prst="ellipse">
            <a:avLst/>
          </a:prstGeom>
        </p:spPr>
        <p:txBody>
          <a:bodyPr/>
          <a:lstStyle>
            <a:lvl1pPr>
              <a:defRPr sz="1020"/>
            </a:lvl1pPr>
          </a:lstStyle>
          <a:p>
            <a:r>
              <a:rPr lang="en-US"/>
              <a:t>Click icon to add picture</a:t>
            </a:r>
          </a:p>
        </p:txBody>
      </p:sp>
    </p:spTree>
    <p:extLst>
      <p:ext uri="{BB962C8B-B14F-4D97-AF65-F5344CB8AC3E}">
        <p14:creationId xmlns:p14="http://schemas.microsoft.com/office/powerpoint/2010/main" val="2684900158"/>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8471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436475" cy="14683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600059" y="466301"/>
            <a:ext cx="11239464" cy="565027"/>
          </a:xfrm>
        </p:spPr>
        <p:txBody>
          <a:bodyPr>
            <a:spAutoFit/>
          </a:bodyPr>
          <a:lstStyle>
            <a:lvl1pPr>
              <a:defRPr>
                <a:solidFill>
                  <a:schemeClr val="bg1"/>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13729" y="4496100"/>
            <a:ext cx="2571500"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13729" y="4867942"/>
            <a:ext cx="2571500" cy="219733"/>
          </a:xfrm>
        </p:spPr>
        <p:txBody>
          <a:bodyPr/>
          <a:lstStyle>
            <a:lvl1pPr marL="0" indent="0">
              <a:buNone/>
              <a:defRPr sz="1428">
                <a:solidFill>
                  <a:srgbClr val="000000"/>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13729" y="5274549"/>
            <a:ext cx="2571500"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81565" y="4488154"/>
            <a:ext cx="2571500"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81565" y="4859995"/>
            <a:ext cx="2571500" cy="219733"/>
          </a:xfrm>
        </p:spPr>
        <p:txBody>
          <a:bodyPr/>
          <a:lstStyle>
            <a:lvl1pPr marL="0" indent="0">
              <a:buNone/>
              <a:defRPr sz="1428">
                <a:solidFill>
                  <a:srgbClr val="000000"/>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81565" y="5266603"/>
            <a:ext cx="2571500"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381791" y="4488154"/>
            <a:ext cx="2571500"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381791" y="4859995"/>
            <a:ext cx="2571500" cy="219733"/>
          </a:xfrm>
        </p:spPr>
        <p:txBody>
          <a:bodyPr/>
          <a:lstStyle>
            <a:lvl1pPr marL="0" indent="0">
              <a:buNone/>
              <a:defRPr sz="1428">
                <a:solidFill>
                  <a:srgbClr val="000000"/>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381791" y="5266603"/>
            <a:ext cx="2571500"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252867" y="4488154"/>
            <a:ext cx="2571500" cy="282513"/>
          </a:xfrm>
        </p:spPr>
        <p:txBody>
          <a:bodyPr/>
          <a:lstStyle>
            <a:lvl1pPr marL="0" indent="0">
              <a:buNone/>
              <a:defRPr sz="1836">
                <a:solidFill>
                  <a:schemeClr val="tx1"/>
                </a:solidFill>
                <a:latin typeface="+mj-lt"/>
              </a:defRPr>
            </a:lvl1pPr>
            <a:lvl2pPr marL="233149" indent="0">
              <a:buNone/>
              <a:defRPr sz="1836">
                <a:latin typeface="+mj-lt"/>
              </a:defRPr>
            </a:lvl2pPr>
            <a:lvl3pPr marL="466298" indent="0">
              <a:buNone/>
              <a:defRPr sz="1836">
                <a:latin typeface="+mj-lt"/>
              </a:defRPr>
            </a:lvl3pPr>
            <a:lvl4pPr marL="675162" indent="0">
              <a:buNone/>
              <a:defRPr sz="1836">
                <a:latin typeface="+mj-lt"/>
              </a:defRPr>
            </a:lvl4pPr>
            <a:lvl5pPr marL="872691" indent="0">
              <a:buNone/>
              <a:defRPr sz="1836">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252867" y="4859995"/>
            <a:ext cx="2571500" cy="219733"/>
          </a:xfrm>
        </p:spPr>
        <p:txBody>
          <a:bodyPr/>
          <a:lstStyle>
            <a:lvl1pPr marL="0" indent="0">
              <a:buNone/>
              <a:defRPr sz="1428">
                <a:solidFill>
                  <a:srgbClr val="000000"/>
                </a:solidFill>
              </a:defRPr>
            </a:lvl1pPr>
            <a:lvl2pPr marL="233149" indent="0">
              <a:buNone/>
              <a:defRPr sz="1428"/>
            </a:lvl2pPr>
            <a:lvl3pPr marL="466298" indent="0">
              <a:buNone/>
              <a:defRPr sz="1428"/>
            </a:lvl3pPr>
            <a:lvl4pPr marL="675162" indent="0">
              <a:buNone/>
              <a:defRPr sz="1428"/>
            </a:lvl4pPr>
            <a:lvl5pPr marL="872691" indent="0">
              <a:buNone/>
              <a:defRPr sz="1428"/>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252867" y="5266603"/>
            <a:ext cx="2571500" cy="960676"/>
          </a:xfrm>
        </p:spPr>
        <p:txBody>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224">
                <a:solidFill>
                  <a:schemeClr val="accent6"/>
                </a:solidFill>
              </a:defRPr>
            </a:lvl1pPr>
            <a:lvl2pPr marL="233149" indent="0">
              <a:buNone/>
              <a:defRPr/>
            </a:lvl2pPr>
            <a:lvl3pPr marL="466298" indent="0">
              <a:buNone/>
              <a:defRPr/>
            </a:lvl3pPr>
            <a:lvl4pPr marL="675162" indent="0">
              <a:buNone/>
              <a:defRPr/>
            </a:lvl4pPr>
            <a:lvl5pPr marL="872691" indent="0">
              <a:buNone/>
              <a:defRPr/>
            </a:lvl5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24" b="0">
                <a:solidFill>
                  <a:srgbClr val="505050"/>
                </a:solidFill>
                <a:latin typeface="Segoe UI" panose="020B0502040204020203" pitchFamily="34" charset="0"/>
                <a:cs typeface="Segoe UI" panose="020B0502040204020203" pitchFamily="34" charset="0"/>
              </a:rPr>
              <a:t>About: Lorem ipsum dolor sit </a:t>
            </a:r>
            <a:r>
              <a:rPr lang="en-US" sz="1224" b="0" err="1">
                <a:solidFill>
                  <a:srgbClr val="505050"/>
                </a:solidFill>
                <a:latin typeface="Segoe UI" panose="020B0502040204020203" pitchFamily="34" charset="0"/>
                <a:cs typeface="Segoe UI" panose="020B0502040204020203" pitchFamily="34" charset="0"/>
              </a:rPr>
              <a:t>amet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consectetur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adipiscing</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elit</a:t>
            </a:r>
            <a:r>
              <a:rPr lang="en-US" sz="1224" b="0">
                <a:solidFill>
                  <a:srgbClr val="505050"/>
                </a:solidFill>
                <a:latin typeface="Segoe UI" panose="020B0502040204020203" pitchFamily="34" charset="0"/>
                <a:cs typeface="Segoe UI" panose="020B0502040204020203" pitchFamily="34" charset="0"/>
              </a:rPr>
              <a:t>, sed do </a:t>
            </a:r>
            <a:r>
              <a:rPr lang="en-US" sz="1224" b="0" err="1">
                <a:solidFill>
                  <a:srgbClr val="505050"/>
                </a:solidFill>
                <a:latin typeface="Segoe UI" panose="020B0502040204020203" pitchFamily="34" charset="0"/>
                <a:cs typeface="Segoe UI" panose="020B0502040204020203" pitchFamily="34" charset="0"/>
              </a:rPr>
              <a:t>eiusmod</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tempor</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incididunt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ut</a:t>
            </a:r>
            <a:r>
              <a:rPr lang="en-US" sz="1224" b="0">
                <a:solidFill>
                  <a:srgbClr val="505050"/>
                </a:solidFill>
                <a:latin typeface="Segoe UI" panose="020B0502040204020203" pitchFamily="34" charset="0"/>
                <a:cs typeface="Segoe UI" panose="020B0502040204020203" pitchFamily="34" charset="0"/>
              </a:rPr>
              <a:t> </a:t>
            </a:r>
            <a:r>
              <a:rPr lang="en-US" sz="1224" b="0" err="1">
                <a:solidFill>
                  <a:srgbClr val="505050"/>
                </a:solidFill>
                <a:latin typeface="Segoe UI" panose="020B0502040204020203" pitchFamily="34" charset="0"/>
                <a:cs typeface="Segoe UI" panose="020B0502040204020203" pitchFamily="34" charset="0"/>
              </a:rPr>
              <a:t>labore</a:t>
            </a:r>
            <a:r>
              <a:rPr lang="en-US" sz="1224" b="0">
                <a:solidFill>
                  <a:srgbClr val="505050"/>
                </a:solidFill>
                <a:latin typeface="Segoe UI" panose="020B0502040204020203" pitchFamily="34" charset="0"/>
                <a:cs typeface="Segoe UI" panose="020B0502040204020203" pitchFamily="34" charset="0"/>
              </a:rPr>
              <a:t> et dolore magna </a:t>
            </a:r>
            <a:r>
              <a:rPr lang="en-US" sz="1224" b="0" err="1">
                <a:solidFill>
                  <a:srgbClr val="505050"/>
                </a:solidFill>
                <a:latin typeface="Segoe UI" panose="020B0502040204020203" pitchFamily="34" charset="0"/>
                <a:cs typeface="Segoe UI" panose="020B0502040204020203" pitchFamily="34" charset="0"/>
              </a:rPr>
              <a:t>aliqua</a:t>
            </a:r>
            <a:r>
              <a:rPr lang="en-US" sz="1224" b="0">
                <a:solidFill>
                  <a:srgbClr val="505050"/>
                </a:solidFill>
                <a:latin typeface="Segoe UI" panose="020B0502040204020203" pitchFamily="34" charset="0"/>
                <a:cs typeface="Segoe UI" panose="020B0502040204020203" pitchFamily="34" charset="0"/>
              </a:rPr>
              <a:t>. Ut </a:t>
            </a:r>
            <a:r>
              <a:rPr lang="en-US" sz="1224" b="0" err="1">
                <a:solidFill>
                  <a:srgbClr val="505050"/>
                </a:solidFill>
                <a:latin typeface="Segoe UI" panose="020B0502040204020203" pitchFamily="34" charset="0"/>
                <a:cs typeface="Segoe UI" panose="020B0502040204020203" pitchFamily="34" charset="0"/>
              </a:rPr>
              <a:t>enim</a:t>
            </a:r>
            <a:r>
              <a:rPr lang="en-US" sz="1224" b="0">
                <a:solidFill>
                  <a:srgbClr val="505050"/>
                </a:solidFill>
                <a:latin typeface="Segoe UI" panose="020B0502040204020203" pitchFamily="34" charset="0"/>
                <a:cs typeface="Segoe UI" panose="020B0502040204020203" pitchFamily="34" charset="0"/>
              </a:rPr>
              <a:t> ad minim </a:t>
            </a:r>
            <a:r>
              <a:rPr lang="en-US" sz="1224" b="0" err="1">
                <a:solidFill>
                  <a:srgbClr val="505050"/>
                </a:solidFill>
                <a:latin typeface="Segoe UI" panose="020B0502040204020203" pitchFamily="34" charset="0"/>
                <a:cs typeface="Segoe UI" panose="020B0502040204020203" pitchFamily="34" charset="0"/>
              </a:rPr>
              <a:t>veniam</a:t>
            </a:r>
            <a:r>
              <a:rPr lang="en-US" sz="1224"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89724" y="1820952"/>
            <a:ext cx="2203313" cy="2471965"/>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75375" y="1820952"/>
            <a:ext cx="2203313" cy="2471965"/>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557787" y="1820952"/>
            <a:ext cx="2203313" cy="2471965"/>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446677" y="1820952"/>
            <a:ext cx="2203313" cy="2471965"/>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370658802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ofi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147112" cy="439479"/>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117092" y="1147945"/>
            <a:ext cx="5949428" cy="378909"/>
          </a:xfrm>
        </p:spPr>
        <p:txBody>
          <a:bodyPr lIns="90000" tIns="46800" rIns="90000" bIns="46800"/>
          <a:lstStyle>
            <a:lvl1pPr marL="0" indent="0">
              <a:buNone/>
              <a:defRPr sz="1836">
                <a:solidFill>
                  <a:schemeClr val="tx1"/>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117092" y="1548899"/>
            <a:ext cx="5949428" cy="316128"/>
          </a:xfrm>
        </p:spPr>
        <p:txBody>
          <a:bodyPr lIns="90000" tIns="46800" rIns="90000" bIns="46800"/>
          <a:lstStyle>
            <a:lvl1pPr marL="0" indent="0">
              <a:buNone/>
              <a:defRPr sz="1428">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117092" y="2666663"/>
            <a:ext cx="5949428" cy="975325"/>
          </a:xfrm>
        </p:spPr>
        <p:txBody>
          <a:bodyPr lIns="90000" tIns="46800" rIns="90000" bIns="46800"/>
          <a:lstStyle>
            <a:lvl1pPr marL="0" indent="0">
              <a:buNone/>
              <a:defRPr sz="1428">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118711" y="2135403"/>
            <a:ext cx="5949428" cy="378909"/>
          </a:xfrm>
        </p:spPr>
        <p:txBody>
          <a:bodyPr lIns="90000" tIns="46800" rIns="90000" bIns="46800"/>
          <a:lstStyle>
            <a:lvl1pPr marL="0" indent="0">
              <a:buNone/>
              <a:defRPr sz="1836">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118711" y="4514959"/>
            <a:ext cx="5949428" cy="378909"/>
          </a:xfrm>
        </p:spPr>
        <p:txBody>
          <a:bodyPr lIns="90000" tIns="46800" rIns="90000" bIns="46800"/>
          <a:lstStyle>
            <a:lvl1pPr marL="0" indent="0">
              <a:buNone/>
              <a:defRPr sz="1836">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117091" y="4960997"/>
            <a:ext cx="1682551" cy="843486"/>
          </a:xfrm>
        </p:spPr>
        <p:txBody>
          <a:bodyPr lIns="90000" tIns="46800" rIns="90000" bIns="46800"/>
          <a:lstStyle>
            <a:lvl1pPr>
              <a:buSzPct val="100000"/>
              <a:defRPr sz="1428">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247464" y="4960997"/>
            <a:ext cx="1682551" cy="843486"/>
          </a:xfrm>
        </p:spPr>
        <p:txBody>
          <a:bodyPr lIns="90000" tIns="46800" rIns="90000" bIns="46800"/>
          <a:lstStyle>
            <a:lvl1pPr>
              <a:buSzPct val="100000"/>
              <a:defRPr sz="1428">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377837" y="4960997"/>
            <a:ext cx="1682551" cy="843486"/>
          </a:xfrm>
        </p:spPr>
        <p:txBody>
          <a:bodyPr lIns="90000" tIns="46800" rIns="90000" bIns="46800"/>
          <a:lstStyle>
            <a:lvl1pPr>
              <a:buSzPct val="100000"/>
              <a:defRPr sz="1428">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9959665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147112" cy="439479"/>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117092" y="1147945"/>
            <a:ext cx="5949428" cy="378909"/>
          </a:xfrm>
        </p:spPr>
        <p:txBody>
          <a:bodyPr lIns="90000" tIns="46800" rIns="90000" bIns="46800"/>
          <a:lstStyle>
            <a:lvl1pPr marL="0" indent="0">
              <a:buNone/>
              <a:defRPr sz="1836">
                <a:solidFill>
                  <a:schemeClr val="tx1"/>
                </a:solidFill>
                <a:latin typeface="+mj-lt"/>
              </a:defRPr>
            </a:lvl1pPr>
            <a:lvl2pPr marL="233149" indent="0">
              <a:buNone/>
              <a:defRPr/>
            </a:lvl2pPr>
            <a:lvl3pPr marL="466298" indent="0">
              <a:buNone/>
              <a:defRPr/>
            </a:lvl3pPr>
            <a:lvl4pPr marL="675162" indent="0">
              <a:buNone/>
              <a:defRPr/>
            </a:lvl4pPr>
            <a:lvl5pPr marL="872691"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117092" y="1548899"/>
            <a:ext cx="5949428" cy="316128"/>
          </a:xfrm>
        </p:spPr>
        <p:txBody>
          <a:bodyPr lIns="90000" tIns="46800" rIns="90000" bIns="46800"/>
          <a:lstStyle>
            <a:lvl1pPr marL="0" indent="0">
              <a:buNone/>
              <a:defRPr sz="1428">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117092" y="2666663"/>
            <a:ext cx="5949428" cy="975325"/>
          </a:xfrm>
        </p:spPr>
        <p:txBody>
          <a:bodyPr lIns="90000" tIns="46800" rIns="90000" bIns="46800"/>
          <a:lstStyle>
            <a:lvl1pPr marL="0" indent="0">
              <a:buNone/>
              <a:defRPr sz="1428">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118711" y="2135403"/>
            <a:ext cx="5949428" cy="378909"/>
          </a:xfrm>
        </p:spPr>
        <p:txBody>
          <a:bodyPr lIns="90000" tIns="46800" rIns="90000" bIns="46800"/>
          <a:lstStyle>
            <a:lvl1pPr marL="0" indent="0">
              <a:buNone/>
              <a:defRPr sz="1836">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118711" y="4514959"/>
            <a:ext cx="5949428" cy="378909"/>
          </a:xfrm>
        </p:spPr>
        <p:txBody>
          <a:bodyPr lIns="90000" tIns="46800" rIns="90000" bIns="46800"/>
          <a:lstStyle>
            <a:lvl1pPr marL="0" indent="0">
              <a:buNone/>
              <a:defRPr sz="1836">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117091" y="4960997"/>
            <a:ext cx="1682551" cy="843486"/>
          </a:xfrm>
        </p:spPr>
        <p:txBody>
          <a:bodyPr lIns="90000" tIns="46800" rIns="90000" bIns="46800"/>
          <a:lstStyle>
            <a:lvl1pPr>
              <a:buSzPct val="100000"/>
              <a:defRPr sz="1428">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247464" y="4960997"/>
            <a:ext cx="1682551" cy="843486"/>
          </a:xfrm>
        </p:spPr>
        <p:txBody>
          <a:bodyPr lIns="90000" tIns="46800" rIns="90000" bIns="46800"/>
          <a:lstStyle>
            <a:lvl1pPr>
              <a:buSzPct val="100000"/>
              <a:defRPr sz="1428">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377837" y="4960997"/>
            <a:ext cx="1682551" cy="843486"/>
          </a:xfrm>
        </p:spPr>
        <p:txBody>
          <a:bodyPr lIns="90000" tIns="46800" rIns="90000" bIns="46800"/>
          <a:lstStyle>
            <a:lvl1pPr>
              <a:buSzPct val="100000"/>
              <a:defRPr sz="1428">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610281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arge Number Divider 1">
    <p:bg>
      <p:bgPr>
        <a:solidFill>
          <a:schemeClr val="accent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94032"/>
            <a:ext cx="4443449" cy="6300494"/>
          </a:xfrm>
          <a:prstGeom prst="rect">
            <a:avLst/>
          </a:prstGeom>
          <a:noFill/>
        </p:spPr>
        <p:txBody>
          <a:bodyPr wrap="square" lIns="0" tIns="0" rIns="0" bIns="0" rtlCol="0" anchor="t">
            <a:noAutofit/>
          </a:bodyPr>
          <a:lstStyle/>
          <a:p>
            <a:pPr algn="l"/>
            <a:r>
              <a:rPr lang="en-US" sz="50995" b="1" i="0">
                <a:solidFill>
                  <a:schemeClr val="tx1"/>
                </a:solidFill>
                <a:latin typeface="Segoe UI" panose="020B0502040204020203" pitchFamily="34" charset="0"/>
                <a:cs typeface="Segoe UI" panose="020B0502040204020203" pitchFamily="34" charset="0"/>
              </a:rPr>
              <a:t>1</a:t>
            </a:r>
          </a:p>
        </p:txBody>
      </p:sp>
      <p:sp>
        <p:nvSpPr>
          <p:cNvPr id="9" name="Text Placeholder 2">
            <a:extLst>
              <a:ext uri="{FF2B5EF4-FFF2-40B4-BE49-F238E27FC236}">
                <a16:creationId xmlns:a16="http://schemas.microsoft.com/office/drawing/2014/main" id="{0320ADE4-2E1D-34EE-8934-2ECB35DE9616}"/>
              </a:ext>
            </a:extLst>
          </p:cNvPr>
          <p:cNvSpPr>
            <a:spLocks noGrp="1"/>
          </p:cNvSpPr>
          <p:nvPr>
            <p:ph type="body" sz="quarter" idx="12" hasCustomPrompt="1"/>
          </p:nvPr>
        </p:nvSpPr>
        <p:spPr>
          <a:xfrm>
            <a:off x="5040983" y="1333841"/>
            <a:ext cx="6801197" cy="2163421"/>
          </a:xfrm>
        </p:spPr>
        <p:txBody>
          <a:bodyPr anchor="t">
            <a:noAutofit/>
          </a:bodyPr>
          <a:lstStyle>
            <a:lvl1pPr marL="0" indent="0">
              <a:spcAft>
                <a:spcPts val="612"/>
              </a:spcAft>
              <a:buFont typeface="Wingdings" panose="05000000000000000000" pitchFamily="2" charset="2"/>
              <a:buNone/>
              <a:defRPr sz="2448">
                <a:solidFill>
                  <a:schemeClr val="tx1"/>
                </a:solidFill>
              </a:defRPr>
            </a:lvl1pPr>
          </a:lstStyle>
          <a:p>
            <a:pPr lvl="0"/>
            <a:r>
              <a:rPr lang="en-US"/>
              <a:t>Section Details</a:t>
            </a:r>
          </a:p>
        </p:txBody>
      </p:sp>
      <p:sp>
        <p:nvSpPr>
          <p:cNvPr id="10" name="Title 1">
            <a:extLst>
              <a:ext uri="{FF2B5EF4-FFF2-40B4-BE49-F238E27FC236}">
                <a16:creationId xmlns:a16="http://schemas.microsoft.com/office/drawing/2014/main" id="{EB61307F-DA9E-64BC-9B74-17E0F055F1BC}"/>
              </a:ext>
            </a:extLst>
          </p:cNvPr>
          <p:cNvSpPr>
            <a:spLocks noGrp="1"/>
          </p:cNvSpPr>
          <p:nvPr>
            <p:ph type="title" hasCustomPrompt="1"/>
          </p:nvPr>
        </p:nvSpPr>
        <p:spPr>
          <a:xfrm>
            <a:off x="5040983" y="597449"/>
            <a:ext cx="6800922" cy="728310"/>
          </a:xfrm>
          <a:noFill/>
        </p:spPr>
        <p:txBody>
          <a:bodyPr wrap="square" lIns="0" tIns="0" rIns="0" bIns="0" anchor="t" anchorCtr="0">
            <a:no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821547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Large Number Divider 1">
    <p:bg>
      <p:bgPr>
        <a:solidFill>
          <a:schemeClr val="bg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94030"/>
            <a:ext cx="4443449" cy="6300495"/>
          </a:xfrm>
          <a:prstGeom prst="rect">
            <a:avLst/>
          </a:prstGeom>
          <a:noFill/>
        </p:spPr>
        <p:txBody>
          <a:bodyPr wrap="square" lIns="0" tIns="0" rIns="0" bIns="0" rtlCol="0" anchor="t">
            <a:noAutofit/>
          </a:bodyPr>
          <a:lstStyle/>
          <a:p>
            <a:pPr algn="l"/>
            <a:r>
              <a:rPr lang="en-US" sz="50995" b="1" i="0">
                <a:solidFill>
                  <a:schemeClr val="tx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5040983" y="1333841"/>
            <a:ext cx="6801197" cy="2163421"/>
          </a:xfrm>
        </p:spPr>
        <p:txBody>
          <a:bodyPr anchor="t">
            <a:noAutofit/>
          </a:bodyPr>
          <a:lstStyle>
            <a:lvl1pPr marL="0" indent="0">
              <a:spcAft>
                <a:spcPts val="612"/>
              </a:spcAft>
              <a:buFont typeface="Wingdings" panose="05000000000000000000" pitchFamily="2" charset="2"/>
              <a:buNone/>
              <a:defRPr sz="2448">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5040983" y="597449"/>
            <a:ext cx="6800922" cy="728310"/>
          </a:xfrm>
          <a:noFill/>
        </p:spPr>
        <p:txBody>
          <a:bodyPr wrap="square" lIns="0" tIns="0" rIns="0" bIns="0" anchor="t" anchorCtr="0">
            <a:no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09636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Large Number Divider 1">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94031"/>
            <a:ext cx="4443449" cy="6300494"/>
          </a:xfrm>
          <a:prstGeom prst="rect">
            <a:avLst/>
          </a:prstGeom>
          <a:noFill/>
        </p:spPr>
        <p:txBody>
          <a:bodyPr wrap="square" lIns="0" tIns="0" rIns="0" bIns="0" rtlCol="0" anchor="t">
            <a:noAutofit/>
          </a:bodyPr>
          <a:lstStyle/>
          <a:p>
            <a:pPr algn="l"/>
            <a:r>
              <a:rPr lang="en-US" sz="50995" b="1" i="0">
                <a:solidFill>
                  <a:schemeClr val="tx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5040983" y="1333841"/>
            <a:ext cx="6801197" cy="2163421"/>
          </a:xfrm>
        </p:spPr>
        <p:txBody>
          <a:bodyPr anchor="t">
            <a:noAutofit/>
          </a:bodyPr>
          <a:lstStyle>
            <a:lvl1pPr marL="0" indent="0">
              <a:spcAft>
                <a:spcPts val="612"/>
              </a:spcAft>
              <a:buFont typeface="Wingdings" panose="05000000000000000000" pitchFamily="2" charset="2"/>
              <a:buNone/>
              <a:defRPr sz="2448">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5040983" y="597449"/>
            <a:ext cx="6800922" cy="728310"/>
          </a:xfrm>
          <a:noFill/>
        </p:spPr>
        <p:txBody>
          <a:bodyPr wrap="square" lIns="0" tIns="0" rIns="0" bIns="0" anchor="t" anchorCtr="0">
            <a:no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68905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Pr>
        <a:solidFill>
          <a:schemeClr val="bg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94031"/>
            <a:ext cx="4443449" cy="6300494"/>
          </a:xfrm>
          <a:prstGeom prst="rect">
            <a:avLst/>
          </a:prstGeom>
          <a:noFill/>
        </p:spPr>
        <p:txBody>
          <a:bodyPr wrap="square" lIns="0" tIns="0" rIns="0" bIns="0" rtlCol="0" anchor="t">
            <a:noAutofit/>
          </a:bodyPr>
          <a:lstStyle/>
          <a:p>
            <a:pPr algn="l"/>
            <a:r>
              <a:rPr lang="en-US" sz="50995" b="1" i="0">
                <a:solidFill>
                  <a:schemeClr val="tx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5040983" y="1333841"/>
            <a:ext cx="6801197" cy="2163421"/>
          </a:xfrm>
        </p:spPr>
        <p:txBody>
          <a:bodyPr anchor="t">
            <a:noAutofit/>
          </a:bodyPr>
          <a:lstStyle>
            <a:lvl1pPr marL="0" indent="0">
              <a:spcAft>
                <a:spcPts val="612"/>
              </a:spcAft>
              <a:buFont typeface="Wingdings" panose="05000000000000000000" pitchFamily="2" charset="2"/>
              <a:buNone/>
              <a:defRPr sz="2448">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5040983" y="597449"/>
            <a:ext cx="6800922" cy="728310"/>
          </a:xfrm>
          <a:noFill/>
        </p:spPr>
        <p:txBody>
          <a:bodyPr wrap="square" lIns="0" tIns="0" rIns="0" bIns="0" anchor="t" anchorCtr="0">
            <a:no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322309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Large Number Divider 1">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94031"/>
            <a:ext cx="4443449" cy="6300494"/>
          </a:xfrm>
          <a:prstGeom prst="rect">
            <a:avLst/>
          </a:prstGeom>
          <a:noFill/>
        </p:spPr>
        <p:txBody>
          <a:bodyPr wrap="square" lIns="0" tIns="0" rIns="0" bIns="0" rtlCol="0" anchor="t">
            <a:noAutofit/>
          </a:bodyPr>
          <a:lstStyle/>
          <a:p>
            <a:pPr algn="l"/>
            <a:r>
              <a:rPr lang="en-US" sz="50995" b="1" i="0">
                <a:solidFill>
                  <a:schemeClr val="tx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5040983" y="1333841"/>
            <a:ext cx="6801197" cy="2163421"/>
          </a:xfrm>
        </p:spPr>
        <p:txBody>
          <a:bodyPr anchor="t">
            <a:noAutofit/>
          </a:bodyPr>
          <a:lstStyle>
            <a:lvl1pPr marL="0" indent="0">
              <a:spcAft>
                <a:spcPts val="612"/>
              </a:spcAft>
              <a:buFont typeface="Wingdings" panose="05000000000000000000" pitchFamily="2" charset="2"/>
              <a:buNone/>
              <a:defRPr sz="2448">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5040983" y="597449"/>
            <a:ext cx="6800922" cy="728310"/>
          </a:xfrm>
          <a:noFill/>
        </p:spPr>
        <p:txBody>
          <a:bodyPr wrap="square" lIns="0" tIns="0" rIns="0" bIns="0" anchor="t" anchorCtr="0">
            <a:no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85218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436475"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864322" cy="503606"/>
          </a:xfrm>
          <a:solidFill>
            <a:schemeClr val="tx2"/>
          </a:solidFill>
        </p:spPr>
        <p:txBody>
          <a:bodyPr vert="horz" wrap="square" lIns="585216" tIns="91440" rIns="0" bIns="91440" rtlCol="0">
            <a:spAutoFit/>
          </a:bodyPr>
          <a:lstStyle>
            <a:lvl1pPr marL="0" indent="0">
              <a:buNone/>
              <a:defRPr lang="en-US" sz="203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3298" y="724386"/>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76791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65289"/>
            <a:ext cx="12436475" cy="552923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65289"/>
            <a:ext cx="3864322" cy="455030"/>
          </a:xfrm>
          <a:solidFill>
            <a:schemeClr val="tx2"/>
          </a:soli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2141102"/>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64023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487913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8148" y="1255181"/>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83419"/>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83419"/>
            <a:ext cx="3864322" cy="455030"/>
          </a:xfrm>
          <a:solidFill>
            <a:schemeClr val="tx2"/>
          </a:soli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3560720"/>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61628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600059" y="4308681"/>
            <a:ext cx="11239464" cy="502246"/>
          </a:xfrm>
        </p:spPr>
        <p:txBody>
          <a:bodyPr/>
          <a:lstStyle>
            <a:lvl1pPr>
              <a:defRPr sz="3264">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864322" cy="455030"/>
          </a:xfrm>
          <a:solidFill>
            <a:schemeClr val="tx2"/>
          </a:soli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673657"/>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603006" y="5095973"/>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31056557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600060" y="466302"/>
            <a:ext cx="4121915" cy="502246"/>
          </a:xfrm>
        </p:spPr>
        <p:txBody>
          <a:bodyPr/>
          <a:lstStyle>
            <a:lvl1pPr>
              <a:defRPr sz="3264">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00776" y="1364778"/>
            <a:ext cx="4121199"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310375"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316270" y="0"/>
            <a:ext cx="3864322" cy="502115"/>
          </a:xfrm>
          <a:solidFill>
            <a:schemeClr val="tx2"/>
          </a:soli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17042" y="723305"/>
            <a:ext cx="5918302" cy="376684"/>
          </a:xfrm>
        </p:spPr>
        <p:txBody>
          <a:bodyPr/>
          <a:lstStyle>
            <a:lvl1pPr marL="0" indent="0">
              <a:buNone/>
              <a:tabLst/>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011728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727455" y="466302"/>
            <a:ext cx="4112068" cy="502246"/>
          </a:xfrm>
        </p:spPr>
        <p:txBody>
          <a:bodyPr/>
          <a:lstStyle>
            <a:lvl1pPr>
              <a:defRPr sz="3264">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864322" cy="502115"/>
          </a:xfrm>
          <a:solidFill>
            <a:schemeClr val="tx2"/>
          </a:soli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5914" y="720066"/>
            <a:ext cx="5936474" cy="376684"/>
          </a:xfrm>
        </p:spPr>
        <p:txBody>
          <a:bodyPr/>
          <a:lstStyle>
            <a:lvl1pPr marL="0" indent="0">
              <a:buNone/>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727455" y="1363285"/>
            <a:ext cx="4114725"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2937568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75479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21482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74466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745925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000000"/>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rgbClr val="000000"/>
                </a:solidFill>
                <a:latin typeface="+mn-lt"/>
              </a:defRPr>
            </a:lvl1pPr>
          </a:lstStyle>
          <a:p>
            <a:pPr lvl="0"/>
            <a:r>
              <a:rPr lang="en-US"/>
              <a:t>Subtitle</a:t>
            </a:r>
          </a:p>
        </p:txBody>
      </p:sp>
    </p:spTree>
    <p:extLst>
      <p:ext uri="{BB962C8B-B14F-4D97-AF65-F5344CB8AC3E}">
        <p14:creationId xmlns:p14="http://schemas.microsoft.com/office/powerpoint/2010/main" val="1784327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95060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96951" y="597449"/>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Section Name</a:t>
            </a:r>
          </a:p>
        </p:txBody>
      </p:sp>
    </p:spTree>
    <p:extLst>
      <p:ext uri="{BB962C8B-B14F-4D97-AF65-F5344CB8AC3E}">
        <p14:creationId xmlns:p14="http://schemas.microsoft.com/office/powerpoint/2010/main" val="1645113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52860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742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245931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2"/>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38319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12 Column">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135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947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95915" y="5828811"/>
            <a:ext cx="5474964" cy="565027"/>
          </a:xfrm>
        </p:spPr>
        <p:txBody>
          <a:bodyPr anchor="b"/>
          <a:lstStyle>
            <a:lvl1pPr marL="0" indent="0">
              <a:buNone/>
              <a:defRPr sz="3672">
                <a:solidFill>
                  <a:schemeClr val="tx1"/>
                </a:solidFill>
                <a:latin typeface="+mj-lt"/>
              </a:defRPr>
            </a:lvl1pPr>
          </a:lstStyle>
          <a:p>
            <a:pPr lvl="0"/>
            <a:r>
              <a:rPr lang="en-US"/>
              <a:t>Appendix</a:t>
            </a:r>
          </a:p>
        </p:txBody>
      </p:sp>
    </p:spTree>
    <p:extLst>
      <p:ext uri="{BB962C8B-B14F-4D97-AF65-F5344CB8AC3E}">
        <p14:creationId xmlns:p14="http://schemas.microsoft.com/office/powerpoint/2010/main" val="17320113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Apendix Blue Bkg">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95915" y="5828811"/>
            <a:ext cx="5474964" cy="565027"/>
          </a:xfrm>
        </p:spPr>
        <p:txBody>
          <a:bodyPr anchor="b"/>
          <a:lstStyle>
            <a:lvl1pPr marL="0" indent="0">
              <a:buNone/>
              <a:defRPr sz="3672">
                <a:solidFill>
                  <a:schemeClr val="tx1"/>
                </a:solidFill>
                <a:latin typeface="+mj-lt"/>
              </a:defRPr>
            </a:lvl1pPr>
          </a:lstStyle>
          <a:p>
            <a:pPr lvl="0"/>
            <a:r>
              <a:rPr lang="en-US"/>
              <a:t>Appendix</a:t>
            </a:r>
          </a:p>
        </p:txBody>
      </p:sp>
    </p:spTree>
    <p:extLst>
      <p:ext uri="{BB962C8B-B14F-4D97-AF65-F5344CB8AC3E}">
        <p14:creationId xmlns:p14="http://schemas.microsoft.com/office/powerpoint/2010/main" val="28690726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pic>
        <p:nvPicPr>
          <p:cNvPr id="4" name="Picture 3" descr="Text&#10;&#10;Description automatically generated with medium confidence">
            <a:extLst>
              <a:ext uri="{FF2B5EF4-FFF2-40B4-BE49-F238E27FC236}">
                <a16:creationId xmlns:a16="http://schemas.microsoft.com/office/drawing/2014/main" id="{A33E961E-47DF-9B15-0125-397973888664}"/>
              </a:ext>
            </a:extLst>
          </p:cNvPr>
          <p:cNvPicPr>
            <a:picLocks noChangeAspect="1"/>
          </p:cNvPicPr>
          <p:nvPr userDrawn="1"/>
        </p:nvPicPr>
        <p:blipFill>
          <a:blip r:embed="rId2"/>
          <a:stretch>
            <a:fillRect/>
          </a:stretch>
        </p:blipFill>
        <p:spPr>
          <a:xfrm>
            <a:off x="295249" y="301305"/>
            <a:ext cx="3729138" cy="890723"/>
          </a:xfrm>
          <a:prstGeom prst="rect">
            <a:avLst/>
          </a:prstGeom>
        </p:spPr>
      </p:pic>
    </p:spTree>
    <p:extLst>
      <p:ext uri="{BB962C8B-B14F-4D97-AF65-F5344CB8AC3E}">
        <p14:creationId xmlns:p14="http://schemas.microsoft.com/office/powerpoint/2010/main" val="2028855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bg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solidFill>
                  <a:srgbClr val="000000"/>
                </a:solidFill>
                <a:latin typeface="+mn-lt"/>
              </a:defRPr>
            </a:lvl1pPr>
            <a:lvl2pPr>
              <a:defRPr sz="2856">
                <a:solidFill>
                  <a:srgbClr val="000000"/>
                </a:solidFill>
                <a:latin typeface="+mn-lt"/>
              </a:defRPr>
            </a:lvl2pPr>
            <a:lvl3pPr>
              <a:defRPr sz="2448">
                <a:solidFill>
                  <a:srgbClr val="000000"/>
                </a:solidFill>
                <a:latin typeface="+mn-lt"/>
              </a:defRPr>
            </a:lvl3pPr>
            <a:lvl4pPr>
              <a:defRPr sz="2040">
                <a:solidFill>
                  <a:srgbClr val="000000"/>
                </a:solidFill>
                <a:latin typeface="+mn-lt"/>
              </a:defRPr>
            </a:lvl4pPr>
            <a:lvl5pPr>
              <a:defRPr sz="1836">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chemeClr val="bg2"/>
          </a:solidFill>
        </p:spPr>
        <p:txBody>
          <a:bodyPr wrap="square" lIns="155457" tIns="77729" rIns="155457" bIns="45720" anchor="b" anchorCtr="0">
            <a:noAutofit/>
          </a:bodyPr>
          <a:lstStyle>
            <a:lvl1pPr algn="r">
              <a:buFont typeface="Arial" pitchFamily="34" charset="0"/>
              <a:buNone/>
              <a:defRPr sz="2856" spc="-52" baseline="0">
                <a:solidFill>
                  <a:schemeClr val="tx1"/>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675235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Title only_bl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5C0A4-6F0B-4336-949E-545C592F5E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354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94816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283589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30071"/>
      </p:ext>
    </p:extLst>
  </p:cSld>
  <p:clrMapOvr>
    <a:masterClrMapping/>
  </p:clrMapOvr>
  <p:transition>
    <p:fade/>
  </p:transition>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Photo 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6279"/>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
        <p:nvSpPr>
          <p:cNvPr id="9" name="Title 1"/>
          <p:cNvSpPr>
            <a:spLocks noGrp="1"/>
          </p:cNvSpPr>
          <p:nvPr>
            <p:ph type="title" hasCustomPrompt="1"/>
          </p:nvPr>
        </p:nvSpPr>
        <p:spPr>
          <a:xfrm>
            <a:off x="595915" y="2474071"/>
            <a:ext cx="5625562"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5625562"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95914" y="4379674"/>
            <a:ext cx="5622323"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1940079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
        <p:nvSpPr>
          <p:cNvPr id="9" name="Title 1"/>
          <p:cNvSpPr>
            <a:spLocks noGrp="1"/>
          </p:cNvSpPr>
          <p:nvPr>
            <p:ph type="title" hasCustomPrompt="1"/>
          </p:nvPr>
        </p:nvSpPr>
        <p:spPr>
          <a:xfrm>
            <a:off x="595915" y="2474071"/>
            <a:ext cx="5625562"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5625562"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95914" y="4379674"/>
            <a:ext cx="5622323"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4151968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9327356"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95915" y="4379674"/>
            <a:ext cx="9327356"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FEE7DFBB-29DD-502E-C614-FEB374B2455A}"/>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1928114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9327356"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95915" y="4379674"/>
            <a:ext cx="9327356"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Tree>
    <p:extLst>
      <p:ext uri="{BB962C8B-B14F-4D97-AF65-F5344CB8AC3E}">
        <p14:creationId xmlns:p14="http://schemas.microsoft.com/office/powerpoint/2010/main" val="434732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600059" y="3214749"/>
            <a:ext cx="2434571" cy="565027"/>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223220" y="2674836"/>
            <a:ext cx="7618961" cy="1644855"/>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105250"/>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5392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402852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5738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gradFill>
                  <a:gsLst>
                    <a:gs pos="40000">
                      <a:schemeClr val="bg1"/>
                    </a:gs>
                    <a:gs pos="100000">
                      <a:schemeClr val="bg1"/>
                    </a:gs>
                  </a:gsLst>
                  <a:lin ang="16200000" scaled="1"/>
                </a:gradFill>
              </a:defRPr>
            </a:lvl1pPr>
          </a:lstStyle>
          <a:p>
            <a:r>
              <a:rPr lang="en-US"/>
              <a:t>Click to edit Master title style</a:t>
            </a:r>
          </a:p>
        </p:txBody>
      </p:sp>
    </p:spTree>
    <p:extLst>
      <p:ext uri="{BB962C8B-B14F-4D97-AF65-F5344CB8AC3E}">
        <p14:creationId xmlns:p14="http://schemas.microsoft.com/office/powerpoint/2010/main" val="422055586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030675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07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95914" y="2125883"/>
            <a:ext cx="5324366" cy="1368620"/>
          </a:xfrm>
        </p:spPr>
        <p:txBody>
          <a:bodyPr>
            <a:spAutoFit/>
          </a:bodyPr>
          <a:lstStyle>
            <a:lvl1pPr marL="174862" indent="-174862">
              <a:defRPr lang="en-US" sz="2040" dirty="0"/>
            </a:lvl1pPr>
            <a:lvl2pPr marL="349724" indent="-174862">
              <a:defRPr lang="en-US" sz="1632" dirty="0"/>
            </a:lvl2pPr>
            <a:lvl3pPr marL="524586" indent="-174862">
              <a:defRPr lang="en-US" sz="1428" dirty="0"/>
            </a:lvl3pPr>
            <a:lvl4pPr marL="680018" indent="-155433">
              <a:defRPr lang="en-US" sz="1224" dirty="0"/>
            </a:lvl4pPr>
            <a:lvl5pPr marL="809546" indent="-123051">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525911" y="2125883"/>
            <a:ext cx="5324366" cy="1368620"/>
          </a:xfrm>
        </p:spPr>
        <p:txBody>
          <a:bodyPr>
            <a:spAutoFit/>
          </a:bodyPr>
          <a:lstStyle>
            <a:lvl1pPr marL="174862" indent="-174862">
              <a:defRPr lang="en-US" sz="2040" dirty="0"/>
            </a:lvl1pPr>
            <a:lvl2pPr marL="349724" indent="-174862">
              <a:defRPr lang="en-US" sz="1632" dirty="0"/>
            </a:lvl2pPr>
            <a:lvl3pPr marL="524586" indent="-174862">
              <a:defRPr lang="en-US" sz="1428" dirty="0"/>
            </a:lvl3pPr>
            <a:lvl4pPr marL="699447" indent="-139242">
              <a:defRPr lang="en-US" sz="1224" dirty="0"/>
            </a:lvl4pPr>
            <a:lvl5pPr marL="809546" indent="-123051">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7036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2643"/>
            <a:ext cx="5319507" cy="1331134"/>
          </a:xfrm>
        </p:spPr>
        <p:txBody>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3"/>
            <a:ext cx="5319507" cy="1331134"/>
          </a:xfrm>
        </p:spPr>
        <p:txBody>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6145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328567"/>
            <a:ext cx="3329866" cy="1268170"/>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Tree>
    <p:extLst>
      <p:ext uri="{BB962C8B-B14F-4D97-AF65-F5344CB8AC3E}">
        <p14:creationId xmlns:p14="http://schemas.microsoft.com/office/powerpoint/2010/main" val="3961154900"/>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6"/>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481625"/>
          </a:xfrm>
        </p:spPr>
        <p:txBody>
          <a:bodyPr wrap="square">
            <a:spAutoFit/>
          </a:bodyPr>
          <a:lstStyle>
            <a:lvl1pPr marL="144100" indent="-144100">
              <a:defRPr lang="en-US" sz="1632"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8964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95914"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4" y="2328566"/>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906135"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906135"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16356"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16356" y="2328566"/>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526578"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526578"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836799" y="1466908"/>
            <a:ext cx="2005382" cy="627807"/>
          </a:xfrm>
        </p:spPr>
        <p:txBody>
          <a:bodyPr anchor="t"/>
          <a:lstStyle>
            <a:lvl1pPr marL="0" indent="0">
              <a:spcBef>
                <a:spcPts val="0"/>
              </a:spcBef>
              <a:buNone/>
              <a:defRPr sz="204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836799" y="2321794"/>
            <a:ext cx="2005382" cy="1519294"/>
          </a:xfrm>
        </p:spPr>
        <p:txBody>
          <a:bodyPr vert="horz" wrap="square" lIns="0" tIns="0" rIns="0" bIns="0" rtlCol="0">
            <a:spAutoFit/>
          </a:bodyPr>
          <a:lstStyle>
            <a:lvl1pPr>
              <a:defRPr lang="en-US" sz="1632"/>
            </a:lvl1pPr>
            <a:lvl2pPr>
              <a:defRPr lang="en-US" sz="1428"/>
            </a:lvl2pPr>
            <a:lvl3pPr>
              <a:defRPr lang="en-US" sz="1428"/>
            </a:lvl3pPr>
            <a:lvl4pPr>
              <a:defRPr lang="en-US" sz="1224"/>
            </a:lvl4pPr>
            <a:lvl5pPr>
              <a:defRPr lang="en-US" sz="1224" dirty="0"/>
            </a:lvl5pPr>
          </a:lstStyle>
          <a:p>
            <a:pPr marL="144100" lvl="0" indent="-144100"/>
            <a:r>
              <a:rPr lang="en-US"/>
              <a:t>Click to edit Master text styles</a:t>
            </a:r>
          </a:p>
          <a:p>
            <a:pPr marL="144100" lvl="1" indent="-144100"/>
            <a:r>
              <a:rPr lang="en-US"/>
              <a:t>Second level</a:t>
            </a:r>
          </a:p>
          <a:p>
            <a:pPr marL="144100" lvl="2" indent="-144100"/>
            <a:r>
              <a:rPr lang="en-US"/>
              <a:t>Third level</a:t>
            </a:r>
          </a:p>
          <a:p>
            <a:pPr marL="144100" lvl="3" indent="-144100"/>
            <a:r>
              <a:rPr lang="en-US"/>
              <a:t>Fourth level</a:t>
            </a:r>
          </a:p>
          <a:p>
            <a:pPr marL="144100" lvl="4" indent="-144100"/>
            <a:r>
              <a:rPr lang="en-US"/>
              <a:t>Fifth level</a:t>
            </a:r>
          </a:p>
        </p:txBody>
      </p:sp>
    </p:spTree>
    <p:extLst>
      <p:ext uri="{BB962C8B-B14F-4D97-AF65-F5344CB8AC3E}">
        <p14:creationId xmlns:p14="http://schemas.microsoft.com/office/powerpoint/2010/main" val="39598320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68192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877552"/>
            <a:ext cx="5338158" cy="5239418"/>
          </a:xfrm>
          <a:blipFill dpi="0" rotWithShape="1">
            <a:blip r:embed="rId3"/>
            <a:srcRect/>
            <a:tile tx="0" ty="0" sx="76000" sy="76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2541323574"/>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877552"/>
            <a:ext cx="5338158" cy="5239418"/>
          </a:xfrm>
          <a:blipFill dpi="0" rotWithShape="1">
            <a:blip r:embed="rId3"/>
            <a:srcRect/>
            <a:tile tx="0" ty="0" sx="76000" sy="76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3086316219"/>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0965034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0"/>
            <a:ext cx="6214930" cy="6994525"/>
          </a:xfrm>
          <a:blipFill dpi="0" rotWithShape="1">
            <a:blip r:embed="rId2"/>
            <a:srcRect/>
            <a:tile tx="-355600" ty="0" sx="100000" sy="100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3834336668"/>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946830" y="3039097"/>
            <a:ext cx="7895351" cy="565027"/>
          </a:xfrm>
        </p:spPr>
        <p:txBody>
          <a:bodyPr anchor="b" anchorCtr="0"/>
          <a:lstStyle>
            <a:lvl1pPr marL="186519" indent="-186519">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140634" y="4041282"/>
            <a:ext cx="7695069"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140634" y="4379674"/>
            <a:ext cx="7695069"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728177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946830" y="4169771"/>
            <a:ext cx="7895351" cy="565027"/>
          </a:xfrm>
        </p:spPr>
        <p:txBody>
          <a:bodyPr anchor="b" anchorCtr="0"/>
          <a:lstStyle>
            <a:lvl1pPr marL="186519" indent="-186519">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140634" y="5171955"/>
            <a:ext cx="7695069"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140634" y="5510348"/>
            <a:ext cx="7695069"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3822303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0060" y="2932236"/>
            <a:ext cx="4210461" cy="113005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20701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027482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3"/>
            <a:ext cx="4245890" cy="878930"/>
          </a:xfrm>
        </p:spPr>
        <p:txBody>
          <a:bodyPr/>
          <a:lstStyle>
            <a:lvl1pPr marL="0" indent="0">
              <a:buNone/>
              <a:defRPr sz="2856">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945263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04554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3441282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7841003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55276132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gradFill>
                  <a:gsLst>
                    <a:gs pos="50000">
                      <a:schemeClr val="bg1"/>
                    </a:gs>
                    <a:gs pos="100000">
                      <a:schemeClr val="bg1"/>
                    </a:gs>
                  </a:gsLst>
                  <a:lin ang="1080000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9620478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1791066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28016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1427519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2167552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6"/>
            <a:ext cx="5475158"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6"/>
            <a:ext cx="5475158"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3"/>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5169948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3"/>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6"/>
            <a:ext cx="3544719" cy="313904"/>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4"/>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1368017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7"/>
            <a:ext cx="2583678" cy="627807"/>
          </a:xfrm>
        </p:spPr>
        <p:txBody>
          <a:bodyPr/>
          <a:lstStyle>
            <a:lvl1pPr marL="0" indent="0" algn="l">
              <a:spcBef>
                <a:spcPts val="0"/>
              </a:spcBef>
              <a:buNone/>
              <a:defRPr sz="204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5845" y="2065976"/>
            <a:ext cx="2583678" cy="2583311"/>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0444297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5440187"/>
            <a:ext cx="4990136" cy="313904"/>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8"/>
            <a:ext cx="6184037" cy="2863092"/>
          </a:xfrm>
          <a:blipFill>
            <a:blip r:embed="rId2"/>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849388" y="5440187"/>
            <a:ext cx="4990136" cy="313904"/>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252438" y="2331508"/>
            <a:ext cx="6184037" cy="2863092"/>
          </a:xfrm>
          <a:blipFill>
            <a:blip r:embed="rId3"/>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0945879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1"/>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4104037"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763170" y="4894953"/>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166219" y="2331509"/>
            <a:ext cx="4104037"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929389" y="4894954"/>
            <a:ext cx="2910135"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32438" y="2331509"/>
            <a:ext cx="4104037"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1159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3059373"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22652" y="4894953"/>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125701" y="2331509"/>
            <a:ext cx="3059373"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848352" y="4894954"/>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251401" y="2331509"/>
            <a:ext cx="3059373"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974053" y="4894953"/>
            <a:ext cx="1865471"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377102" y="2331509"/>
            <a:ext cx="3059373"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8520441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8475" y="4896168"/>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2434440"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98984"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00509" y="2331509"/>
            <a:ext cx="2434440"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299493" y="4894954"/>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001018" y="2331509"/>
            <a:ext cx="2434440"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800002"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501526" y="2331509"/>
            <a:ext cx="2434440"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300511" y="4894953"/>
            <a:ext cx="1837489"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0002035" y="2331509"/>
            <a:ext cx="2434440" cy="2331508"/>
          </a:xfrm>
          <a:blipFill>
            <a:blip r:embed="rId6"/>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0669149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315011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7029"/>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78770"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78770"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3832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038327"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997885"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97885"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9051612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55717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557177"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18439"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518439"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79702" y="2331509"/>
            <a:ext cx="2359821" cy="235948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479702" y="4896168"/>
            <a:ext cx="2359821" cy="627807"/>
          </a:xfrm>
        </p:spPr>
        <p:txBody>
          <a:bodyPr/>
          <a:lstStyle>
            <a:lvl1pPr marL="0" indent="0" algn="ctr">
              <a:spcBef>
                <a:spcPts val="0"/>
              </a:spcBef>
              <a:buNone/>
              <a:defRPr sz="204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0897442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1772198" cy="177194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63767" y="2331509"/>
            <a:ext cx="1772198" cy="177194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63767"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332139" y="2331509"/>
            <a:ext cx="1772198" cy="177194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332139" y="4319768"/>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699473" y="2331509"/>
            <a:ext cx="1772198" cy="177194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699473"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0067325" y="2331509"/>
            <a:ext cx="1772198" cy="177194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0067325" y="4319767"/>
            <a:ext cx="1772198" cy="941711"/>
          </a:xfrm>
        </p:spPr>
        <p:txBody>
          <a:bodyPr/>
          <a:lstStyle>
            <a:lvl1pPr marL="0" indent="0" algn="ctr">
              <a:spcBef>
                <a:spcPts val="0"/>
              </a:spcBef>
              <a:buNone/>
              <a:defRPr sz="204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88414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443449" y="2355795"/>
            <a:ext cx="7398732" cy="439479"/>
          </a:xfrm>
        </p:spPr>
        <p:txBody>
          <a:bodyPr anchor="t"/>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55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654208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436475"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864322" cy="50360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03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3298" y="724386"/>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044419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65289"/>
            <a:ext cx="12436475" cy="552923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6528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2141102"/>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35177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8148" y="1255181"/>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83419"/>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8341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3560720"/>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47692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600059" y="4308681"/>
            <a:ext cx="11239464" cy="502246"/>
          </a:xfrm>
        </p:spPr>
        <p:txBody>
          <a:bodyPr/>
          <a:lstStyle>
            <a:lvl1pPr>
              <a:defRPr sz="3264">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673657"/>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603006" y="5095973"/>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5256577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600060" y="466302"/>
            <a:ext cx="4121915" cy="502246"/>
          </a:xfrm>
        </p:spPr>
        <p:txBody>
          <a:bodyPr/>
          <a:lstStyle>
            <a:lvl1pPr>
              <a:defRPr sz="3264">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00776" y="1364778"/>
            <a:ext cx="4121199"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310375"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316270"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17042" y="723305"/>
            <a:ext cx="5918302" cy="376684"/>
          </a:xfrm>
        </p:spPr>
        <p:txBody>
          <a:bodyPr/>
          <a:lstStyle>
            <a:lvl1pPr marL="0" indent="0">
              <a:buNone/>
              <a:tabLst/>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092346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9445754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727455" y="466302"/>
            <a:ext cx="4112068" cy="502246"/>
          </a:xfrm>
        </p:spPr>
        <p:txBody>
          <a:bodyPr/>
          <a:lstStyle>
            <a:lvl1pPr>
              <a:defRPr sz="3264">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5914" y="720066"/>
            <a:ext cx="5936474" cy="376684"/>
          </a:xfrm>
        </p:spPr>
        <p:txBody>
          <a:bodyPr/>
          <a:lstStyle>
            <a:lvl1pPr marL="0" indent="0">
              <a:buNone/>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727455" y="1363285"/>
            <a:ext cx="4114725"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5200416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Title, company, or other information</a:t>
            </a:r>
          </a:p>
        </p:txBody>
      </p:sp>
    </p:spTree>
    <p:extLst>
      <p:ext uri="{BB962C8B-B14F-4D97-AF65-F5344CB8AC3E}">
        <p14:creationId xmlns:p14="http://schemas.microsoft.com/office/powerpoint/2010/main" val="53017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Title, company, or other information</a:t>
            </a:r>
          </a:p>
        </p:txBody>
      </p:sp>
    </p:spTree>
    <p:extLst>
      <p:ext uri="{BB962C8B-B14F-4D97-AF65-F5344CB8AC3E}">
        <p14:creationId xmlns:p14="http://schemas.microsoft.com/office/powerpoint/2010/main" val="1803486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8"/>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74349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86069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600059" y="466301"/>
            <a:ext cx="4236173" cy="1130181"/>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600773" y="2062737"/>
            <a:ext cx="4236174" cy="2084319"/>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440958" y="1493553"/>
            <a:ext cx="6995517" cy="3932269"/>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28" b="1" kern="1200" spc="0" baseline="0" dirty="0">
                <a:solidFill>
                  <a:srgbClr val="000000"/>
                </a:solidFill>
                <a:latin typeface="+mn-lt"/>
                <a:ea typeface="+mn-ea"/>
                <a:cs typeface="Segoe UI" panose="020B0502040204020203" pitchFamily="34" charset="0"/>
              </a:defRPr>
            </a:lvl1pPr>
          </a:lstStyle>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079674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600059" y="466301"/>
            <a:ext cx="5006071" cy="1130181"/>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600773" y="2062737"/>
            <a:ext cx="5005357" cy="1644874"/>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868574" y="596866"/>
            <a:ext cx="2678623" cy="5800793"/>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22" b="1" kern="1200" spc="0" baseline="0" dirty="0">
                <a:solidFill>
                  <a:schemeClr val="bg1"/>
                </a:solidFill>
                <a:latin typeface="+mn-lt"/>
                <a:ea typeface="+mn-ea"/>
                <a:cs typeface="Segoe UI" panose="020B0502040204020203" pitchFamily="34" charset="0"/>
              </a:defRPr>
            </a:lvl1pPr>
          </a:lstStyle>
          <a:p>
            <a:pPr marL="291436" marR="0" lvl="0" indent="-291436" algn="ctr" defTabSz="951304"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91436" marR="0" lvl="0" indent="-291436" algn="ctr" defTabSz="951304"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4611081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36609"/>
      </p:ext>
    </p:extLst>
  </p:cSld>
  <p:clrMapOvr>
    <a:masterClrMapping/>
  </p:clrMapOvr>
  <p:transition>
    <p:fade/>
  </p:transition>
  <p:extLst>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593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95915" y="597450"/>
            <a:ext cx="3129846" cy="298433"/>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96951" y="3037105"/>
            <a:ext cx="9327356" cy="565027"/>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95915" y="4041282"/>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95915" y="4379674"/>
            <a:ext cx="9327356" cy="251123"/>
          </a:xfrm>
        </p:spPr>
        <p:txBody>
          <a:bodyPr/>
          <a:lstStyle>
            <a:lvl1pPr marL="0" indent="0">
              <a:buNone/>
              <a:defRPr sz="1632"/>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575791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726123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23" y="609721"/>
            <a:ext cx="3129846" cy="298433"/>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96951" y="3037105"/>
            <a:ext cx="5021228" cy="565027"/>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95915" y="4041282"/>
            <a:ext cx="5021551" cy="313904"/>
          </a:xfrm>
        </p:spPr>
        <p:txBody>
          <a:bodyPr/>
          <a:lstStyle>
            <a:lvl1pPr marL="0" indent="0">
              <a:buNone/>
              <a:defRPr sz="2040"/>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95915" y="4379674"/>
            <a:ext cx="5021551" cy="251123"/>
          </a:xfrm>
        </p:spPr>
        <p:txBody>
          <a:bodyPr/>
          <a:lstStyle>
            <a:lvl1pPr marL="0" indent="0">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0"/>
            <a:ext cx="6214930" cy="6994525"/>
          </a:xfrm>
          <a:blipFill dpi="0" rotWithShape="1">
            <a:blip r:embed="rId4"/>
            <a:srcRect/>
            <a:tile tx="-355600" ty="0" sx="100000" sy="100000" flip="none" algn="tl"/>
          </a:blipFill>
        </p:spPr>
        <p:txBody>
          <a:bodyPr>
            <a:noAutofit/>
          </a:bodyPr>
          <a:lstStyle>
            <a:lvl1pPr marL="0" indent="0">
              <a:buNone/>
              <a:defRPr sz="1428"/>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236730019"/>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10279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3"/>
          <a:srcRect l="32559" r="10791"/>
          <a:stretch/>
        </p:blipFill>
        <p:spPr>
          <a:xfrm>
            <a:off x="5440958" y="0"/>
            <a:ext cx="6995517" cy="6994525"/>
          </a:xfrm>
          <a:prstGeom prst="rect">
            <a:avLst/>
          </a:prstGeom>
        </p:spPr>
      </p:pic>
    </p:spTree>
    <p:extLst>
      <p:ext uri="{BB962C8B-B14F-4D97-AF65-F5344CB8AC3E}">
        <p14:creationId xmlns:p14="http://schemas.microsoft.com/office/powerpoint/2010/main" val="3218668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FD6AD1-43C6-43FC-A2B2-87B936A9B9CF}"/>
              </a:ext>
            </a:extLst>
          </p:cNvPr>
          <p:cNvSpPr/>
          <p:nvPr userDrawn="1"/>
        </p:nvSpPr>
        <p:spPr bwMode="auto">
          <a:xfrm>
            <a:off x="3109" y="0"/>
            <a:ext cx="12433366" cy="6994525"/>
          </a:xfrm>
          <a:prstGeom prst="rect">
            <a:avLst/>
          </a:prstGeom>
          <a:blipFill>
            <a:blip r:embed="rId2"/>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000000"/>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9073C98B-A6A9-4846-AF79-A031E6153831}"/>
              </a:ext>
            </a:extLst>
          </p:cNvPr>
          <p:cNvSpPr/>
          <p:nvPr userDrawn="1"/>
        </p:nvSpPr>
        <p:spPr bwMode="auto">
          <a:xfrm>
            <a:off x="1" y="0"/>
            <a:ext cx="9278776" cy="6994525"/>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000000"/>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37787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765041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38719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9571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2270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038186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971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347839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9367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8939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266242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531003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0537059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763696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4986043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051125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81768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296511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3843624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9771085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9844658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2782018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48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3052866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45785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3032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92002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50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476120"/>
      </p:ext>
    </p:extLst>
  </p:cSld>
  <p:clrMapOvr>
    <a:masterClrMapping/>
  </p:clrMapOvr>
  <p:transition>
    <p:fade/>
  </p:transition>
  <p:extLst>
    <p:ext uri="{DCECCB84-F9BA-43D5-87BE-67443E8EF086}">
      <p15:sldGuideLst xmlns:p15="http://schemas.microsoft.com/office/powerpoint/2012/main">
        <p15:guide id="14">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4038043"/>
          </a:xfrm>
        </p:spPr>
        <p:txBody>
          <a:bodyPr anchor="t">
            <a:noAutofit/>
          </a:bodyPr>
          <a:lstStyle>
            <a:lvl1pPr>
              <a:defRPr>
                <a:gradFill flip="none" rotWithShape="1">
                  <a:gsLst>
                    <a:gs pos="82000">
                      <a:schemeClr val="tx1"/>
                    </a:gs>
                    <a:gs pos="0">
                      <a:schemeClr val="tx1"/>
                    </a:gs>
                  </a:gsLst>
                  <a:lin ang="2700000" scaled="1"/>
                  <a:tileRect/>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038044"/>
          </a:xfrm>
        </p:spPr>
        <p:txBody>
          <a:bodyPr anchor="t">
            <a:noAutofit/>
          </a:bodyPr>
          <a:lstStyle>
            <a:lvl1pPr marL="0" indent="0">
              <a:spcAft>
                <a:spcPts val="816"/>
              </a:spcAft>
              <a:buNone/>
              <a:defRPr>
                <a:gradFill flip="none" rotWithShape="1">
                  <a:gsLst>
                    <a:gs pos="82000">
                      <a:schemeClr val="tx1"/>
                    </a:gs>
                    <a:gs pos="0">
                      <a:schemeClr val="tx1"/>
                    </a:gs>
                  </a:gsLst>
                  <a:lin ang="2700000" scaled="1"/>
                  <a:tileRect/>
                </a:gra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9713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1527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579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50843" rtl="0" eaLnBrk="0" fontAlgn="auto" latinLnBrk="0" hangingPunct="0">
              <a:lnSpc>
                <a:spcPct val="100000"/>
              </a:lnSpc>
              <a:spcBef>
                <a:spcPts val="0"/>
              </a:spcBef>
              <a:spcAft>
                <a:spcPts val="0"/>
              </a:spcAft>
              <a:buClrTx/>
              <a:buSzTx/>
              <a:buFontTx/>
              <a:buNone/>
              <a:tabLst/>
              <a:defRPr/>
            </a:pPr>
            <a:r>
              <a:rPr kumimoji="0" lang="en-US" sz="714"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35881849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solidFill>
                  <a:schemeClr val="tx1"/>
                </a:solidFill>
                <a:latin typeface="+mn-lt"/>
              </a:defRPr>
            </a:lvl1pPr>
            <a:lvl2pPr>
              <a:defRPr sz="2856">
                <a:solidFill>
                  <a:schemeClr val="tx1"/>
                </a:solidFill>
                <a:latin typeface="+mn-lt"/>
              </a:defRPr>
            </a:lvl2pPr>
            <a:lvl3pPr>
              <a:defRPr sz="2448">
                <a:solidFill>
                  <a:schemeClr val="tx1"/>
                </a:solidFill>
                <a:latin typeface="+mn-lt"/>
              </a:defRPr>
            </a:lvl3pPr>
            <a:lvl4pPr>
              <a:defRPr sz="2040">
                <a:solidFill>
                  <a:schemeClr val="tx1"/>
                </a:solidFill>
                <a:latin typeface="+mn-lt"/>
              </a:defRPr>
            </a:lvl4pPr>
            <a:lvl5pPr>
              <a:defRPr sz="183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5093388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2423857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375044"/>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1_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457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95855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95915" y="1465289"/>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05405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_ Blank">
    <p:spTree>
      <p:nvGrpSpPr>
        <p:cNvPr id="1" name=""/>
        <p:cNvGrpSpPr/>
        <p:nvPr/>
      </p:nvGrpSpPr>
      <p:grpSpPr>
        <a:xfrm>
          <a:off x="0" y="0"/>
          <a:ext cx="0" cy="0"/>
          <a:chOff x="0" y="0"/>
          <a:chExt cx="0" cy="0"/>
        </a:xfrm>
      </p:grpSpPr>
      <p:pic>
        <p:nvPicPr>
          <p:cNvPr id="2"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33A09D57-12EB-5C4B-B460-8BD38F676FDE}"/>
              </a:ext>
              <a:ext uri="{C183D7F6-B498-43B3-948B-1728B52AA6E4}">
                <adec:decorative xmlns:adec="http://schemas.microsoft.com/office/drawing/2017/decorative" val="0"/>
              </a:ext>
            </a:extLst>
          </p:cNvPr>
          <p:cNvPicPr>
            <a:picLocks noChangeAspect="1"/>
          </p:cNvPicPr>
          <p:nvPr userDrawn="1"/>
        </p:nvPicPr>
        <p:blipFill rotWithShape="1">
          <a:blip r:embed="rId2"/>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285809032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439" y="601663"/>
            <a:ext cx="11277600" cy="498598"/>
          </a:xfrm>
        </p:spPr>
        <p:txBody>
          <a:bodyPr wrap="square" lIns="0" tIns="0" rIns="0" bIns="0">
            <a:spAutoFit/>
          </a:bodyPr>
          <a:lstStyle>
            <a:lvl1pPr>
              <a:lnSpc>
                <a:spcPct val="90000"/>
              </a:lnSpc>
              <a:defRPr sz="3600" strike="noStrike">
                <a:solidFill>
                  <a:schemeClr val="tx1"/>
                </a:solidFill>
              </a:defRPr>
            </a:lvl1pPr>
          </a:lstStyle>
          <a:p>
            <a:r>
              <a:rPr lang="en-US"/>
              <a:t>Title</a:t>
            </a:r>
          </a:p>
        </p:txBody>
      </p:sp>
    </p:spTree>
    <p:extLst>
      <p:ext uri="{BB962C8B-B14F-4D97-AF65-F5344CB8AC3E}">
        <p14:creationId xmlns:p14="http://schemas.microsoft.com/office/powerpoint/2010/main" val="424143396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600100" cy="160091"/>
          </a:xfrm>
          <a:prstGeom prst="rect">
            <a:avLst/>
          </a:prstGeom>
          <a:noFill/>
        </p:spPr>
        <p:txBody>
          <a:bodyPr wrap="non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8895381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17292115"/>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724921"/>
            <a:ext cx="4251462" cy="878959"/>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a:srcRect l="16675" r="16675"/>
          <a:stretch/>
        </p:blipFill>
        <p:spPr bwMode="ltGray">
          <a:xfrm>
            <a:off x="5440958" y="0"/>
            <a:ext cx="6995517" cy="6994525"/>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3127322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3" name="Picture 2" descr="A store inside of a building&#10;&#10;Description automatically generated">
            <a:extLst>
              <a:ext uri="{FF2B5EF4-FFF2-40B4-BE49-F238E27FC236}">
                <a16:creationId xmlns:a16="http://schemas.microsoft.com/office/drawing/2014/main" id="{7A1DCD74-4607-4097-90E1-B4809E5740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450674" y="0"/>
            <a:ext cx="6995517" cy="6994525"/>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724921"/>
            <a:ext cx="4251462" cy="878959"/>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Graphic 7">
            <a:extLst>
              <a:ext uri="{FF2B5EF4-FFF2-40B4-BE49-F238E27FC236}">
                <a16:creationId xmlns:a16="http://schemas.microsoft.com/office/drawing/2014/main" id="{0AE78CFB-87CE-4135-8DF0-FE24EB3DF51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248668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6" name="Title 1">
            <a:extLst>
              <a:ext uri="{FF2B5EF4-FFF2-40B4-BE49-F238E27FC236}">
                <a16:creationId xmlns:a16="http://schemas.microsoft.com/office/drawing/2014/main" id="{64B37550-97D9-40D1-9AAF-01BA9D16EA0F}"/>
              </a:ext>
            </a:extLst>
          </p:cNvPr>
          <p:cNvSpPr>
            <a:spLocks noGrp="1"/>
          </p:cNvSpPr>
          <p:nvPr>
            <p:ph type="title" hasCustomPrompt="1"/>
          </p:nvPr>
        </p:nvSpPr>
        <p:spPr>
          <a:xfrm>
            <a:off x="600059" y="2724921"/>
            <a:ext cx="4251462" cy="878959"/>
          </a:xfrm>
        </p:spPr>
        <p:txBody>
          <a:bodyPr anchor="b" anchorCtr="0">
            <a:spAutoFit/>
          </a:bodyPr>
          <a:lstStyle>
            <a:lvl1pPr>
              <a:defRPr>
                <a:solidFill>
                  <a:schemeClr val="tx1"/>
                </a:solidFill>
              </a:defRPr>
            </a:lvl1pPr>
          </a:lstStyle>
          <a:p>
            <a:r>
              <a:rPr lang="en-US"/>
              <a:t>Event name or presentation title </a:t>
            </a:r>
          </a:p>
        </p:txBody>
      </p:sp>
      <p:sp>
        <p:nvSpPr>
          <p:cNvPr id="7" name="Text Placeholder 4">
            <a:extLst>
              <a:ext uri="{FF2B5EF4-FFF2-40B4-BE49-F238E27FC236}">
                <a16:creationId xmlns:a16="http://schemas.microsoft.com/office/drawing/2014/main" id="{02BD5153-0F09-4772-AAB7-B6596932F74B}"/>
              </a:ext>
            </a:extLst>
          </p:cNvPr>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Graphic 7">
            <a:extLst>
              <a:ext uri="{FF2B5EF4-FFF2-40B4-BE49-F238E27FC236}">
                <a16:creationId xmlns:a16="http://schemas.microsoft.com/office/drawing/2014/main" id="{E034B0A7-3D8F-402F-BA17-F5BD434A2D4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34292386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55524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68474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8303354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5791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34017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439479"/>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3373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50000">
                      <a:schemeClr val="tx1"/>
                    </a:gs>
                    <a:gs pos="100000">
                      <a:schemeClr val="tx1"/>
                    </a:gs>
                  </a:gsLst>
                  <a:lin ang="10800000" scaled="1"/>
                </a:gradFill>
                <a:latin typeface="+mn-lt"/>
              </a:defRPr>
            </a:lvl1pPr>
          </a:lstStyle>
          <a:p>
            <a:pPr lvl="0"/>
            <a:r>
              <a:rPr lang="en-US"/>
              <a:t>Speaker name</a:t>
            </a:r>
          </a:p>
        </p:txBody>
      </p:sp>
    </p:spTree>
    <p:extLst>
      <p:ext uri="{BB962C8B-B14F-4D97-AF65-F5344CB8AC3E}">
        <p14:creationId xmlns:p14="http://schemas.microsoft.com/office/powerpoint/2010/main" val="1654368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719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267319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746915"/>
            <a:ext cx="4241746" cy="439479"/>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628045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3056164"/>
            <a:ext cx="4243366" cy="87895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8175111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732039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87171115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19694942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7080254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607121"/>
            <a:ext cx="11239464" cy="43947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65403176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946306"/>
            <a:ext cx="11239464" cy="43947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637889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flip="none" rotWithShape="1">
                  <a:gsLst>
                    <a:gs pos="82000">
                      <a:schemeClr val="tx1"/>
                    </a:gs>
                    <a:gs pos="0">
                      <a:schemeClr val="tx1"/>
                    </a:gs>
                  </a:gsLst>
                  <a:lin ang="2700000" scaled="1"/>
                  <a:tileRect/>
                </a:gradFill>
                <a:latin typeface="+mn-lt"/>
              </a:defRPr>
            </a:lvl1pPr>
          </a:lstStyle>
          <a:p>
            <a:pPr lvl="0"/>
            <a:r>
              <a:rPr lang="en-US"/>
              <a:t>Speaker name</a:t>
            </a:r>
          </a:p>
        </p:txBody>
      </p:sp>
      <p:sp>
        <p:nvSpPr>
          <p:cNvPr id="7" name="Title 6">
            <a:extLst>
              <a:ext uri="{FF2B5EF4-FFF2-40B4-BE49-F238E27FC236}">
                <a16:creationId xmlns:a16="http://schemas.microsoft.com/office/drawing/2014/main" id="{A49A1B53-B664-409E-8185-4F6AA4961E6A}"/>
              </a:ext>
            </a:extLst>
          </p:cNvPr>
          <p:cNvSpPr>
            <a:spLocks noGrp="1"/>
          </p:cNvSpPr>
          <p:nvPr>
            <p:ph type="title"/>
          </p:nvPr>
        </p:nvSpPr>
        <p:spPr>
          <a:xfrm>
            <a:off x="600059" y="3053048"/>
            <a:ext cx="11239464" cy="565027"/>
          </a:xfrm>
        </p:spPr>
        <p:txBody>
          <a:bodyPr/>
          <a:lstStyle/>
          <a:p>
            <a:r>
              <a:rPr lang="en-US"/>
              <a:t>Click to edit Master title style</a:t>
            </a:r>
          </a:p>
        </p:txBody>
      </p:sp>
    </p:spTree>
    <p:extLst>
      <p:ext uri="{BB962C8B-B14F-4D97-AF65-F5344CB8AC3E}">
        <p14:creationId xmlns:p14="http://schemas.microsoft.com/office/powerpoint/2010/main" val="986183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43947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7782843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43947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935853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43947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0551180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439479"/>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0898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75904"/>
            <a:ext cx="3245833" cy="439479"/>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5586262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20953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89703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90224">
                      <a:schemeClr val="tx1"/>
                    </a:gs>
                    <a:gs pos="125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086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56867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807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29075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5214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8158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0230787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351679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95915" y="1465289"/>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83570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Light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782961" cy="6994525"/>
          </a:xfrm>
          <a:gradFill flip="none" rotWithShape="1">
            <a:gsLst>
              <a:gs pos="40000">
                <a:schemeClr val="bg1">
                  <a:alpha val="93000"/>
                </a:schemeClr>
              </a:gs>
              <a:gs pos="18000">
                <a:schemeClr val="bg1"/>
              </a:gs>
              <a:gs pos="70000">
                <a:schemeClr val="bg1">
                  <a:alpha val="60000"/>
                </a:schemeClr>
              </a:gs>
              <a:gs pos="93000">
                <a:schemeClr val="bg1">
                  <a:alpha val="0"/>
                </a:schemeClr>
              </a:gs>
            </a:gsLst>
            <a:lin ang="300000" scaled="0"/>
            <a:tileRect/>
          </a:gradFill>
        </p:spPr>
        <p:txBody>
          <a:bodyPr lIns="585216" tIns="585216" rIns="585216" bIns="4663440" anchor="b" anchorCtr="0">
            <a:noAutofit/>
          </a:bodyPr>
          <a:lstStyle>
            <a:lvl1pPr>
              <a:defRPr sz="2856" spc="0">
                <a:gradFill>
                  <a:gsLst>
                    <a:gs pos="100000">
                      <a:schemeClr val="tx1"/>
                    </a:gs>
                    <a:gs pos="0">
                      <a:schemeClr val="tx1"/>
                    </a:gs>
                  </a:gsLst>
                  <a:lin ang="5400000" scaled="0"/>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605896" y="2386363"/>
            <a:ext cx="3730943" cy="2057515"/>
          </a:xfrm>
        </p:spPr>
        <p:txBody>
          <a:bodyPr>
            <a:noAutofit/>
          </a:bodyPr>
          <a:lstStyle>
            <a:lvl1pPr marL="0" indent="0">
              <a:lnSpc>
                <a:spcPct val="110000"/>
              </a:lnSpc>
              <a:spcBef>
                <a:spcPts val="0"/>
              </a:spcBef>
              <a:spcAft>
                <a:spcPts val="1224"/>
              </a:spcAft>
              <a:buNone/>
              <a:defRPr sz="1224">
                <a:gradFill>
                  <a:gsLst>
                    <a:gs pos="100000">
                      <a:schemeClr val="tx1"/>
                    </a:gs>
                    <a:gs pos="0">
                      <a:schemeClr val="tx1"/>
                    </a:gs>
                  </a:gsLst>
                  <a:lin ang="5400000" scaled="0"/>
                </a:gradFill>
                <a:latin typeface="+mj-lt"/>
              </a:defRPr>
            </a:lvl1pPr>
            <a:lvl2pPr marL="233149" indent="0">
              <a:buNone/>
              <a:defRPr sz="1224">
                <a:gradFill flip="none" rotWithShape="1">
                  <a:gsLst>
                    <a:gs pos="82000">
                      <a:schemeClr val="bg1"/>
                    </a:gs>
                    <a:gs pos="0">
                      <a:schemeClr val="bg1"/>
                    </a:gs>
                  </a:gsLst>
                  <a:lin ang="2700000" scaled="1"/>
                  <a:tileRect/>
                </a:gradFill>
                <a:latin typeface="+mj-lt"/>
              </a:defRPr>
            </a:lvl2pPr>
            <a:lvl3pPr marL="466298" indent="0">
              <a:buNone/>
              <a:defRPr sz="1224">
                <a:gradFill flip="none" rotWithShape="1">
                  <a:gsLst>
                    <a:gs pos="82000">
                      <a:schemeClr val="bg1"/>
                    </a:gs>
                    <a:gs pos="0">
                      <a:schemeClr val="bg1"/>
                    </a:gs>
                  </a:gsLst>
                  <a:lin ang="2700000" scaled="1"/>
                  <a:tileRect/>
                </a:gradFill>
                <a:latin typeface="+mj-lt"/>
              </a:defRPr>
            </a:lvl3pPr>
            <a:lvl4pPr marL="675162" indent="0">
              <a:buNone/>
              <a:defRPr sz="1224">
                <a:gradFill flip="none" rotWithShape="1">
                  <a:gsLst>
                    <a:gs pos="82000">
                      <a:schemeClr val="bg1"/>
                    </a:gs>
                    <a:gs pos="0">
                      <a:schemeClr val="bg1"/>
                    </a:gs>
                  </a:gsLst>
                  <a:lin ang="2700000" scaled="1"/>
                  <a:tileRect/>
                </a:gradFill>
                <a:latin typeface="+mj-lt"/>
              </a:defRPr>
            </a:lvl4pPr>
            <a:lvl5pPr marL="872691" indent="0">
              <a:buNone/>
              <a:defRPr sz="1224">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31584837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mall 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0A43-AE0C-445E-8928-E216D63A01F7}"/>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7EEC1A51-0725-49B0-A8F1-07E4CC92F64F}"/>
              </a:ext>
              <a:ext uri="{C183D7F6-B498-43B3-948B-1728B52AA6E4}">
                <adec:decorative xmlns:adec="http://schemas.microsoft.com/office/drawing/2017/decorative" val="1"/>
              </a:ext>
            </a:extLst>
          </p:cNvPr>
          <p:cNvSpPr/>
          <p:nvPr userDrawn="1"/>
        </p:nvSpPr>
        <p:spPr bwMode="auto">
          <a:xfrm>
            <a:off x="5735381" y="1705788"/>
            <a:ext cx="6009925" cy="3582949"/>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4EF17D04-70CD-4A41-BF9B-2D1D21FB94C4}"/>
              </a:ext>
              <a:ext uri="{C183D7F6-B498-43B3-948B-1728B52AA6E4}">
                <adec:decorative xmlns:adec="http://schemas.microsoft.com/office/drawing/2017/decorative" val="1"/>
              </a:ext>
            </a:extLst>
          </p:cNvPr>
          <p:cNvSpPr>
            <a:spLocks noGrp="1"/>
          </p:cNvSpPr>
          <p:nvPr>
            <p:ph type="pic" sz="quarter" idx="11" hasCustomPrompt="1"/>
          </p:nvPr>
        </p:nvSpPr>
        <p:spPr>
          <a:xfrm>
            <a:off x="5936547" y="1920350"/>
            <a:ext cx="5607595" cy="3153825"/>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7" name="Text Placeholder 3">
            <a:extLst>
              <a:ext uri="{FF2B5EF4-FFF2-40B4-BE49-F238E27FC236}">
                <a16:creationId xmlns:a16="http://schemas.microsoft.com/office/drawing/2014/main" id="{80D8EAA8-D20C-4F1A-8C70-F02753C19F5B}"/>
              </a:ext>
            </a:extLst>
          </p:cNvPr>
          <p:cNvSpPr>
            <a:spLocks noGrp="1"/>
          </p:cNvSpPr>
          <p:nvPr>
            <p:ph type="body" sz="quarter" idx="10"/>
          </p:nvPr>
        </p:nvSpPr>
        <p:spPr>
          <a:xfrm>
            <a:off x="595915" y="1705788"/>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6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3.125E-6 1.48148E-6 L 3.125E-6 0.06227 " pathEditMode="relative" rAng="0" ptsTypes="AA">
                                      <p:cBhvr>
                                        <p:cTn id="9" dur="500" spd="-100000" fill="hold"/>
                                        <p:tgtEl>
                                          <p:spTgt spid="6"/>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3.125E-6 1.48148E-6 L 3.125E-6 0.06227 " pathEditMode="relative" rAng="0" ptsTypes="AA">
                                      <p:cBhvr>
                                        <p:cTn id="14" dur="500" spd="-100000" fill="hold"/>
                                        <p:tgtEl>
                                          <p:spTgt spid="5"/>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414549" y="1754898"/>
            <a:ext cx="5084705" cy="2106244"/>
          </a:xfrm>
          <a:noFill/>
        </p:spPr>
        <p:txBody>
          <a:bodyPr lIns="0" tIns="0" rIns="0" bIns="0" anchor="b" anchorCtr="0"/>
          <a:lstStyle>
            <a:lvl1pPr marL="0" algn="l" defTabSz="932563" rtl="0" eaLnBrk="1" latinLnBrk="0" hangingPunct="1">
              <a:lnSpc>
                <a:spcPct val="90000"/>
              </a:lnSpc>
              <a:spcBef>
                <a:spcPct val="0"/>
              </a:spcBef>
              <a:buNone/>
              <a:defRPr lang="en-US" sz="3876" b="0" kern="1200" cap="none" spc="-102" baseline="0" dirty="0">
                <a:ln w="3175">
                  <a:noFill/>
                </a:ln>
                <a:solidFill>
                  <a:schemeClr val="tx2"/>
                </a:solidFill>
                <a:effectLst/>
                <a:latin typeface="Segoe UI Semibold"/>
                <a:ea typeface="+mn-ea"/>
                <a:cs typeface="Segoe UI" pitchFamily="34" charset="0"/>
              </a:defRPr>
            </a:lvl1pPr>
          </a:lstStyle>
          <a:p>
            <a:r>
              <a:rPr lang="en-US"/>
              <a:t>Presentation title</a:t>
            </a:r>
          </a:p>
        </p:txBody>
      </p:sp>
      <p:sp>
        <p:nvSpPr>
          <p:cNvPr id="38" name="Freeform: Shape 37">
            <a:extLst>
              <a:ext uri="{FF2B5EF4-FFF2-40B4-BE49-F238E27FC236}">
                <a16:creationId xmlns:a16="http://schemas.microsoft.com/office/drawing/2014/main" id="{15BCA48A-D1DE-4592-8F83-6B0C6EB385DB}"/>
              </a:ext>
            </a:extLst>
          </p:cNvPr>
          <p:cNvSpPr/>
          <p:nvPr userDrawn="1"/>
        </p:nvSpPr>
        <p:spPr bwMode="auto">
          <a:xfrm>
            <a:off x="5292289" y="0"/>
            <a:ext cx="7144187" cy="6994525"/>
          </a:xfrm>
          <a:custGeom>
            <a:avLst/>
            <a:gdLst>
              <a:gd name="connsiteX0" fmla="*/ 2002871 w 7003747"/>
              <a:gd name="connsiteY0" fmla="*/ 0 h 6858000"/>
              <a:gd name="connsiteX1" fmla="*/ 7003747 w 7003747"/>
              <a:gd name="connsiteY1" fmla="*/ 0 h 6858000"/>
              <a:gd name="connsiteX2" fmla="*/ 7003747 w 7003747"/>
              <a:gd name="connsiteY2" fmla="*/ 6858000 h 6858000"/>
              <a:gd name="connsiteX3" fmla="*/ 2534426 w 7003747"/>
              <a:gd name="connsiteY3" fmla="*/ 6858000 h 6858000"/>
              <a:gd name="connsiteX4" fmla="*/ 0 w 7003747"/>
              <a:gd name="connsiteY4" fmla="*/ 4559300 h 6858000"/>
              <a:gd name="connsiteX5" fmla="*/ 2002871 w 700374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747" h="6858000">
                <a:moveTo>
                  <a:pt x="2002871" y="0"/>
                </a:moveTo>
                <a:lnTo>
                  <a:pt x="7003747" y="0"/>
                </a:lnTo>
                <a:lnTo>
                  <a:pt x="7003747" y="6858000"/>
                </a:lnTo>
                <a:lnTo>
                  <a:pt x="2534426" y="6858000"/>
                </a:lnTo>
                <a:lnTo>
                  <a:pt x="0" y="4559300"/>
                </a:lnTo>
                <a:lnTo>
                  <a:pt x="2002871"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64FD51BB-618D-4A73-90E1-A5DADA274270}"/>
              </a:ext>
            </a:extLst>
          </p:cNvPr>
          <p:cNvSpPr/>
          <p:nvPr userDrawn="1"/>
        </p:nvSpPr>
        <p:spPr bwMode="auto">
          <a:xfrm>
            <a:off x="414549" y="3963471"/>
            <a:ext cx="1119283" cy="93260"/>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Text Placeholder 17">
            <a:extLst>
              <a:ext uri="{FF2B5EF4-FFF2-40B4-BE49-F238E27FC236}">
                <a16:creationId xmlns:a16="http://schemas.microsoft.com/office/drawing/2014/main" id="{9CF4E35D-7156-4A73-A3CA-CCC901E1B063}"/>
              </a:ext>
            </a:extLst>
          </p:cNvPr>
          <p:cNvSpPr>
            <a:spLocks noGrp="1"/>
          </p:cNvSpPr>
          <p:nvPr>
            <p:ph type="body" sz="quarter" idx="15" hasCustomPrompt="1"/>
          </p:nvPr>
        </p:nvSpPr>
        <p:spPr>
          <a:xfrm>
            <a:off x="414550" y="4157022"/>
            <a:ext cx="4759129" cy="1313685"/>
          </a:xfrm>
        </p:spPr>
        <p:txBody>
          <a:bodyPr/>
          <a:lstStyle>
            <a:lvl1pPr marL="0" indent="0">
              <a:buNone/>
              <a:defRPr sz="2244">
                <a:solidFill>
                  <a:srgbClr val="A62774"/>
                </a:solidFill>
              </a:defRPr>
            </a:lvl1pPr>
            <a:lvl2pPr marL="342834" indent="0">
              <a:buNone/>
              <a:defRPr/>
            </a:lvl2pPr>
            <a:lvl3pPr marL="571390" indent="0">
              <a:buNone/>
              <a:defRPr/>
            </a:lvl3pPr>
            <a:lvl4pPr marL="799946" indent="0">
              <a:buNone/>
              <a:defRPr/>
            </a:lvl4pPr>
            <a:lvl5pPr marL="1028502" indent="0">
              <a:buNone/>
              <a:defRPr/>
            </a:lvl5pPr>
          </a:lstStyle>
          <a:p>
            <a:pPr lvl="0"/>
            <a:r>
              <a:rPr lang="en-US"/>
              <a:t>Subtitle/Speaker Name/Date</a:t>
            </a:r>
            <a:br>
              <a:rPr lang="en-US"/>
            </a:br>
            <a:r>
              <a:rPr lang="en-US"/>
              <a:t>goes here</a:t>
            </a:r>
          </a:p>
        </p:txBody>
      </p:sp>
      <p:grpSp>
        <p:nvGrpSpPr>
          <p:cNvPr id="31" name="Group 30">
            <a:extLst>
              <a:ext uri="{FF2B5EF4-FFF2-40B4-BE49-F238E27FC236}">
                <a16:creationId xmlns:a16="http://schemas.microsoft.com/office/drawing/2014/main" id="{44251987-DBBA-FF6F-1CFE-355FDE5E484F}"/>
              </a:ext>
            </a:extLst>
          </p:cNvPr>
          <p:cNvGrpSpPr/>
          <p:nvPr userDrawn="1"/>
        </p:nvGrpSpPr>
        <p:grpSpPr>
          <a:xfrm>
            <a:off x="8322528" y="1540032"/>
            <a:ext cx="3600360" cy="3599848"/>
            <a:chOff x="6444941" y="391898"/>
            <a:chExt cx="5856425" cy="5871596"/>
          </a:xfrm>
        </p:grpSpPr>
        <p:sp>
          <p:nvSpPr>
            <p:cNvPr id="32" name="Graphic 9">
              <a:extLst>
                <a:ext uri="{FF2B5EF4-FFF2-40B4-BE49-F238E27FC236}">
                  <a16:creationId xmlns:a16="http://schemas.microsoft.com/office/drawing/2014/main" id="{5037C5C8-C230-1CC6-22E4-218D59182D11}"/>
                </a:ext>
              </a:extLst>
            </p:cNvPr>
            <p:cNvSpPr/>
            <p:nvPr userDrawn="1"/>
          </p:nvSpPr>
          <p:spPr>
            <a:xfrm rot="15300000">
              <a:off x="6444943" y="632740"/>
              <a:ext cx="5630752" cy="5630756"/>
            </a:xfrm>
            <a:custGeom>
              <a:avLst/>
              <a:gdLst>
                <a:gd name="connsiteX0" fmla="*/ 2387569 w 2387569"/>
                <a:gd name="connsiteY0" fmla="*/ 1193785 h 2387569"/>
                <a:gd name="connsiteX1" fmla="*/ 1193785 w 2387569"/>
                <a:gd name="connsiteY1" fmla="*/ 2387569 h 2387569"/>
                <a:gd name="connsiteX2" fmla="*/ 0 w 2387569"/>
                <a:gd name="connsiteY2" fmla="*/ 1193785 h 2387569"/>
                <a:gd name="connsiteX3" fmla="*/ 1193785 w 2387569"/>
                <a:gd name="connsiteY3" fmla="*/ 0 h 2387569"/>
                <a:gd name="connsiteX4" fmla="*/ 2387569 w 2387569"/>
                <a:gd name="connsiteY4" fmla="*/ 1193785 h 2387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569" h="2387569">
                  <a:moveTo>
                    <a:pt x="2387569" y="1193785"/>
                  </a:moveTo>
                  <a:cubicBezTo>
                    <a:pt x="2387569" y="1853094"/>
                    <a:pt x="1853094" y="2387569"/>
                    <a:pt x="1193785" y="2387569"/>
                  </a:cubicBezTo>
                  <a:cubicBezTo>
                    <a:pt x="534476" y="2387569"/>
                    <a:pt x="0" y="1853094"/>
                    <a:pt x="0" y="1193785"/>
                  </a:cubicBezTo>
                  <a:cubicBezTo>
                    <a:pt x="0" y="534476"/>
                    <a:pt x="534476" y="0"/>
                    <a:pt x="1193785" y="0"/>
                  </a:cubicBezTo>
                  <a:cubicBezTo>
                    <a:pt x="1853094" y="0"/>
                    <a:pt x="2387569" y="534476"/>
                    <a:pt x="2387569" y="1193785"/>
                  </a:cubicBezTo>
                  <a:close/>
                </a:path>
              </a:pathLst>
            </a:custGeom>
            <a:gradFill flip="none" rotWithShape="1">
              <a:gsLst>
                <a:gs pos="98000">
                  <a:srgbClr val="EAEAEA"/>
                </a:gs>
                <a:gs pos="32000">
                  <a:srgbClr val="B88AF2"/>
                </a:gs>
              </a:gsLst>
              <a:path path="circle">
                <a:fillToRect l="100000" t="100000"/>
              </a:path>
              <a:tileRect r="-100000" b="-100000"/>
            </a:gradFill>
            <a:ln w="563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IN" sz="1836" b="0" i="0" u="none" strike="noStrike" kern="1200" cap="none" spc="0" normalizeH="0" baseline="0" noProof="0">
                <a:ln>
                  <a:noFill/>
                </a:ln>
                <a:solidFill>
                  <a:srgbClr val="000000"/>
                </a:solidFill>
                <a:effectLst/>
                <a:uLnTx/>
                <a:uFillTx/>
                <a:latin typeface="Segoe UI"/>
                <a:ea typeface="+mn-ea"/>
                <a:cs typeface="+mn-cs"/>
              </a:endParaRPr>
            </a:p>
          </p:txBody>
        </p:sp>
        <p:grpSp>
          <p:nvGrpSpPr>
            <p:cNvPr id="33" name="Group 32">
              <a:extLst>
                <a:ext uri="{FF2B5EF4-FFF2-40B4-BE49-F238E27FC236}">
                  <a16:creationId xmlns:a16="http://schemas.microsoft.com/office/drawing/2014/main" id="{3F038AFA-9180-9E1D-83B4-ECD5CE2C463C}"/>
                </a:ext>
              </a:extLst>
            </p:cNvPr>
            <p:cNvGrpSpPr/>
            <p:nvPr userDrawn="1"/>
          </p:nvGrpSpPr>
          <p:grpSpPr>
            <a:xfrm>
              <a:off x="6906618" y="391898"/>
              <a:ext cx="5394748" cy="5394748"/>
              <a:chOff x="6960887" y="325796"/>
              <a:chExt cx="5394748" cy="5394748"/>
            </a:xfrm>
          </p:grpSpPr>
          <p:sp>
            <p:nvSpPr>
              <p:cNvPr id="34" name="Graphic 9">
                <a:extLst>
                  <a:ext uri="{FF2B5EF4-FFF2-40B4-BE49-F238E27FC236}">
                    <a16:creationId xmlns:a16="http://schemas.microsoft.com/office/drawing/2014/main" id="{08F298CC-4708-BB02-6C64-2E25ED51FF0C}"/>
                  </a:ext>
                </a:extLst>
              </p:cNvPr>
              <p:cNvSpPr/>
              <p:nvPr userDrawn="1"/>
            </p:nvSpPr>
            <p:spPr>
              <a:xfrm rot="15300000">
                <a:off x="8137411" y="1503561"/>
                <a:ext cx="3039218" cy="3039219"/>
              </a:xfrm>
              <a:custGeom>
                <a:avLst/>
                <a:gdLst>
                  <a:gd name="connsiteX0" fmla="*/ 2387569 w 2387569"/>
                  <a:gd name="connsiteY0" fmla="*/ 1193785 h 2387569"/>
                  <a:gd name="connsiteX1" fmla="*/ 1193785 w 2387569"/>
                  <a:gd name="connsiteY1" fmla="*/ 2387569 h 2387569"/>
                  <a:gd name="connsiteX2" fmla="*/ 0 w 2387569"/>
                  <a:gd name="connsiteY2" fmla="*/ 1193785 h 2387569"/>
                  <a:gd name="connsiteX3" fmla="*/ 1193785 w 2387569"/>
                  <a:gd name="connsiteY3" fmla="*/ 0 h 2387569"/>
                  <a:gd name="connsiteX4" fmla="*/ 2387569 w 2387569"/>
                  <a:gd name="connsiteY4" fmla="*/ 1193785 h 2387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569" h="2387569">
                    <a:moveTo>
                      <a:pt x="2387569" y="1193785"/>
                    </a:moveTo>
                    <a:cubicBezTo>
                      <a:pt x="2387569" y="1853094"/>
                      <a:pt x="1853094" y="2387569"/>
                      <a:pt x="1193785" y="2387569"/>
                    </a:cubicBezTo>
                    <a:cubicBezTo>
                      <a:pt x="534476" y="2387569"/>
                      <a:pt x="0" y="1853094"/>
                      <a:pt x="0" y="1193785"/>
                    </a:cubicBezTo>
                    <a:cubicBezTo>
                      <a:pt x="0" y="534476"/>
                      <a:pt x="534476" y="0"/>
                      <a:pt x="1193785" y="0"/>
                    </a:cubicBezTo>
                    <a:cubicBezTo>
                      <a:pt x="1853094" y="0"/>
                      <a:pt x="2387569" y="534476"/>
                      <a:pt x="2387569" y="1193785"/>
                    </a:cubicBezTo>
                    <a:close/>
                  </a:path>
                </a:pathLst>
              </a:custGeom>
              <a:gradFill flip="none" rotWithShape="1">
                <a:gsLst>
                  <a:gs pos="74000">
                    <a:srgbClr val="4B44C0"/>
                  </a:gs>
                  <a:gs pos="0">
                    <a:srgbClr val="D59DFF"/>
                  </a:gs>
                </a:gsLst>
                <a:path path="circle">
                  <a:fillToRect l="100000" t="100000"/>
                </a:path>
                <a:tileRect r="-100000" b="-100000"/>
              </a:gradFill>
              <a:ln w="56388" cap="flat">
                <a:noFill/>
                <a:prstDash val="solid"/>
                <a:miter/>
              </a:ln>
              <a:effectLst>
                <a:outerShdw blurRad="190500" dist="50800" dir="2700000" algn="ctr" rotWithShape="0">
                  <a:schemeClr val="tx1">
                    <a:alpha val="25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IN" sz="1836" b="0" i="0" u="none" strike="noStrike" kern="1200" cap="none" spc="0" normalizeH="0" baseline="0" noProof="0">
                  <a:ln>
                    <a:noFill/>
                  </a:ln>
                  <a:solidFill>
                    <a:srgbClr val="000000"/>
                  </a:solidFill>
                  <a:effectLst/>
                  <a:uLnTx/>
                  <a:uFillTx/>
                  <a:latin typeface="Segoe UI"/>
                  <a:ea typeface="+mn-ea"/>
                  <a:cs typeface="+mn-cs"/>
                </a:endParaRPr>
              </a:p>
            </p:txBody>
          </p:sp>
          <p:sp>
            <p:nvSpPr>
              <p:cNvPr id="35" name="Partial Circle 34">
                <a:extLst>
                  <a:ext uri="{FF2B5EF4-FFF2-40B4-BE49-F238E27FC236}">
                    <a16:creationId xmlns:a16="http://schemas.microsoft.com/office/drawing/2014/main" id="{698EF5FC-85BA-A9A4-AAAF-39A298C09572}"/>
                  </a:ext>
                </a:extLst>
              </p:cNvPr>
              <p:cNvSpPr/>
              <p:nvPr userDrawn="1"/>
            </p:nvSpPr>
            <p:spPr bwMode="auto">
              <a:xfrm>
                <a:off x="6960887" y="325796"/>
                <a:ext cx="5394748" cy="5394748"/>
              </a:xfrm>
              <a:prstGeom prst="pie">
                <a:avLst>
                  <a:gd name="adj1" fmla="val 5398471"/>
                  <a:gd name="adj2" fmla="val 10793082"/>
                </a:avLst>
              </a:prstGeom>
              <a:gradFill>
                <a:gsLst>
                  <a:gs pos="86000">
                    <a:srgbClr val="4B44C0"/>
                  </a:gs>
                  <a:gs pos="0">
                    <a:srgbClr val="B186EF"/>
                  </a:gs>
                </a:gsLst>
                <a:lin ang="13500000" scaled="1"/>
              </a:gradFill>
              <a:ln>
                <a:noFill/>
                <a:headEnd type="none" w="med" len="med"/>
                <a:tailEnd type="none" w="med" len="med"/>
              </a:ln>
              <a:effectLst>
                <a:outerShdw blurRad="190500" dist="508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Partial Circle 35">
                <a:extLst>
                  <a:ext uri="{FF2B5EF4-FFF2-40B4-BE49-F238E27FC236}">
                    <a16:creationId xmlns:a16="http://schemas.microsoft.com/office/drawing/2014/main" id="{B83376E2-C270-F62D-C5C1-D7C7775ADFE7}"/>
                  </a:ext>
                </a:extLst>
              </p:cNvPr>
              <p:cNvSpPr/>
              <p:nvPr userDrawn="1"/>
            </p:nvSpPr>
            <p:spPr bwMode="auto">
              <a:xfrm>
                <a:off x="8146792" y="1488611"/>
                <a:ext cx="3036678" cy="3036678"/>
              </a:xfrm>
              <a:prstGeom prst="pie">
                <a:avLst>
                  <a:gd name="adj1" fmla="val 5383353"/>
                  <a:gd name="adj2" fmla="val 10782725"/>
                </a:avLst>
              </a:prstGeom>
              <a:solidFill>
                <a:schemeClr val="bg1"/>
              </a:solidFill>
              <a:ln>
                <a:noFill/>
                <a:headEnd type="none" w="med" len="med"/>
                <a:tailEnd type="none" w="med" len="med"/>
              </a:ln>
              <a:effectLst>
                <a:outerShdw blurRad="190500" dist="50800" dir="2154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4" name="Group 13">
            <a:extLst>
              <a:ext uri="{FF2B5EF4-FFF2-40B4-BE49-F238E27FC236}">
                <a16:creationId xmlns:a16="http://schemas.microsoft.com/office/drawing/2014/main" id="{590F9057-9583-D5B3-4E4A-109583A459BD}"/>
              </a:ext>
            </a:extLst>
          </p:cNvPr>
          <p:cNvGrpSpPr/>
          <p:nvPr userDrawn="1"/>
        </p:nvGrpSpPr>
        <p:grpSpPr>
          <a:xfrm>
            <a:off x="5980515" y="-542107"/>
            <a:ext cx="4000420" cy="7431120"/>
            <a:chOff x="699600" y="-531526"/>
            <a:chExt cx="3921780" cy="7286073"/>
          </a:xfrm>
        </p:grpSpPr>
        <p:sp>
          <p:nvSpPr>
            <p:cNvPr id="15" name="Freeform: Shape 14">
              <a:extLst>
                <a:ext uri="{FF2B5EF4-FFF2-40B4-BE49-F238E27FC236}">
                  <a16:creationId xmlns:a16="http://schemas.microsoft.com/office/drawing/2014/main" id="{E835F285-84A4-CCE2-8970-A2D30F0AB6AC}"/>
                </a:ext>
              </a:extLst>
            </p:cNvPr>
            <p:cNvSpPr/>
            <p:nvPr/>
          </p:nvSpPr>
          <p:spPr bwMode="auto">
            <a:xfrm rot="7930040">
              <a:off x="1959125" y="4092293"/>
              <a:ext cx="1402729" cy="3921780"/>
            </a:xfrm>
            <a:custGeom>
              <a:avLst/>
              <a:gdLst>
                <a:gd name="connsiteX0" fmla="*/ 0 w 1402729"/>
                <a:gd name="connsiteY0" fmla="*/ 3921780 h 3921780"/>
                <a:gd name="connsiteX1" fmla="*/ 1005 w 1402729"/>
                <a:gd name="connsiteY1" fmla="*/ 3281080 h 3921780"/>
                <a:gd name="connsiteX2" fmla="*/ 9717 w 1402729"/>
                <a:gd name="connsiteY2" fmla="*/ 474281 h 3921780"/>
                <a:gd name="connsiteX3" fmla="*/ 11222 w 1402729"/>
                <a:gd name="connsiteY3" fmla="*/ 0 h 3921780"/>
                <a:gd name="connsiteX4" fmla="*/ 1402729 w 1402729"/>
                <a:gd name="connsiteY4" fmla="*/ 1536378 h 3921780"/>
                <a:gd name="connsiteX5" fmla="*/ 1400616 w 1402729"/>
                <a:gd name="connsiteY5" fmla="*/ 3459496 h 3921780"/>
                <a:gd name="connsiteX6" fmla="*/ 0 w 1402729"/>
                <a:gd name="connsiteY6" fmla="*/ 3921780 h 392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729" h="3921780">
                  <a:moveTo>
                    <a:pt x="0" y="3921780"/>
                  </a:moveTo>
                  <a:cubicBezTo>
                    <a:pt x="335" y="3708213"/>
                    <a:pt x="670" y="3494647"/>
                    <a:pt x="1005" y="3281080"/>
                  </a:cubicBezTo>
                  <a:cubicBezTo>
                    <a:pt x="2947" y="2355921"/>
                    <a:pt x="6463" y="1413677"/>
                    <a:pt x="9717" y="474281"/>
                  </a:cubicBezTo>
                  <a:lnTo>
                    <a:pt x="11222" y="0"/>
                  </a:lnTo>
                  <a:lnTo>
                    <a:pt x="1402729" y="1536378"/>
                  </a:lnTo>
                  <a:lnTo>
                    <a:pt x="1400616" y="3459496"/>
                  </a:lnTo>
                  <a:lnTo>
                    <a:pt x="0" y="3921780"/>
                  </a:lnTo>
                  <a:close/>
                </a:path>
              </a:pathLst>
            </a:custGeom>
            <a:gradFill flip="none" rotWithShape="1">
              <a:gsLst>
                <a:gs pos="97500">
                  <a:srgbClr val="D59DFF"/>
                </a:gs>
                <a:gs pos="56000">
                  <a:srgbClr val="D59DFF"/>
                </a:gs>
                <a:gs pos="0">
                  <a:srgbClr val="4B44C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Freeform: Shape 15">
              <a:extLst>
                <a:ext uri="{FF2B5EF4-FFF2-40B4-BE49-F238E27FC236}">
                  <a16:creationId xmlns:a16="http://schemas.microsoft.com/office/drawing/2014/main" id="{F6BBD6F7-AF20-9424-E467-2DBC7AFDCF82}"/>
                </a:ext>
              </a:extLst>
            </p:cNvPr>
            <p:cNvSpPr/>
            <p:nvPr/>
          </p:nvSpPr>
          <p:spPr bwMode="auto">
            <a:xfrm rot="12220165" flipV="1">
              <a:off x="965228" y="-531526"/>
              <a:ext cx="1406125" cy="6085118"/>
            </a:xfrm>
            <a:custGeom>
              <a:avLst/>
              <a:gdLst>
                <a:gd name="connsiteX0" fmla="*/ 1406125 w 1406125"/>
                <a:gd name="connsiteY0" fmla="*/ 609063 h 6085118"/>
                <a:gd name="connsiteX1" fmla="*/ 16626 w 1406125"/>
                <a:gd name="connsiteY1" fmla="*/ 0 h 6085118"/>
                <a:gd name="connsiteX2" fmla="*/ 15820 w 1406125"/>
                <a:gd name="connsiteY2" fmla="*/ 537189 h 6085118"/>
                <a:gd name="connsiteX3" fmla="*/ 1005 w 1406125"/>
                <a:gd name="connsiteY3" fmla="*/ 5444418 h 6085118"/>
                <a:gd name="connsiteX4" fmla="*/ 0 w 1406125"/>
                <a:gd name="connsiteY4" fmla="*/ 6085118 h 6085118"/>
                <a:gd name="connsiteX5" fmla="*/ 1400616 w 1406125"/>
                <a:gd name="connsiteY5" fmla="*/ 5622834 h 6085118"/>
                <a:gd name="connsiteX6" fmla="*/ 1406125 w 1406125"/>
                <a:gd name="connsiteY6" fmla="*/ 609063 h 608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125" h="6085118">
                  <a:moveTo>
                    <a:pt x="1406125" y="609063"/>
                  </a:moveTo>
                  <a:lnTo>
                    <a:pt x="16626" y="0"/>
                  </a:lnTo>
                  <a:lnTo>
                    <a:pt x="15820" y="537189"/>
                  </a:lnTo>
                  <a:cubicBezTo>
                    <a:pt x="12623" y="2154039"/>
                    <a:pt x="4404" y="3825388"/>
                    <a:pt x="1005" y="5444418"/>
                  </a:cubicBezTo>
                  <a:cubicBezTo>
                    <a:pt x="669" y="5657985"/>
                    <a:pt x="335" y="5871550"/>
                    <a:pt x="0" y="6085118"/>
                  </a:cubicBezTo>
                  <a:lnTo>
                    <a:pt x="1400616" y="5622834"/>
                  </a:lnTo>
                  <a:lnTo>
                    <a:pt x="1406125" y="609063"/>
                  </a:lnTo>
                  <a:close/>
                </a:path>
              </a:pathLst>
            </a:custGeom>
            <a:gradFill flip="none" rotWithShape="1">
              <a:gsLst>
                <a:gs pos="100000">
                  <a:srgbClr val="4B44C0"/>
                </a:gs>
                <a:gs pos="19000">
                  <a:srgbClr val="D59DFF"/>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9084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Section Divider 2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ADB47DC-842F-44A8-ACB1-D180D8E5664B}"/>
              </a:ext>
            </a:extLst>
          </p:cNvPr>
          <p:cNvGrpSpPr/>
          <p:nvPr userDrawn="1"/>
        </p:nvGrpSpPr>
        <p:grpSpPr>
          <a:xfrm>
            <a:off x="8436055" y="-542107"/>
            <a:ext cx="4000420" cy="7431120"/>
            <a:chOff x="699600" y="-531526"/>
            <a:chExt cx="3921780" cy="7286073"/>
          </a:xfrm>
        </p:grpSpPr>
        <p:sp>
          <p:nvSpPr>
            <p:cNvPr id="9" name="Freeform: Shape 8">
              <a:extLst>
                <a:ext uri="{FF2B5EF4-FFF2-40B4-BE49-F238E27FC236}">
                  <a16:creationId xmlns:a16="http://schemas.microsoft.com/office/drawing/2014/main" id="{C311F4BD-CB61-4035-9A34-4917F5231BB3}"/>
                </a:ext>
              </a:extLst>
            </p:cNvPr>
            <p:cNvSpPr/>
            <p:nvPr/>
          </p:nvSpPr>
          <p:spPr bwMode="auto">
            <a:xfrm rot="7930040">
              <a:off x="1959125" y="4092293"/>
              <a:ext cx="1402729" cy="3921780"/>
            </a:xfrm>
            <a:custGeom>
              <a:avLst/>
              <a:gdLst>
                <a:gd name="connsiteX0" fmla="*/ 0 w 1402729"/>
                <a:gd name="connsiteY0" fmla="*/ 3921780 h 3921780"/>
                <a:gd name="connsiteX1" fmla="*/ 1005 w 1402729"/>
                <a:gd name="connsiteY1" fmla="*/ 3281080 h 3921780"/>
                <a:gd name="connsiteX2" fmla="*/ 9717 w 1402729"/>
                <a:gd name="connsiteY2" fmla="*/ 474281 h 3921780"/>
                <a:gd name="connsiteX3" fmla="*/ 11222 w 1402729"/>
                <a:gd name="connsiteY3" fmla="*/ 0 h 3921780"/>
                <a:gd name="connsiteX4" fmla="*/ 1402729 w 1402729"/>
                <a:gd name="connsiteY4" fmla="*/ 1536378 h 3921780"/>
                <a:gd name="connsiteX5" fmla="*/ 1400616 w 1402729"/>
                <a:gd name="connsiteY5" fmla="*/ 3459496 h 3921780"/>
                <a:gd name="connsiteX6" fmla="*/ 0 w 1402729"/>
                <a:gd name="connsiteY6" fmla="*/ 3921780 h 392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729" h="3921780">
                  <a:moveTo>
                    <a:pt x="0" y="3921780"/>
                  </a:moveTo>
                  <a:cubicBezTo>
                    <a:pt x="335" y="3708213"/>
                    <a:pt x="670" y="3494647"/>
                    <a:pt x="1005" y="3281080"/>
                  </a:cubicBezTo>
                  <a:cubicBezTo>
                    <a:pt x="2947" y="2355921"/>
                    <a:pt x="6463" y="1413677"/>
                    <a:pt x="9717" y="474281"/>
                  </a:cubicBezTo>
                  <a:lnTo>
                    <a:pt x="11222" y="0"/>
                  </a:lnTo>
                  <a:lnTo>
                    <a:pt x="1402729" y="1536378"/>
                  </a:lnTo>
                  <a:lnTo>
                    <a:pt x="1400616" y="3459496"/>
                  </a:lnTo>
                  <a:lnTo>
                    <a:pt x="0" y="3921780"/>
                  </a:lnTo>
                  <a:close/>
                </a:path>
              </a:pathLst>
            </a:custGeom>
            <a:gradFill flip="none" rotWithShape="1">
              <a:gsLst>
                <a:gs pos="97500">
                  <a:srgbClr val="D59DFF"/>
                </a:gs>
                <a:gs pos="73000">
                  <a:srgbClr val="D59DFF"/>
                </a:gs>
                <a:gs pos="0">
                  <a:srgbClr val="4B44C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Freeform: Shape 9">
              <a:extLst>
                <a:ext uri="{FF2B5EF4-FFF2-40B4-BE49-F238E27FC236}">
                  <a16:creationId xmlns:a16="http://schemas.microsoft.com/office/drawing/2014/main" id="{CE268F77-88B2-4BD8-8DBD-84627C5EAB8C}"/>
                </a:ext>
              </a:extLst>
            </p:cNvPr>
            <p:cNvSpPr/>
            <p:nvPr/>
          </p:nvSpPr>
          <p:spPr bwMode="auto">
            <a:xfrm rot="12220165" flipV="1">
              <a:off x="965228" y="-531526"/>
              <a:ext cx="1406125" cy="6085118"/>
            </a:xfrm>
            <a:custGeom>
              <a:avLst/>
              <a:gdLst>
                <a:gd name="connsiteX0" fmla="*/ 1406125 w 1406125"/>
                <a:gd name="connsiteY0" fmla="*/ 609063 h 6085118"/>
                <a:gd name="connsiteX1" fmla="*/ 16626 w 1406125"/>
                <a:gd name="connsiteY1" fmla="*/ 0 h 6085118"/>
                <a:gd name="connsiteX2" fmla="*/ 15820 w 1406125"/>
                <a:gd name="connsiteY2" fmla="*/ 537189 h 6085118"/>
                <a:gd name="connsiteX3" fmla="*/ 1005 w 1406125"/>
                <a:gd name="connsiteY3" fmla="*/ 5444418 h 6085118"/>
                <a:gd name="connsiteX4" fmla="*/ 0 w 1406125"/>
                <a:gd name="connsiteY4" fmla="*/ 6085118 h 6085118"/>
                <a:gd name="connsiteX5" fmla="*/ 1400616 w 1406125"/>
                <a:gd name="connsiteY5" fmla="*/ 5622834 h 6085118"/>
                <a:gd name="connsiteX6" fmla="*/ 1406125 w 1406125"/>
                <a:gd name="connsiteY6" fmla="*/ 609063 h 608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125" h="6085118">
                  <a:moveTo>
                    <a:pt x="1406125" y="609063"/>
                  </a:moveTo>
                  <a:lnTo>
                    <a:pt x="16626" y="0"/>
                  </a:lnTo>
                  <a:lnTo>
                    <a:pt x="15820" y="537189"/>
                  </a:lnTo>
                  <a:cubicBezTo>
                    <a:pt x="12623" y="2154039"/>
                    <a:pt x="4404" y="3825388"/>
                    <a:pt x="1005" y="5444418"/>
                  </a:cubicBezTo>
                  <a:cubicBezTo>
                    <a:pt x="669" y="5657985"/>
                    <a:pt x="335" y="5871550"/>
                    <a:pt x="0" y="6085118"/>
                  </a:cubicBezTo>
                  <a:lnTo>
                    <a:pt x="1400616" y="5622834"/>
                  </a:lnTo>
                  <a:lnTo>
                    <a:pt x="1406125" y="609063"/>
                  </a:lnTo>
                  <a:close/>
                </a:path>
              </a:pathLst>
            </a:custGeom>
            <a:gradFill flip="none" rotWithShape="1">
              <a:gsLst>
                <a:gs pos="100000">
                  <a:srgbClr val="4B44C0"/>
                </a:gs>
                <a:gs pos="14000">
                  <a:srgbClr val="D59DFF"/>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1" name="Freeform: Shape 10">
            <a:extLst>
              <a:ext uri="{FF2B5EF4-FFF2-40B4-BE49-F238E27FC236}">
                <a16:creationId xmlns:a16="http://schemas.microsoft.com/office/drawing/2014/main" id="{81C003E4-F51E-4B22-8651-D8B7174C7638}"/>
              </a:ext>
            </a:extLst>
          </p:cNvPr>
          <p:cNvSpPr/>
          <p:nvPr userDrawn="1"/>
        </p:nvSpPr>
        <p:spPr bwMode="auto">
          <a:xfrm flipH="1">
            <a:off x="-19432" y="2225458"/>
            <a:ext cx="8668093" cy="2450512"/>
          </a:xfrm>
          <a:custGeom>
            <a:avLst/>
            <a:gdLst>
              <a:gd name="connsiteX0" fmla="*/ 0 w 8497696"/>
              <a:gd name="connsiteY0" fmla="*/ 0 h 2402681"/>
              <a:gd name="connsiteX1" fmla="*/ 8497696 w 8497696"/>
              <a:gd name="connsiteY1" fmla="*/ 0 h 2402681"/>
              <a:gd name="connsiteX2" fmla="*/ 8497696 w 8497696"/>
              <a:gd name="connsiteY2" fmla="*/ 2402681 h 2402681"/>
              <a:gd name="connsiteX3" fmla="*/ 1052211 w 8497696"/>
              <a:gd name="connsiteY3" fmla="*/ 2402681 h 2402681"/>
              <a:gd name="connsiteX4" fmla="*/ 0 w 8497696"/>
              <a:gd name="connsiteY4" fmla="*/ 0 h 240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7696" h="2402681">
                <a:moveTo>
                  <a:pt x="0" y="0"/>
                </a:moveTo>
                <a:lnTo>
                  <a:pt x="8497696" y="0"/>
                </a:lnTo>
                <a:lnTo>
                  <a:pt x="8497696" y="2402681"/>
                </a:lnTo>
                <a:lnTo>
                  <a:pt x="1052211" y="2402681"/>
                </a:lnTo>
                <a:lnTo>
                  <a:pt x="0" y="0"/>
                </a:lnTo>
                <a:close/>
              </a:path>
            </a:pathLst>
          </a:cu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ctrTitle" hasCustomPrompt="1"/>
          </p:nvPr>
        </p:nvSpPr>
        <p:spPr>
          <a:xfrm>
            <a:off x="427503" y="2582044"/>
            <a:ext cx="6859494" cy="1737340"/>
          </a:xfrm>
        </p:spPr>
        <p:txBody>
          <a:bodyPr anchor="ctr">
            <a:normAutofit/>
          </a:bodyPr>
          <a:lstStyle>
            <a:lvl1pPr>
              <a:defRPr sz="4896">
                <a:solidFill>
                  <a:schemeClr val="bg1"/>
                </a:solidFill>
                <a:latin typeface="Segoe UI Semibold" panose="020B0702040204020203" pitchFamily="34" charset="0"/>
                <a:cs typeface="Segoe UI Semibold" panose="020B0702040204020203" pitchFamily="34" charset="0"/>
              </a:defRPr>
            </a:lvl1pPr>
          </a:lstStyle>
          <a:p>
            <a:r>
              <a:rPr lang="en-US"/>
              <a:t>Section Divider</a:t>
            </a:r>
          </a:p>
        </p:txBody>
      </p:sp>
    </p:spTree>
    <p:extLst>
      <p:ext uri="{BB962C8B-B14F-4D97-AF65-F5344CB8AC3E}">
        <p14:creationId xmlns:p14="http://schemas.microsoft.com/office/powerpoint/2010/main" val="136837064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hf sldNum="0" hdr="0" ftr="0" dt="0"/>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2F25-ECD0-AF7F-0C21-CD130A260BB0}"/>
              </a:ext>
            </a:extLst>
          </p:cNvPr>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a:extLst>
              <a:ext uri="{FF2B5EF4-FFF2-40B4-BE49-F238E27FC236}">
                <a16:creationId xmlns:a16="http://schemas.microsoft.com/office/drawing/2014/main" id="{B83DFFF1-AC85-D180-1F1A-37F578081C07}"/>
              </a:ext>
            </a:extLst>
          </p:cNvPr>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006C7D-50AC-0FAE-8428-14FF37E4C27D}"/>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5" name="Footer Placeholder 4">
            <a:extLst>
              <a:ext uri="{FF2B5EF4-FFF2-40B4-BE49-F238E27FC236}">
                <a16:creationId xmlns:a16="http://schemas.microsoft.com/office/drawing/2014/main" id="{484949AF-C96C-6D48-6C69-04690246B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EB5D0-45CE-5009-6FD4-E2F7C408A246}"/>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234634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lstStyle/>
          <a:p>
            <a:r>
              <a:rPr lang="en-US"/>
              <a:t>Click to edit Master title style</a:t>
            </a:r>
          </a:p>
        </p:txBody>
      </p:sp>
    </p:spTree>
    <p:extLst>
      <p:ext uri="{BB962C8B-B14F-4D97-AF65-F5344CB8AC3E}">
        <p14:creationId xmlns:p14="http://schemas.microsoft.com/office/powerpoint/2010/main" val="1754715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5950-DEDB-1231-3AD6-23E7412FE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8E1A9-0D10-BFF2-D768-E503F3B7FD36}"/>
              </a:ext>
            </a:extLst>
          </p:cNvPr>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C985D-C6B8-580F-1A2E-0EE6E7F0A276}"/>
              </a:ext>
            </a:extLst>
          </p:cNvPr>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A36C4-2E03-EE92-1175-905F30349072}"/>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6" name="Footer Placeholder 5">
            <a:extLst>
              <a:ext uri="{FF2B5EF4-FFF2-40B4-BE49-F238E27FC236}">
                <a16:creationId xmlns:a16="http://schemas.microsoft.com/office/drawing/2014/main" id="{B250375E-EFB8-5026-DADA-50C89537C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BC3D6-DE4E-ABE0-0334-1AE87B91A4C6}"/>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25246254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7D16-AFEE-493A-C834-62E016DAF7FD}"/>
              </a:ext>
            </a:extLst>
          </p:cNvPr>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79045D-9B2C-A360-71CC-7A7035A05155}"/>
              </a:ext>
            </a:extLst>
          </p:cNvPr>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a:extLst>
              <a:ext uri="{FF2B5EF4-FFF2-40B4-BE49-F238E27FC236}">
                <a16:creationId xmlns:a16="http://schemas.microsoft.com/office/drawing/2014/main" id="{58E520B6-08C9-7E6D-EB5C-722DC4A020C3}"/>
              </a:ext>
            </a:extLst>
          </p:cNvPr>
          <p:cNvSpPr>
            <a:spLocks noGrp="1"/>
          </p:cNvSpPr>
          <p:nvPr>
            <p:ph sz="half" idx="2"/>
          </p:nvPr>
        </p:nvSpPr>
        <p:spPr>
          <a:xfrm>
            <a:off x="856628"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E3A6D8-128C-CCF1-9748-559DC393EBD1}"/>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a:extLst>
              <a:ext uri="{FF2B5EF4-FFF2-40B4-BE49-F238E27FC236}">
                <a16:creationId xmlns:a16="http://schemas.microsoft.com/office/drawing/2014/main" id="{26B0833D-2944-C5F6-D9F2-0C025F4DCB46}"/>
              </a:ext>
            </a:extLst>
          </p:cNvPr>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AED0F-8E01-2658-5541-1E0B0418BE87}"/>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8" name="Footer Placeholder 7">
            <a:extLst>
              <a:ext uri="{FF2B5EF4-FFF2-40B4-BE49-F238E27FC236}">
                <a16:creationId xmlns:a16="http://schemas.microsoft.com/office/drawing/2014/main" id="{BB0FA442-CD26-96B4-9348-82069F5DE4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951A1D-EDE8-8B6E-1C14-6DBB93E2D2AB}"/>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33253508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5C1F-D8C8-3695-E18F-498668BFA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5649FD-2AFD-5C79-B2B7-A8486F08E23C}"/>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4" name="Footer Placeholder 3">
            <a:extLst>
              <a:ext uri="{FF2B5EF4-FFF2-40B4-BE49-F238E27FC236}">
                <a16:creationId xmlns:a16="http://schemas.microsoft.com/office/drawing/2014/main" id="{72003692-308C-0814-E4E0-AA1C10C7C9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1D767C-2D59-8A57-52AA-907647D08356}"/>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2610448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8A57B-A7C9-B2CA-F0E2-BD4B66CEFB65}"/>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3" name="Footer Placeholder 2">
            <a:extLst>
              <a:ext uri="{FF2B5EF4-FFF2-40B4-BE49-F238E27FC236}">
                <a16:creationId xmlns:a16="http://schemas.microsoft.com/office/drawing/2014/main" id="{59A60632-E493-C714-EC4D-0E0BEEB61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053F05-F7C7-3B8A-12C9-B93EF8657285}"/>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293267605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DE05-1164-5CFD-77B9-2209C4BD0D48}"/>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a:extLst>
              <a:ext uri="{FF2B5EF4-FFF2-40B4-BE49-F238E27FC236}">
                <a16:creationId xmlns:a16="http://schemas.microsoft.com/office/drawing/2014/main" id="{BC9E27D2-9565-44F0-A4C5-D50126770A0B}"/>
              </a:ext>
            </a:extLst>
          </p:cNvPr>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7102D6-B324-AA85-1E1E-7C4DF1266B1C}"/>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a:extLst>
              <a:ext uri="{FF2B5EF4-FFF2-40B4-BE49-F238E27FC236}">
                <a16:creationId xmlns:a16="http://schemas.microsoft.com/office/drawing/2014/main" id="{4F995FC7-4A78-5841-CD55-7A5A837D6A48}"/>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6" name="Footer Placeholder 5">
            <a:extLst>
              <a:ext uri="{FF2B5EF4-FFF2-40B4-BE49-F238E27FC236}">
                <a16:creationId xmlns:a16="http://schemas.microsoft.com/office/drawing/2014/main" id="{FE221BE9-766B-1E74-4A57-9E99415E8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83907-0F6F-F260-8B34-FBD298303E4A}"/>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15118248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5EC2-C96A-21BB-D3F0-872C48027FB0}"/>
              </a:ext>
            </a:extLst>
          </p:cNvPr>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a:extLst>
              <a:ext uri="{FF2B5EF4-FFF2-40B4-BE49-F238E27FC236}">
                <a16:creationId xmlns:a16="http://schemas.microsoft.com/office/drawing/2014/main" id="{FB67220D-3CB9-2877-1BEE-D80DE6020ECE}"/>
              </a:ext>
            </a:extLst>
          </p:cNvPr>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a:extLst>
              <a:ext uri="{FF2B5EF4-FFF2-40B4-BE49-F238E27FC236}">
                <a16:creationId xmlns:a16="http://schemas.microsoft.com/office/drawing/2014/main" id="{E254656A-6F6C-A052-5BBA-6CC1AC3EF4D7}"/>
              </a:ext>
            </a:extLst>
          </p:cNvPr>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a:extLst>
              <a:ext uri="{FF2B5EF4-FFF2-40B4-BE49-F238E27FC236}">
                <a16:creationId xmlns:a16="http://schemas.microsoft.com/office/drawing/2014/main" id="{20135A51-DAD6-3EE9-75F9-AB6DDEB26353}"/>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6" name="Footer Placeholder 5">
            <a:extLst>
              <a:ext uri="{FF2B5EF4-FFF2-40B4-BE49-F238E27FC236}">
                <a16:creationId xmlns:a16="http://schemas.microsoft.com/office/drawing/2014/main" id="{1E4BACE8-41E5-D55B-44EA-ED7A3361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660B9-32FC-56DD-5596-03D3B8CDC604}"/>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318628219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56E7-5DFF-A33D-EC4C-213C7F50BF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C5D38-2131-DDAF-961B-3516709C65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1DCEE-2760-43B3-811E-68E89670599A}"/>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5" name="Footer Placeholder 4">
            <a:extLst>
              <a:ext uri="{FF2B5EF4-FFF2-40B4-BE49-F238E27FC236}">
                <a16:creationId xmlns:a16="http://schemas.microsoft.com/office/drawing/2014/main" id="{46932612-4F57-FC95-444B-0EEABAC5B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A2D29-50DF-A19C-1B1E-9B9CB9D3D34F}"/>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33409006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BB85F-A510-3F1D-3A2D-649169698857}"/>
              </a:ext>
            </a:extLst>
          </p:cNvPr>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9AD1AA-153C-BF85-3DA6-49AEA2934AC1}"/>
              </a:ext>
            </a:extLst>
          </p:cNvPr>
          <p:cNvSpPr>
            <a:spLocks noGrp="1"/>
          </p:cNvSpPr>
          <p:nvPr>
            <p:ph type="body" orient="vert" idx="1"/>
          </p:nvPr>
        </p:nvSpPr>
        <p:spPr>
          <a:xfrm>
            <a:off x="855008" y="372394"/>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FF6F0-FABF-DA37-959D-35E9ACAEC1B8}"/>
              </a:ext>
            </a:extLst>
          </p:cNvPr>
          <p:cNvSpPr>
            <a:spLocks noGrp="1"/>
          </p:cNvSpPr>
          <p:nvPr>
            <p:ph type="dt" sz="half" idx="10"/>
          </p:nvPr>
        </p:nvSpPr>
        <p:spPr/>
        <p:txBody>
          <a:bodyPr/>
          <a:lstStyle/>
          <a:p>
            <a:fld id="{BCE4563A-C3A9-4DA5-A786-444E76639BBF}" type="datetimeFigureOut">
              <a:rPr lang="en-US" smtClean="0"/>
              <a:t>9/18/2023</a:t>
            </a:fld>
            <a:endParaRPr lang="en-US"/>
          </a:p>
        </p:txBody>
      </p:sp>
      <p:sp>
        <p:nvSpPr>
          <p:cNvPr id="5" name="Footer Placeholder 4">
            <a:extLst>
              <a:ext uri="{FF2B5EF4-FFF2-40B4-BE49-F238E27FC236}">
                <a16:creationId xmlns:a16="http://schemas.microsoft.com/office/drawing/2014/main" id="{31276F1A-3C97-28BE-E652-CFF8EE5A1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057A0-57BD-A8C2-7534-0673A581DDBB}"/>
              </a:ext>
            </a:extLst>
          </p:cNvPr>
          <p:cNvSpPr>
            <a:spLocks noGrp="1"/>
          </p:cNvSpPr>
          <p:nvPr>
            <p:ph type="sldNum" sz="quarter" idx="12"/>
          </p:nvPr>
        </p:nvSpPr>
        <p:spPr/>
        <p:txBody>
          <a:bodyPr/>
          <a:lstStyle/>
          <a:p>
            <a:fld id="{40F17A53-399D-41CD-8EEB-63C73E0D7961}" type="slidenum">
              <a:rPr lang="en-US" smtClean="0"/>
              <a:t>‹#›</a:t>
            </a:fld>
            <a:endParaRPr lang="en-US"/>
          </a:p>
        </p:txBody>
      </p:sp>
    </p:spTree>
    <p:extLst>
      <p:ext uri="{BB962C8B-B14F-4D97-AF65-F5344CB8AC3E}">
        <p14:creationId xmlns:p14="http://schemas.microsoft.com/office/powerpoint/2010/main" val="263725107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3346D1-15EC-EAF0-B206-E72C7A2FE9D9}"/>
              </a:ext>
            </a:extLst>
          </p:cNvPr>
          <p:cNvSpPr>
            <a:spLocks noGrp="1"/>
          </p:cNvSpPr>
          <p:nvPr>
            <p:ph type="ctrTitle" hasCustomPrompt="1"/>
          </p:nvPr>
        </p:nvSpPr>
        <p:spPr>
          <a:xfrm>
            <a:off x="427506" y="2628594"/>
            <a:ext cx="4165720" cy="1737340"/>
          </a:xfrm>
        </p:spPr>
        <p:txBody>
          <a:bodyPr anchor="ctr"/>
          <a:lstStyle>
            <a:lvl1pPr>
              <a:defRPr sz="6119">
                <a:solidFill>
                  <a:schemeClr val="tx1"/>
                </a:solidFill>
              </a:defRPr>
            </a:lvl1pPr>
          </a:lstStyle>
          <a:p>
            <a:r>
              <a:rPr lang="en-US"/>
              <a:t>Title</a:t>
            </a:r>
          </a:p>
        </p:txBody>
      </p:sp>
    </p:spTree>
    <p:extLst>
      <p:ext uri="{BB962C8B-B14F-4D97-AF65-F5344CB8AC3E}">
        <p14:creationId xmlns:p14="http://schemas.microsoft.com/office/powerpoint/2010/main" val="23601527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881329"/>
          </a:xfrm>
        </p:spPr>
        <p:txBody>
          <a:bodyPr wrap="square">
            <a:spAutoFit/>
          </a:bodyPr>
          <a:lstStyle>
            <a:lvl1pPr marL="0" indent="0">
              <a:buNone/>
              <a:defRPr/>
            </a:lvl1pPr>
            <a:lvl2pPr marL="233104" indent="0">
              <a:buNone/>
              <a:defRPr/>
            </a:lvl2pPr>
            <a:lvl3pPr marL="466209" indent="0">
              <a:buNone/>
              <a:defRPr/>
            </a:lvl3pPr>
            <a:lvl4pPr marL="699313" indent="0">
              <a:buNone/>
              <a:defRPr/>
            </a:lvl4pPr>
            <a:lvl5pPr marL="93241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29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5AF99FA-ADA2-404F-9BC0-3C28AC348F5B}"/>
              </a:ext>
            </a:extLst>
          </p:cNvPr>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060394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597449"/>
            <a:ext cx="3245833" cy="3180708"/>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597450"/>
            <a:ext cx="6801197" cy="5796388"/>
          </a:xfrm>
        </p:spPr>
        <p:txBody>
          <a:bodyPr anchor="t">
            <a:noAutofit/>
          </a:bodyPr>
          <a:lstStyle>
            <a:lvl1pPr marL="236387" indent="-236387">
              <a:spcAft>
                <a:spcPts val="612"/>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55595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0278900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gradFill flip="none" rotWithShape="1">
                  <a:gsLst>
                    <a:gs pos="82000">
                      <a:schemeClr val="tx1"/>
                    </a:gs>
                    <a:gs pos="0">
                      <a:schemeClr val="tx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2"/>
          <a:srcRect l="32559" r="10791"/>
          <a:stretch/>
        </p:blipFill>
        <p:spPr bwMode="ltGray">
          <a:xfrm>
            <a:off x="5440958" y="0"/>
            <a:ext cx="6995517" cy="6994525"/>
          </a:xfrm>
          <a:prstGeom prst="rect">
            <a:avLst/>
          </a:prstGeom>
        </p:spPr>
      </p:pic>
      <p:pic>
        <p:nvPicPr>
          <p:cNvPr id="4" name="Graphic 3">
            <a:extLst>
              <a:ext uri="{FF2B5EF4-FFF2-40B4-BE49-F238E27FC236}">
                <a16:creationId xmlns:a16="http://schemas.microsoft.com/office/drawing/2014/main" id="{47BAFA44-8D63-48FD-B812-41E9891CD5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1550561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gradFill flip="none" rotWithShape="1">
                  <a:gsLst>
                    <a:gs pos="82000">
                      <a:schemeClr val="accent1"/>
                    </a:gs>
                    <a:gs pos="0">
                      <a:schemeClr val="accent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2"/>
          <a:srcRect l="32559" r="10791"/>
          <a:stretch/>
        </p:blipFill>
        <p:spPr bwMode="ltGray">
          <a:xfrm>
            <a:off x="5440958" y="0"/>
            <a:ext cx="6995517" cy="6994525"/>
          </a:xfrm>
          <a:prstGeom prst="rect">
            <a:avLst/>
          </a:prstGeom>
        </p:spPr>
      </p:pic>
      <p:pic>
        <p:nvPicPr>
          <p:cNvPr id="4" name="Graphic 3">
            <a:extLst>
              <a:ext uri="{FF2B5EF4-FFF2-40B4-BE49-F238E27FC236}">
                <a16:creationId xmlns:a16="http://schemas.microsoft.com/office/drawing/2014/main" id="{30F529CD-B622-49F9-A079-AA5941A99C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3212377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3FF687F0-1087-413E-B958-DC693DF7F4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945638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D6ED92F7-4936-4318-AC40-A09AEC3E8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3674162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4930169"/>
          </a:xfrm>
        </p:spPr>
        <p:txBody>
          <a:bodyPr>
            <a:noAutofit/>
          </a:bodyPr>
          <a:lstStyle>
            <a:lvl1pPr>
              <a:defRPr>
                <a:gradFill flip="none" rotWithShape="1">
                  <a:gsLst>
                    <a:gs pos="82000">
                      <a:schemeClr val="tx1"/>
                    </a:gs>
                    <a:gs pos="0">
                      <a:schemeClr val="tx1"/>
                    </a:gs>
                  </a:gsLst>
                  <a:lin ang="2700000" scaled="1"/>
                  <a:tileRect/>
                </a:gradFill>
              </a:defRPr>
            </a:lvl1pPr>
            <a:lvl2pPr>
              <a:defRPr>
                <a:gradFill flip="none" rotWithShape="1">
                  <a:gsLst>
                    <a:gs pos="82000">
                      <a:schemeClr val="tx1"/>
                    </a:gs>
                    <a:gs pos="0">
                      <a:schemeClr val="tx1"/>
                    </a:gs>
                  </a:gsLst>
                  <a:lin ang="2700000" scaled="1"/>
                  <a:tileRect/>
                </a:gradFill>
              </a:defRPr>
            </a:lvl2pPr>
            <a:lvl3pPr>
              <a:defRPr>
                <a:gradFill flip="none" rotWithShape="1">
                  <a:gsLst>
                    <a:gs pos="82000">
                      <a:schemeClr val="tx1"/>
                    </a:gs>
                    <a:gs pos="0">
                      <a:schemeClr val="tx1"/>
                    </a:gs>
                  </a:gsLst>
                  <a:lin ang="2700000" scaled="1"/>
                  <a:tileRect/>
                </a:gradFill>
              </a:defRPr>
            </a:lvl3pPr>
            <a:lvl4pPr>
              <a:defRPr>
                <a:gradFill flip="none" rotWithShape="1">
                  <a:gsLst>
                    <a:gs pos="82000">
                      <a:schemeClr val="tx1"/>
                    </a:gs>
                    <a:gs pos="0">
                      <a:schemeClr val="tx1"/>
                    </a:gs>
                  </a:gsLst>
                  <a:lin ang="2700000" scaled="1"/>
                  <a:tileRect/>
                </a:gradFill>
              </a:defRPr>
            </a:lvl4pPr>
            <a:lvl5pPr>
              <a:defRPr>
                <a:gradFill flip="none" rotWithShape="1">
                  <a:gsLst>
                    <a:gs pos="82000">
                      <a:schemeClr val="tx1"/>
                    </a:gs>
                    <a:gs pos="0">
                      <a:schemeClr val="tx1"/>
                    </a:gs>
                  </a:gsLst>
                  <a:lin ang="2700000" scaled="1"/>
                  <a:tileRect/>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
        <p:nvSpPr>
          <p:cNvPr id="3" name="Title 2">
            <a:extLst>
              <a:ext uri="{FF2B5EF4-FFF2-40B4-BE49-F238E27FC236}">
                <a16:creationId xmlns:a16="http://schemas.microsoft.com/office/drawing/2014/main" id="{0163E678-AC40-4476-A296-764F2E224D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58442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4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49301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49301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9442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8550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82423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422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19095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542278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30066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69022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gradFill>
                  <a:gsLst>
                    <a:gs pos="40000">
                      <a:schemeClr val="bg1"/>
                    </a:gs>
                    <a:gs pos="100000">
                      <a:schemeClr val="bg1"/>
                    </a:gs>
                  </a:gsLst>
                  <a:lin ang="16200000" scaled="1"/>
                </a:gradFill>
              </a:defRPr>
            </a:lvl1pPr>
          </a:lstStyle>
          <a:p>
            <a:r>
              <a:rPr lang="en-US"/>
              <a:t>Click to edit Master title style</a:t>
            </a:r>
          </a:p>
        </p:txBody>
      </p:sp>
    </p:spTree>
    <p:extLst>
      <p:ext uri="{BB962C8B-B14F-4D97-AF65-F5344CB8AC3E}">
        <p14:creationId xmlns:p14="http://schemas.microsoft.com/office/powerpoint/2010/main" val="31014415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43220420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gradFill>
                  <a:gsLst>
                    <a:gs pos="50000">
                      <a:schemeClr val="bg1"/>
                    </a:gs>
                    <a:gs pos="100000">
                      <a:schemeClr val="bg1"/>
                    </a:gs>
                  </a:gsLst>
                  <a:lin ang="1080000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04643368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535773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819535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681464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nes Title Slide - Animated">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3" y="2474071"/>
            <a:ext cx="5596414" cy="1130053"/>
          </a:xfrm>
          <a:noFill/>
        </p:spPr>
        <p:txBody>
          <a:bodyPr wrap="square"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3" y="4041281"/>
            <a:ext cx="5596414"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grpSp>
        <p:nvGrpSpPr>
          <p:cNvPr id="10" name="Group 9">
            <a:extLst>
              <a:ext uri="{FF2B5EF4-FFF2-40B4-BE49-F238E27FC236}">
                <a16:creationId xmlns:a16="http://schemas.microsoft.com/office/drawing/2014/main" id="{3D743698-2EE7-4AB3-928F-CA870CA69DF0}"/>
              </a:ext>
              <a:ext uri="{C183D7F6-B498-43B3-948B-1728B52AA6E4}">
                <adec:decorative xmlns:adec="http://schemas.microsoft.com/office/drawing/2017/decorative" val="1"/>
              </a:ext>
            </a:extLst>
          </p:cNvPr>
          <p:cNvGrpSpPr/>
          <p:nvPr userDrawn="1"/>
        </p:nvGrpSpPr>
        <p:grpSpPr>
          <a:xfrm>
            <a:off x="3373070" y="1164136"/>
            <a:ext cx="8477207" cy="5854671"/>
            <a:chOff x="3306762" y="1141413"/>
            <a:chExt cx="8310563" cy="5740395"/>
          </a:xfrm>
        </p:grpSpPr>
        <p:sp>
          <p:nvSpPr>
            <p:cNvPr id="11" name="Line 5">
              <a:extLst>
                <a:ext uri="{FF2B5EF4-FFF2-40B4-BE49-F238E27FC236}">
                  <a16:creationId xmlns:a16="http://schemas.microsoft.com/office/drawing/2014/main" id="{AD7ADD38-21DA-454E-BB4B-AE351DE30530}"/>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Line 6">
              <a:extLst>
                <a:ext uri="{FF2B5EF4-FFF2-40B4-BE49-F238E27FC236}">
                  <a16:creationId xmlns:a16="http://schemas.microsoft.com/office/drawing/2014/main" id="{F66FFECD-2A1C-461D-96C8-E893D3C206D9}"/>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Line 7">
              <a:extLst>
                <a:ext uri="{FF2B5EF4-FFF2-40B4-BE49-F238E27FC236}">
                  <a16:creationId xmlns:a16="http://schemas.microsoft.com/office/drawing/2014/main" id="{EFA5BD88-560C-460C-911C-015AC28EC1D3}"/>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Line 8">
              <a:extLst>
                <a:ext uri="{FF2B5EF4-FFF2-40B4-BE49-F238E27FC236}">
                  <a16:creationId xmlns:a16="http://schemas.microsoft.com/office/drawing/2014/main" id="{A39F8E20-20F6-481B-8EA6-D202BB397BA4}"/>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Line 9">
              <a:extLst>
                <a:ext uri="{FF2B5EF4-FFF2-40B4-BE49-F238E27FC236}">
                  <a16:creationId xmlns:a16="http://schemas.microsoft.com/office/drawing/2014/main" id="{0B307981-AB16-4DB0-ADCE-C0B2A3BE268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Line 10">
              <a:extLst>
                <a:ext uri="{FF2B5EF4-FFF2-40B4-BE49-F238E27FC236}">
                  <a16:creationId xmlns:a16="http://schemas.microsoft.com/office/drawing/2014/main" id="{7DCA58E9-BF68-4141-8C0E-86D2B6AE1A22}"/>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Line 11">
              <a:extLst>
                <a:ext uri="{FF2B5EF4-FFF2-40B4-BE49-F238E27FC236}">
                  <a16:creationId xmlns:a16="http://schemas.microsoft.com/office/drawing/2014/main" id="{D5CE4B6E-B68C-45F4-92F0-2DA31507775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Line 12">
              <a:extLst>
                <a:ext uri="{FF2B5EF4-FFF2-40B4-BE49-F238E27FC236}">
                  <a16:creationId xmlns:a16="http://schemas.microsoft.com/office/drawing/2014/main" id="{E50A5846-AB5C-4CAA-8EF5-C9D6F91E7911}"/>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Line 13">
              <a:extLst>
                <a:ext uri="{FF2B5EF4-FFF2-40B4-BE49-F238E27FC236}">
                  <a16:creationId xmlns:a16="http://schemas.microsoft.com/office/drawing/2014/main" id="{3B0DD258-064F-4C72-9F15-57D9AD203C1D}"/>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Line 14">
              <a:extLst>
                <a:ext uri="{FF2B5EF4-FFF2-40B4-BE49-F238E27FC236}">
                  <a16:creationId xmlns:a16="http://schemas.microsoft.com/office/drawing/2014/main" id="{34F6E5A1-EB6B-4671-A7BE-C65C44AE863A}"/>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Line 15">
              <a:extLst>
                <a:ext uri="{FF2B5EF4-FFF2-40B4-BE49-F238E27FC236}">
                  <a16:creationId xmlns:a16="http://schemas.microsoft.com/office/drawing/2014/main" id="{4F918AAA-9CE5-4777-B11B-4BBBD235ED63}"/>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Line 16">
              <a:extLst>
                <a:ext uri="{FF2B5EF4-FFF2-40B4-BE49-F238E27FC236}">
                  <a16:creationId xmlns:a16="http://schemas.microsoft.com/office/drawing/2014/main" id="{C491E292-81D6-4ABD-A955-BB18FB0118F4}"/>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7">
              <a:extLst>
                <a:ext uri="{FF2B5EF4-FFF2-40B4-BE49-F238E27FC236}">
                  <a16:creationId xmlns:a16="http://schemas.microsoft.com/office/drawing/2014/main" id="{614A33A5-38EB-449B-9C6D-CD2CBCED83D1}"/>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18">
              <a:extLst>
                <a:ext uri="{FF2B5EF4-FFF2-40B4-BE49-F238E27FC236}">
                  <a16:creationId xmlns:a16="http://schemas.microsoft.com/office/drawing/2014/main" id="{A33CB9D1-EEAA-4C92-8317-E51661BB9759}"/>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19">
              <a:extLst>
                <a:ext uri="{FF2B5EF4-FFF2-40B4-BE49-F238E27FC236}">
                  <a16:creationId xmlns:a16="http://schemas.microsoft.com/office/drawing/2014/main" id="{040F0DB8-2F09-48FC-BA70-86EADDE9F014}"/>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0">
              <a:extLst>
                <a:ext uri="{FF2B5EF4-FFF2-40B4-BE49-F238E27FC236}">
                  <a16:creationId xmlns:a16="http://schemas.microsoft.com/office/drawing/2014/main" id="{F4F47D82-49FD-4DFF-BAB7-43D4C0912AC7}"/>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21">
              <a:extLst>
                <a:ext uri="{FF2B5EF4-FFF2-40B4-BE49-F238E27FC236}">
                  <a16:creationId xmlns:a16="http://schemas.microsoft.com/office/drawing/2014/main" id="{DBDB39DF-ACC9-4519-99C2-53EAF81F59C9}"/>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22">
              <a:extLst>
                <a:ext uri="{FF2B5EF4-FFF2-40B4-BE49-F238E27FC236}">
                  <a16:creationId xmlns:a16="http://schemas.microsoft.com/office/drawing/2014/main" id="{368B9C4E-0B9D-4980-99D0-0A64AF748831}"/>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23">
              <a:extLst>
                <a:ext uri="{FF2B5EF4-FFF2-40B4-BE49-F238E27FC236}">
                  <a16:creationId xmlns:a16="http://schemas.microsoft.com/office/drawing/2014/main" id="{07FADBD6-EAD8-4B3F-84B2-EE8AA046AAA9}"/>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24">
              <a:extLst>
                <a:ext uri="{FF2B5EF4-FFF2-40B4-BE49-F238E27FC236}">
                  <a16:creationId xmlns:a16="http://schemas.microsoft.com/office/drawing/2014/main" id="{7696EEB8-4A9A-4C6A-8663-A901C91BEF5A}"/>
                </a:ext>
              </a:extLst>
            </p:cNvPr>
            <p:cNvSpPr>
              <a:spLocks noChangeShapeType="1"/>
            </p:cNvSpPr>
            <p:nvPr userDrawn="1"/>
          </p:nvSpPr>
          <p:spPr bwMode="auto">
            <a:xfrm flipV="1">
              <a:off x="5781675" y="6338888"/>
              <a:ext cx="519113" cy="5349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25">
              <a:extLst>
                <a:ext uri="{FF2B5EF4-FFF2-40B4-BE49-F238E27FC236}">
                  <a16:creationId xmlns:a16="http://schemas.microsoft.com/office/drawing/2014/main" id="{D039D976-768E-4B6C-B73B-8421844C1599}"/>
                </a:ext>
              </a:extLst>
            </p:cNvPr>
            <p:cNvSpPr>
              <a:spLocks noChangeShapeType="1"/>
            </p:cNvSpPr>
            <p:nvPr userDrawn="1"/>
          </p:nvSpPr>
          <p:spPr bwMode="auto">
            <a:xfrm flipV="1">
              <a:off x="6005513" y="5449887"/>
              <a:ext cx="1414462" cy="1431919"/>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26">
              <a:extLst>
                <a:ext uri="{FF2B5EF4-FFF2-40B4-BE49-F238E27FC236}">
                  <a16:creationId xmlns:a16="http://schemas.microsoft.com/office/drawing/2014/main" id="{DCFB2546-E9EF-4580-A42F-7C05223D6A71}"/>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27">
              <a:extLst>
                <a:ext uri="{FF2B5EF4-FFF2-40B4-BE49-F238E27FC236}">
                  <a16:creationId xmlns:a16="http://schemas.microsoft.com/office/drawing/2014/main" id="{0CAD10F8-1A7B-437D-AAA8-A2B2BEB403DB}"/>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Line 28">
              <a:extLst>
                <a:ext uri="{FF2B5EF4-FFF2-40B4-BE49-F238E27FC236}">
                  <a16:creationId xmlns:a16="http://schemas.microsoft.com/office/drawing/2014/main" id="{DD7233C4-0A79-48D5-B65F-98325D4D11FE}"/>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Line 29">
              <a:extLst>
                <a:ext uri="{FF2B5EF4-FFF2-40B4-BE49-F238E27FC236}">
                  <a16:creationId xmlns:a16="http://schemas.microsoft.com/office/drawing/2014/main" id="{51FB4685-07BB-4AD0-A663-4ED3E5E56071}"/>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Line 30">
              <a:extLst>
                <a:ext uri="{FF2B5EF4-FFF2-40B4-BE49-F238E27FC236}">
                  <a16:creationId xmlns:a16="http://schemas.microsoft.com/office/drawing/2014/main" id="{A5EA41A7-13F6-48F6-91EF-7EB8A4ABDC4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Line 31">
              <a:extLst>
                <a:ext uri="{FF2B5EF4-FFF2-40B4-BE49-F238E27FC236}">
                  <a16:creationId xmlns:a16="http://schemas.microsoft.com/office/drawing/2014/main" id="{17327CDF-B0D4-47A8-A110-F0505D8FF9F0}"/>
                </a:ext>
              </a:extLst>
            </p:cNvPr>
            <p:cNvSpPr>
              <a:spLocks noChangeShapeType="1"/>
            </p:cNvSpPr>
            <p:nvPr userDrawn="1"/>
          </p:nvSpPr>
          <p:spPr bwMode="auto">
            <a:xfrm flipV="1">
              <a:off x="5788025" y="3998913"/>
              <a:ext cx="2008188" cy="20081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Line 32">
              <a:extLst>
                <a:ext uri="{FF2B5EF4-FFF2-40B4-BE49-F238E27FC236}">
                  <a16:creationId xmlns:a16="http://schemas.microsoft.com/office/drawing/2014/main" id="{37872B1A-A16B-4C7A-933C-D3C6AA6421D5}"/>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Line 33">
              <a:extLst>
                <a:ext uri="{FF2B5EF4-FFF2-40B4-BE49-F238E27FC236}">
                  <a16:creationId xmlns:a16="http://schemas.microsoft.com/office/drawing/2014/main" id="{2933003C-C311-4341-B23E-E5289DDD3C45}"/>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Line 34">
              <a:extLst>
                <a:ext uri="{FF2B5EF4-FFF2-40B4-BE49-F238E27FC236}">
                  <a16:creationId xmlns:a16="http://schemas.microsoft.com/office/drawing/2014/main" id="{D5F309B0-0727-4AF3-AFC3-D05CDF6DEF7C}"/>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Line 35">
              <a:extLst>
                <a:ext uri="{FF2B5EF4-FFF2-40B4-BE49-F238E27FC236}">
                  <a16:creationId xmlns:a16="http://schemas.microsoft.com/office/drawing/2014/main" id="{86542D84-8610-4280-86E7-D4D7416B3EC8}"/>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Line 36">
              <a:extLst>
                <a:ext uri="{FF2B5EF4-FFF2-40B4-BE49-F238E27FC236}">
                  <a16:creationId xmlns:a16="http://schemas.microsoft.com/office/drawing/2014/main" id="{AA569748-E9B1-4044-A9C6-F92C7527F3C1}"/>
                </a:ext>
              </a:extLst>
            </p:cNvPr>
            <p:cNvSpPr>
              <a:spLocks noChangeShapeType="1"/>
            </p:cNvSpPr>
            <p:nvPr userDrawn="1"/>
          </p:nvSpPr>
          <p:spPr bwMode="auto">
            <a:xfrm flipV="1">
              <a:off x="4930776" y="6059488"/>
              <a:ext cx="804862" cy="81438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Line 37">
              <a:extLst>
                <a:ext uri="{FF2B5EF4-FFF2-40B4-BE49-F238E27FC236}">
                  <a16:creationId xmlns:a16="http://schemas.microsoft.com/office/drawing/2014/main" id="{03B338D8-4454-4388-B199-57BF2C5BE834}"/>
                </a:ext>
              </a:extLst>
            </p:cNvPr>
            <p:cNvSpPr>
              <a:spLocks noChangeShapeType="1"/>
            </p:cNvSpPr>
            <p:nvPr userDrawn="1"/>
          </p:nvSpPr>
          <p:spPr bwMode="auto">
            <a:xfrm flipV="1">
              <a:off x="5176838" y="4965700"/>
              <a:ext cx="1882774" cy="1916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Line 38">
              <a:extLst>
                <a:ext uri="{FF2B5EF4-FFF2-40B4-BE49-F238E27FC236}">
                  <a16:creationId xmlns:a16="http://schemas.microsoft.com/office/drawing/2014/main" id="{86989623-3B87-4494-9C43-8DA57575D606}"/>
                </a:ext>
              </a:extLst>
            </p:cNvPr>
            <p:cNvSpPr>
              <a:spLocks noChangeShapeType="1"/>
            </p:cNvSpPr>
            <p:nvPr userDrawn="1"/>
          </p:nvSpPr>
          <p:spPr bwMode="auto">
            <a:xfrm flipV="1">
              <a:off x="5459414" y="4513262"/>
              <a:ext cx="2339974" cy="236854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Line 39">
              <a:extLst>
                <a:ext uri="{FF2B5EF4-FFF2-40B4-BE49-F238E27FC236}">
                  <a16:creationId xmlns:a16="http://schemas.microsoft.com/office/drawing/2014/main" id="{E13BDE23-D9BD-4F1B-825C-9CB1EED173B4}"/>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ne 40">
              <a:extLst>
                <a:ext uri="{FF2B5EF4-FFF2-40B4-BE49-F238E27FC236}">
                  <a16:creationId xmlns:a16="http://schemas.microsoft.com/office/drawing/2014/main" id="{11148E86-EC82-455E-9BD2-6A9C45C5A2DC}"/>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Line 41">
              <a:extLst>
                <a:ext uri="{FF2B5EF4-FFF2-40B4-BE49-F238E27FC236}">
                  <a16:creationId xmlns:a16="http://schemas.microsoft.com/office/drawing/2014/main" id="{A11F47C1-6223-454C-9392-4E187CB31420}"/>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Line 42">
              <a:extLst>
                <a:ext uri="{FF2B5EF4-FFF2-40B4-BE49-F238E27FC236}">
                  <a16:creationId xmlns:a16="http://schemas.microsoft.com/office/drawing/2014/main" id="{4E1850ED-1E47-420F-BFB9-21393AC80D9F}"/>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Line 43">
              <a:extLst>
                <a:ext uri="{FF2B5EF4-FFF2-40B4-BE49-F238E27FC236}">
                  <a16:creationId xmlns:a16="http://schemas.microsoft.com/office/drawing/2014/main" id="{77F2F4DA-18D3-48DD-87C4-99DAA007AD0A}"/>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Line 44">
              <a:extLst>
                <a:ext uri="{FF2B5EF4-FFF2-40B4-BE49-F238E27FC236}">
                  <a16:creationId xmlns:a16="http://schemas.microsoft.com/office/drawing/2014/main" id="{09BA9FFF-8B37-4F34-90ED-ABD58520359E}"/>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Line 45">
              <a:extLst>
                <a:ext uri="{FF2B5EF4-FFF2-40B4-BE49-F238E27FC236}">
                  <a16:creationId xmlns:a16="http://schemas.microsoft.com/office/drawing/2014/main" id="{5FFFA70A-2DF3-4B72-B495-AA2B501CAA12}"/>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Line 46">
              <a:extLst>
                <a:ext uri="{FF2B5EF4-FFF2-40B4-BE49-F238E27FC236}">
                  <a16:creationId xmlns:a16="http://schemas.microsoft.com/office/drawing/2014/main" id="{0C916813-6116-4775-ADF1-E42E45F1A057}"/>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Line 47">
              <a:extLst>
                <a:ext uri="{FF2B5EF4-FFF2-40B4-BE49-F238E27FC236}">
                  <a16:creationId xmlns:a16="http://schemas.microsoft.com/office/drawing/2014/main" id="{9236D007-4810-4740-824A-917B50217F86}"/>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Line 48">
              <a:extLst>
                <a:ext uri="{FF2B5EF4-FFF2-40B4-BE49-F238E27FC236}">
                  <a16:creationId xmlns:a16="http://schemas.microsoft.com/office/drawing/2014/main" id="{C25AE00F-93E3-43BC-BC09-9B01A05A3022}"/>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Line 49">
              <a:extLst>
                <a:ext uri="{FF2B5EF4-FFF2-40B4-BE49-F238E27FC236}">
                  <a16:creationId xmlns:a16="http://schemas.microsoft.com/office/drawing/2014/main" id="{861AD3BD-5D51-45C6-9F4C-A0389A1CECF0}"/>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Line 50">
              <a:extLst>
                <a:ext uri="{FF2B5EF4-FFF2-40B4-BE49-F238E27FC236}">
                  <a16:creationId xmlns:a16="http://schemas.microsoft.com/office/drawing/2014/main" id="{1D2EB31B-60AD-438F-B614-FF5BD536625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Line 51">
              <a:extLst>
                <a:ext uri="{FF2B5EF4-FFF2-40B4-BE49-F238E27FC236}">
                  <a16:creationId xmlns:a16="http://schemas.microsoft.com/office/drawing/2014/main" id="{C565712E-15B2-4904-9D7A-25F370564BE3}"/>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Line 52">
              <a:extLst>
                <a:ext uri="{FF2B5EF4-FFF2-40B4-BE49-F238E27FC236}">
                  <a16:creationId xmlns:a16="http://schemas.microsoft.com/office/drawing/2014/main" id="{DFD3CB8B-DDF8-48A5-8B15-602ACAF48A56}"/>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Line 53">
              <a:extLst>
                <a:ext uri="{FF2B5EF4-FFF2-40B4-BE49-F238E27FC236}">
                  <a16:creationId xmlns:a16="http://schemas.microsoft.com/office/drawing/2014/main" id="{E73EEA0F-B1C1-4951-BA78-BF4354219E56}"/>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Line 54">
              <a:extLst>
                <a:ext uri="{FF2B5EF4-FFF2-40B4-BE49-F238E27FC236}">
                  <a16:creationId xmlns:a16="http://schemas.microsoft.com/office/drawing/2014/main" id="{24975A09-4750-4ACE-952F-F758EDA0DF1D}"/>
                </a:ext>
              </a:extLst>
            </p:cNvPr>
            <p:cNvSpPr>
              <a:spLocks noChangeShapeType="1"/>
            </p:cNvSpPr>
            <p:nvPr userDrawn="1"/>
          </p:nvSpPr>
          <p:spPr bwMode="auto">
            <a:xfrm flipV="1">
              <a:off x="6149975" y="3538538"/>
              <a:ext cx="1512888" cy="1514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Line 55">
              <a:extLst>
                <a:ext uri="{FF2B5EF4-FFF2-40B4-BE49-F238E27FC236}">
                  <a16:creationId xmlns:a16="http://schemas.microsoft.com/office/drawing/2014/main" id="{EB964425-DD24-4E55-91BA-268FDAF6BCAC}"/>
                </a:ext>
              </a:extLst>
            </p:cNvPr>
            <p:cNvSpPr>
              <a:spLocks noChangeShapeType="1"/>
            </p:cNvSpPr>
            <p:nvPr userDrawn="1"/>
          </p:nvSpPr>
          <p:spPr bwMode="auto">
            <a:xfrm flipV="1">
              <a:off x="4892675" y="4265613"/>
              <a:ext cx="1812925" cy="18129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Line 56">
              <a:extLst>
                <a:ext uri="{FF2B5EF4-FFF2-40B4-BE49-F238E27FC236}">
                  <a16:creationId xmlns:a16="http://schemas.microsoft.com/office/drawing/2014/main" id="{13EED28E-9FB6-4160-91BB-EE3EA757F0E0}"/>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Line 57">
              <a:extLst>
                <a:ext uri="{FF2B5EF4-FFF2-40B4-BE49-F238E27FC236}">
                  <a16:creationId xmlns:a16="http://schemas.microsoft.com/office/drawing/2014/main" id="{BA2C5DF9-7704-4A43-A873-BA8BF0CBB024}"/>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Line 58">
              <a:extLst>
                <a:ext uri="{FF2B5EF4-FFF2-40B4-BE49-F238E27FC236}">
                  <a16:creationId xmlns:a16="http://schemas.microsoft.com/office/drawing/2014/main" id="{F907B9E4-C3FA-4A9A-8FA7-54541A97383C}"/>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Line 59">
              <a:extLst>
                <a:ext uri="{FF2B5EF4-FFF2-40B4-BE49-F238E27FC236}">
                  <a16:creationId xmlns:a16="http://schemas.microsoft.com/office/drawing/2014/main" id="{DEACB33E-BC5E-4AF5-882B-4762DC105AD5}"/>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Line 60">
              <a:extLst>
                <a:ext uri="{FF2B5EF4-FFF2-40B4-BE49-F238E27FC236}">
                  <a16:creationId xmlns:a16="http://schemas.microsoft.com/office/drawing/2014/main" id="{775B4F09-6C6F-4A74-BD9D-E29850000139}"/>
                </a:ext>
              </a:extLst>
            </p:cNvPr>
            <p:cNvSpPr>
              <a:spLocks noChangeShapeType="1"/>
            </p:cNvSpPr>
            <p:nvPr userDrawn="1"/>
          </p:nvSpPr>
          <p:spPr bwMode="auto">
            <a:xfrm flipV="1">
              <a:off x="4102100" y="6126162"/>
              <a:ext cx="742950" cy="74136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Line 61">
              <a:extLst>
                <a:ext uri="{FF2B5EF4-FFF2-40B4-BE49-F238E27FC236}">
                  <a16:creationId xmlns:a16="http://schemas.microsoft.com/office/drawing/2014/main" id="{60A885F8-53FB-48C8-A440-25E456E7CFC3}"/>
                </a:ext>
              </a:extLst>
            </p:cNvPr>
            <p:cNvSpPr>
              <a:spLocks noChangeShapeType="1"/>
            </p:cNvSpPr>
            <p:nvPr userDrawn="1"/>
          </p:nvSpPr>
          <p:spPr bwMode="auto">
            <a:xfrm flipV="1">
              <a:off x="4338638" y="5149849"/>
              <a:ext cx="1712912" cy="1724023"/>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Line 62">
              <a:extLst>
                <a:ext uri="{FF2B5EF4-FFF2-40B4-BE49-F238E27FC236}">
                  <a16:creationId xmlns:a16="http://schemas.microsoft.com/office/drawing/2014/main" id="{B1BF9BE6-91AC-4BCD-B350-CCF14005CD9F}"/>
                </a:ext>
              </a:extLst>
            </p:cNvPr>
            <p:cNvSpPr>
              <a:spLocks noChangeShapeType="1"/>
            </p:cNvSpPr>
            <p:nvPr userDrawn="1"/>
          </p:nvSpPr>
          <p:spPr bwMode="auto">
            <a:xfrm flipV="1">
              <a:off x="4633913" y="4756149"/>
              <a:ext cx="2098674" cy="21113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Line 63">
              <a:extLst>
                <a:ext uri="{FF2B5EF4-FFF2-40B4-BE49-F238E27FC236}">
                  <a16:creationId xmlns:a16="http://schemas.microsoft.com/office/drawing/2014/main" id="{DF0FEC11-175A-4C64-8673-C9A79196904B}"/>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Line 64">
              <a:extLst>
                <a:ext uri="{FF2B5EF4-FFF2-40B4-BE49-F238E27FC236}">
                  <a16:creationId xmlns:a16="http://schemas.microsoft.com/office/drawing/2014/main" id="{9AD68C52-C830-4C33-B27D-F03628904F38}"/>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Line 65">
              <a:extLst>
                <a:ext uri="{FF2B5EF4-FFF2-40B4-BE49-F238E27FC236}">
                  <a16:creationId xmlns:a16="http://schemas.microsoft.com/office/drawing/2014/main" id="{3BB4929F-DC8E-40AA-B4BB-06051A2E0DDF}"/>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Line 66">
              <a:extLst>
                <a:ext uri="{FF2B5EF4-FFF2-40B4-BE49-F238E27FC236}">
                  <a16:creationId xmlns:a16="http://schemas.microsoft.com/office/drawing/2014/main" id="{66078F90-20AF-469E-AA43-23C3248A5A44}"/>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Line 67">
              <a:extLst>
                <a:ext uri="{FF2B5EF4-FFF2-40B4-BE49-F238E27FC236}">
                  <a16:creationId xmlns:a16="http://schemas.microsoft.com/office/drawing/2014/main" id="{8799681A-3B88-44AF-8CAC-DD7E3899A5D3}"/>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9" name="Line 68">
              <a:extLst>
                <a:ext uri="{FF2B5EF4-FFF2-40B4-BE49-F238E27FC236}">
                  <a16:creationId xmlns:a16="http://schemas.microsoft.com/office/drawing/2014/main" id="{AF315264-EC37-4532-988C-DD22A97171D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Line 69">
              <a:extLst>
                <a:ext uri="{FF2B5EF4-FFF2-40B4-BE49-F238E27FC236}">
                  <a16:creationId xmlns:a16="http://schemas.microsoft.com/office/drawing/2014/main" id="{C4C0687A-617C-4C20-93B4-9949193AC4B3}"/>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Line 70">
              <a:extLst>
                <a:ext uri="{FF2B5EF4-FFF2-40B4-BE49-F238E27FC236}">
                  <a16:creationId xmlns:a16="http://schemas.microsoft.com/office/drawing/2014/main" id="{F62E80A3-A0F8-4025-B40F-CA2696B85046}"/>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2" name="Line 71">
              <a:extLst>
                <a:ext uri="{FF2B5EF4-FFF2-40B4-BE49-F238E27FC236}">
                  <a16:creationId xmlns:a16="http://schemas.microsoft.com/office/drawing/2014/main" id="{7D3058B7-3E6B-4C20-B5CD-FD80D7CA16D2}"/>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3" name="Line 73">
              <a:extLst>
                <a:ext uri="{FF2B5EF4-FFF2-40B4-BE49-F238E27FC236}">
                  <a16:creationId xmlns:a16="http://schemas.microsoft.com/office/drawing/2014/main" id="{F30AAA63-1232-454B-865B-60140702216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Line 74">
              <a:extLst>
                <a:ext uri="{FF2B5EF4-FFF2-40B4-BE49-F238E27FC236}">
                  <a16:creationId xmlns:a16="http://schemas.microsoft.com/office/drawing/2014/main" id="{17B74707-DCFD-4ADF-953B-613780EDFB9B}"/>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Line 75">
              <a:extLst>
                <a:ext uri="{FF2B5EF4-FFF2-40B4-BE49-F238E27FC236}">
                  <a16:creationId xmlns:a16="http://schemas.microsoft.com/office/drawing/2014/main" id="{4928A82E-9641-40B9-B74F-5BCF5E4DADB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Line 76">
              <a:extLst>
                <a:ext uri="{FF2B5EF4-FFF2-40B4-BE49-F238E27FC236}">
                  <a16:creationId xmlns:a16="http://schemas.microsoft.com/office/drawing/2014/main" id="{B0A22848-14EF-4F0E-958A-379C8EADDFBE}"/>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7" name="Line 77">
              <a:extLst>
                <a:ext uri="{FF2B5EF4-FFF2-40B4-BE49-F238E27FC236}">
                  <a16:creationId xmlns:a16="http://schemas.microsoft.com/office/drawing/2014/main" id="{F63F69C2-E5FD-4467-8E56-7ECD8EBD6720}"/>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Line 78">
              <a:extLst>
                <a:ext uri="{FF2B5EF4-FFF2-40B4-BE49-F238E27FC236}">
                  <a16:creationId xmlns:a16="http://schemas.microsoft.com/office/drawing/2014/main" id="{6EF1F0AE-48FA-402A-868F-E8659D53BF4D}"/>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Line 79">
              <a:extLst>
                <a:ext uri="{FF2B5EF4-FFF2-40B4-BE49-F238E27FC236}">
                  <a16:creationId xmlns:a16="http://schemas.microsoft.com/office/drawing/2014/main" id="{B13B3476-CF32-4E4D-BA63-6713FA657D67}"/>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Line 80">
              <a:extLst>
                <a:ext uri="{FF2B5EF4-FFF2-40B4-BE49-F238E27FC236}">
                  <a16:creationId xmlns:a16="http://schemas.microsoft.com/office/drawing/2014/main" id="{AF8A5F65-4E7D-4BC7-B873-09AA8115CD73}"/>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Line 81">
              <a:extLst>
                <a:ext uri="{FF2B5EF4-FFF2-40B4-BE49-F238E27FC236}">
                  <a16:creationId xmlns:a16="http://schemas.microsoft.com/office/drawing/2014/main" id="{2033690E-6982-4378-A4CB-82D2D38E2A13}"/>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Line 82">
              <a:extLst>
                <a:ext uri="{FF2B5EF4-FFF2-40B4-BE49-F238E27FC236}">
                  <a16:creationId xmlns:a16="http://schemas.microsoft.com/office/drawing/2014/main" id="{85114640-73BC-48F2-B135-D703A65F474F}"/>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Line 83">
              <a:extLst>
                <a:ext uri="{FF2B5EF4-FFF2-40B4-BE49-F238E27FC236}">
                  <a16:creationId xmlns:a16="http://schemas.microsoft.com/office/drawing/2014/main" id="{ACA21EB1-68AD-448F-A934-9F73D9BFC027}"/>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Line 85">
              <a:extLst>
                <a:ext uri="{FF2B5EF4-FFF2-40B4-BE49-F238E27FC236}">
                  <a16:creationId xmlns:a16="http://schemas.microsoft.com/office/drawing/2014/main" id="{44E32E3D-89E8-474E-BE35-99938363A3D1}"/>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Line 86">
              <a:extLst>
                <a:ext uri="{FF2B5EF4-FFF2-40B4-BE49-F238E27FC236}">
                  <a16:creationId xmlns:a16="http://schemas.microsoft.com/office/drawing/2014/main" id="{7FFE7252-936A-4A8A-8886-3972AFDE3F08}"/>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6" name="Line 87">
              <a:extLst>
                <a:ext uri="{FF2B5EF4-FFF2-40B4-BE49-F238E27FC236}">
                  <a16:creationId xmlns:a16="http://schemas.microsoft.com/office/drawing/2014/main" id="{97296E68-16EC-42EF-9D22-5AB94DF7B94D}"/>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7" name="Line 88">
              <a:extLst>
                <a:ext uri="{FF2B5EF4-FFF2-40B4-BE49-F238E27FC236}">
                  <a16:creationId xmlns:a16="http://schemas.microsoft.com/office/drawing/2014/main" id="{14F03777-20FA-4682-B2DF-4CD185B0E62D}"/>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Line 89">
              <a:extLst>
                <a:ext uri="{FF2B5EF4-FFF2-40B4-BE49-F238E27FC236}">
                  <a16:creationId xmlns:a16="http://schemas.microsoft.com/office/drawing/2014/main" id="{B8CC9553-DFDC-4814-8228-52ED893CECB4}"/>
                </a:ext>
              </a:extLst>
            </p:cNvPr>
            <p:cNvSpPr>
              <a:spLocks noChangeShapeType="1"/>
            </p:cNvSpPr>
            <p:nvPr userDrawn="1"/>
          </p:nvSpPr>
          <p:spPr bwMode="auto">
            <a:xfrm flipV="1">
              <a:off x="4779963" y="5232400"/>
              <a:ext cx="682625" cy="6826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9" name="Line 90">
              <a:extLst>
                <a:ext uri="{FF2B5EF4-FFF2-40B4-BE49-F238E27FC236}">
                  <a16:creationId xmlns:a16="http://schemas.microsoft.com/office/drawing/2014/main" id="{FB5F1481-9E07-493F-9064-21A25F254BBB}"/>
                </a:ext>
              </a:extLst>
            </p:cNvPr>
            <p:cNvSpPr>
              <a:spLocks noChangeShapeType="1"/>
            </p:cNvSpPr>
            <p:nvPr userDrawn="1"/>
          </p:nvSpPr>
          <p:spPr bwMode="auto">
            <a:xfrm flipV="1">
              <a:off x="4351338" y="5314950"/>
              <a:ext cx="741363" cy="7413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0" name="Line 91">
              <a:extLst>
                <a:ext uri="{FF2B5EF4-FFF2-40B4-BE49-F238E27FC236}">
                  <a16:creationId xmlns:a16="http://schemas.microsoft.com/office/drawing/2014/main" id="{AD6D1FD7-6048-46D5-AB57-FFEB826ADBD7}"/>
                </a:ext>
              </a:extLst>
            </p:cNvPr>
            <p:cNvSpPr>
              <a:spLocks noChangeShapeType="1"/>
            </p:cNvSpPr>
            <p:nvPr userDrawn="1"/>
          </p:nvSpPr>
          <p:spPr bwMode="auto">
            <a:xfrm flipV="1">
              <a:off x="3676650" y="5611813"/>
              <a:ext cx="887413" cy="88900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1" name="Line 92">
              <a:extLst>
                <a:ext uri="{FF2B5EF4-FFF2-40B4-BE49-F238E27FC236}">
                  <a16:creationId xmlns:a16="http://schemas.microsoft.com/office/drawing/2014/main" id="{80E69DBC-6521-4A7C-A361-D8DADC5A798F}"/>
                </a:ext>
              </a:extLst>
            </p:cNvPr>
            <p:cNvSpPr>
              <a:spLocks noChangeShapeType="1"/>
            </p:cNvSpPr>
            <p:nvPr userDrawn="1"/>
          </p:nvSpPr>
          <p:spPr bwMode="auto">
            <a:xfrm flipV="1">
              <a:off x="4627563" y="5175250"/>
              <a:ext cx="374650" cy="3746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2" name="Line 93">
              <a:extLst>
                <a:ext uri="{FF2B5EF4-FFF2-40B4-BE49-F238E27FC236}">
                  <a16:creationId xmlns:a16="http://schemas.microsoft.com/office/drawing/2014/main" id="{30F74E0F-9118-4653-B6D4-F4F2971BDF26}"/>
                </a:ext>
              </a:extLst>
            </p:cNvPr>
            <p:cNvSpPr>
              <a:spLocks noChangeShapeType="1"/>
            </p:cNvSpPr>
            <p:nvPr userDrawn="1"/>
          </p:nvSpPr>
          <p:spPr bwMode="auto">
            <a:xfrm flipV="1">
              <a:off x="5049838" y="49434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3" name="Line 94">
              <a:extLst>
                <a:ext uri="{FF2B5EF4-FFF2-40B4-BE49-F238E27FC236}">
                  <a16:creationId xmlns:a16="http://schemas.microsoft.com/office/drawing/2014/main" id="{1D947FA7-1D69-47AC-93D2-5BEC8BB85548}"/>
                </a:ext>
              </a:extLst>
            </p:cNvPr>
            <p:cNvSpPr>
              <a:spLocks noChangeShapeType="1"/>
            </p:cNvSpPr>
            <p:nvPr userDrawn="1"/>
          </p:nvSpPr>
          <p:spPr bwMode="auto">
            <a:xfrm flipV="1">
              <a:off x="5435600" y="4643438"/>
              <a:ext cx="96838"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 name="Line 95">
              <a:extLst>
                <a:ext uri="{FF2B5EF4-FFF2-40B4-BE49-F238E27FC236}">
                  <a16:creationId xmlns:a16="http://schemas.microsoft.com/office/drawing/2014/main" id="{2A107A14-E918-4BC4-8617-81C38DD8F007}"/>
                </a:ext>
              </a:extLst>
            </p:cNvPr>
            <p:cNvSpPr>
              <a:spLocks noChangeShapeType="1"/>
            </p:cNvSpPr>
            <p:nvPr userDrawn="1"/>
          </p:nvSpPr>
          <p:spPr bwMode="auto">
            <a:xfrm flipV="1">
              <a:off x="5730875" y="4348163"/>
              <a:ext cx="98425"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5" name="Line 96">
              <a:extLst>
                <a:ext uri="{FF2B5EF4-FFF2-40B4-BE49-F238E27FC236}">
                  <a16:creationId xmlns:a16="http://schemas.microsoft.com/office/drawing/2014/main" id="{1648310A-843B-47CB-AC15-3819EBBD2216}"/>
                </a:ext>
              </a:extLst>
            </p:cNvPr>
            <p:cNvSpPr>
              <a:spLocks noChangeShapeType="1"/>
            </p:cNvSpPr>
            <p:nvPr userDrawn="1"/>
          </p:nvSpPr>
          <p:spPr bwMode="auto">
            <a:xfrm flipV="1">
              <a:off x="3306762" y="6524624"/>
              <a:ext cx="346076" cy="3492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6" name="Line 97">
              <a:extLst>
                <a:ext uri="{FF2B5EF4-FFF2-40B4-BE49-F238E27FC236}">
                  <a16:creationId xmlns:a16="http://schemas.microsoft.com/office/drawing/2014/main" id="{73E9ED56-84DE-43B8-BF8C-94C4724E0703}"/>
                </a:ext>
              </a:extLst>
            </p:cNvPr>
            <p:cNvSpPr>
              <a:spLocks noChangeShapeType="1"/>
            </p:cNvSpPr>
            <p:nvPr userDrawn="1"/>
          </p:nvSpPr>
          <p:spPr bwMode="auto">
            <a:xfrm flipV="1">
              <a:off x="3544888" y="6103937"/>
              <a:ext cx="758825" cy="7699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7" name="Line 98">
              <a:extLst>
                <a:ext uri="{FF2B5EF4-FFF2-40B4-BE49-F238E27FC236}">
                  <a16:creationId xmlns:a16="http://schemas.microsoft.com/office/drawing/2014/main" id="{C504053D-C26A-41EA-9951-44122F246A23}"/>
                </a:ext>
              </a:extLst>
            </p:cNvPr>
            <p:cNvSpPr>
              <a:spLocks noChangeShapeType="1"/>
            </p:cNvSpPr>
            <p:nvPr userDrawn="1"/>
          </p:nvSpPr>
          <p:spPr bwMode="auto">
            <a:xfrm flipV="1">
              <a:off x="3822700" y="5984875"/>
              <a:ext cx="887413" cy="888998"/>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 name="Line 99">
              <a:extLst>
                <a:ext uri="{FF2B5EF4-FFF2-40B4-BE49-F238E27FC236}">
                  <a16:creationId xmlns:a16="http://schemas.microsoft.com/office/drawing/2014/main" id="{41684C0C-DC2D-456A-B4BE-D8A41F73C663}"/>
                </a:ext>
              </a:extLst>
            </p:cNvPr>
            <p:cNvSpPr>
              <a:spLocks noChangeShapeType="1"/>
            </p:cNvSpPr>
            <p:nvPr userDrawn="1"/>
          </p:nvSpPr>
          <p:spPr bwMode="auto">
            <a:xfrm flipV="1">
              <a:off x="5510213" y="4902200"/>
              <a:ext cx="282575" cy="28257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9" name="Line 100">
              <a:extLst>
                <a:ext uri="{FF2B5EF4-FFF2-40B4-BE49-F238E27FC236}">
                  <a16:creationId xmlns:a16="http://schemas.microsoft.com/office/drawing/2014/main" id="{CE7D9525-E1DF-4FBD-A7CB-AF3D4D043C20}"/>
                </a:ext>
              </a:extLst>
            </p:cNvPr>
            <p:cNvSpPr>
              <a:spLocks noChangeShapeType="1"/>
            </p:cNvSpPr>
            <p:nvPr userDrawn="1"/>
          </p:nvSpPr>
          <p:spPr bwMode="auto">
            <a:xfrm flipV="1">
              <a:off x="5838825" y="4757738"/>
              <a:ext cx="98425" cy="984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0" name="Oval 109">
            <a:extLst>
              <a:ext uri="{FF2B5EF4-FFF2-40B4-BE49-F238E27FC236}">
                <a16:creationId xmlns:a16="http://schemas.microsoft.com/office/drawing/2014/main" id="{69D529C2-D6ED-4ED6-91C4-3D92FFBCE69E}"/>
              </a:ext>
              <a:ext uri="{C183D7F6-B498-43B3-948B-1728B52AA6E4}">
                <adec:decorative xmlns:adec="http://schemas.microsoft.com/office/drawing/2017/decorative" val="1"/>
              </a:ext>
            </a:extLst>
          </p:cNvPr>
          <p:cNvSpPr/>
          <p:nvPr userDrawn="1"/>
        </p:nvSpPr>
        <p:spPr bwMode="auto">
          <a:xfrm>
            <a:off x="7768735" y="5843309"/>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748B8469-7A59-4BF4-8F62-5F6C29C317FA}"/>
              </a:ext>
              <a:ext uri="{C183D7F6-B498-43B3-948B-1728B52AA6E4}">
                <adec:decorative xmlns:adec="http://schemas.microsoft.com/office/drawing/2017/decorative" val="1"/>
              </a:ext>
            </a:extLst>
          </p:cNvPr>
          <p:cNvSpPr/>
          <p:nvPr userDrawn="1"/>
        </p:nvSpPr>
        <p:spPr bwMode="auto">
          <a:xfrm rot="10800000">
            <a:off x="9452262" y="4404222"/>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5092B49F-F268-4866-8C31-4577C3E8B28B}"/>
              </a:ext>
              <a:ext uri="{C183D7F6-B498-43B3-948B-1728B52AA6E4}">
                <adec:decorative xmlns:adec="http://schemas.microsoft.com/office/drawing/2017/decorative" val="1"/>
              </a:ext>
            </a:extLst>
          </p:cNvPr>
          <p:cNvSpPr/>
          <p:nvPr userDrawn="1"/>
        </p:nvSpPr>
        <p:spPr bwMode="auto">
          <a:xfrm rot="10800000">
            <a:off x="7638878" y="4781240"/>
            <a:ext cx="139910" cy="13989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B5E4582-A391-41DC-B6CC-70834A29A515}"/>
              </a:ext>
              <a:ext uri="{C183D7F6-B498-43B3-948B-1728B52AA6E4}">
                <adec:decorative xmlns:adec="http://schemas.microsoft.com/office/drawing/2017/decorative" val="1"/>
              </a:ext>
            </a:extLst>
          </p:cNvPr>
          <p:cNvSpPr/>
          <p:nvPr userDrawn="1"/>
        </p:nvSpPr>
        <p:spPr bwMode="auto">
          <a:xfrm rot="10800000">
            <a:off x="10184170" y="6517873"/>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Oval 113">
            <a:extLst>
              <a:ext uri="{FF2B5EF4-FFF2-40B4-BE49-F238E27FC236}">
                <a16:creationId xmlns:a16="http://schemas.microsoft.com/office/drawing/2014/main" id="{DDD9E78F-727E-4CBB-9945-5EECFA355B22}"/>
              </a:ext>
              <a:ext uri="{C183D7F6-B498-43B3-948B-1728B52AA6E4}">
                <adec:decorative xmlns:adec="http://schemas.microsoft.com/office/drawing/2017/decorative" val="1"/>
              </a:ext>
            </a:extLst>
          </p:cNvPr>
          <p:cNvSpPr/>
          <p:nvPr userDrawn="1"/>
        </p:nvSpPr>
        <p:spPr bwMode="auto">
          <a:xfrm rot="10800000">
            <a:off x="9227200" y="2348965"/>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Oval 114">
            <a:extLst>
              <a:ext uri="{FF2B5EF4-FFF2-40B4-BE49-F238E27FC236}">
                <a16:creationId xmlns:a16="http://schemas.microsoft.com/office/drawing/2014/main" id="{39E2F3FF-24A6-414A-976C-A9A167220F6D}"/>
              </a:ext>
              <a:ext uri="{C183D7F6-B498-43B3-948B-1728B52AA6E4}">
                <adec:decorative xmlns:adec="http://schemas.microsoft.com/office/drawing/2017/decorative" val="1"/>
              </a:ext>
            </a:extLst>
          </p:cNvPr>
          <p:cNvSpPr/>
          <p:nvPr userDrawn="1"/>
        </p:nvSpPr>
        <p:spPr bwMode="auto">
          <a:xfrm>
            <a:off x="5588175" y="5153594"/>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6" name="Oval 115">
            <a:extLst>
              <a:ext uri="{FF2B5EF4-FFF2-40B4-BE49-F238E27FC236}">
                <a16:creationId xmlns:a16="http://schemas.microsoft.com/office/drawing/2014/main" id="{74EA602C-6762-4739-8FE7-0F442314006A}"/>
              </a:ext>
              <a:ext uri="{C183D7F6-B498-43B3-948B-1728B52AA6E4}">
                <adec:decorative xmlns:adec="http://schemas.microsoft.com/office/drawing/2017/decorative" val="1"/>
              </a:ext>
            </a:extLst>
          </p:cNvPr>
          <p:cNvSpPr/>
          <p:nvPr userDrawn="1"/>
        </p:nvSpPr>
        <p:spPr bwMode="auto">
          <a:xfrm>
            <a:off x="4548490" y="5916854"/>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7" name="Oval 116">
            <a:extLst>
              <a:ext uri="{FF2B5EF4-FFF2-40B4-BE49-F238E27FC236}">
                <a16:creationId xmlns:a16="http://schemas.microsoft.com/office/drawing/2014/main" id="{71D61EC8-45A2-445E-AF29-DE0AAE03D6D7}"/>
              </a:ext>
              <a:ext uri="{C183D7F6-B498-43B3-948B-1728B52AA6E4}">
                <adec:decorative xmlns:adec="http://schemas.microsoft.com/office/drawing/2017/decorative" val="1"/>
              </a:ext>
            </a:extLst>
          </p:cNvPr>
          <p:cNvSpPr/>
          <p:nvPr userDrawn="1"/>
        </p:nvSpPr>
        <p:spPr bwMode="auto">
          <a:xfrm>
            <a:off x="10684494" y="1218678"/>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 name="Graphic 2">
            <a:extLst>
              <a:ext uri="{FF2B5EF4-FFF2-40B4-BE49-F238E27FC236}">
                <a16:creationId xmlns:a16="http://schemas.microsoft.com/office/drawing/2014/main" id="{3CC084C9-C175-4D76-993D-F6AF9B7956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271364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xit" presetSubtype="0" repeatCount="indefinite" fill="hold" grpId="0" nodeType="withEffect">
                                  <p:stCondLst>
                                    <p:cond delay="0"/>
                                  </p:stCondLst>
                                  <p:childTnLst>
                                    <p:animEffect transition="out" filter="fade">
                                      <p:cBhvr>
                                        <p:cTn id="9" dur="2250"/>
                                        <p:tgtEl>
                                          <p:spTgt spid="115"/>
                                        </p:tgtEl>
                                      </p:cBhvr>
                                    </p:animEffect>
                                    <p:set>
                                      <p:cBhvr>
                                        <p:cTn id="10" dur="1" fill="hold">
                                          <p:stCondLst>
                                            <p:cond delay="2249"/>
                                          </p:stCondLst>
                                        </p:cTn>
                                        <p:tgtEl>
                                          <p:spTgt spid="115"/>
                                        </p:tgtEl>
                                        <p:attrNameLst>
                                          <p:attrName>style.visibility</p:attrName>
                                        </p:attrNameLst>
                                      </p:cBhvr>
                                      <p:to>
                                        <p:strVal val="hidden"/>
                                      </p:to>
                                    </p:set>
                                  </p:childTnLst>
                                </p:cTn>
                              </p:par>
                              <p:par>
                                <p:cTn id="11" presetID="42" presetClass="path" presetSubtype="0" repeatCount="indefinite" decel="66667" fill="hold" grpId="2" nodeType="withEffect">
                                  <p:stCondLst>
                                    <p:cond delay="0"/>
                                  </p:stCondLst>
                                  <p:childTnLst>
                                    <p:animMotion origin="layout" path="M -0.178 0.32292 L 0.11211 -0.20255 " pathEditMode="relative" rAng="0" ptsTypes="AA">
                                      <p:cBhvr>
                                        <p:cTn id="12" dur="2250" fill="hold"/>
                                        <p:tgtEl>
                                          <p:spTgt spid="115"/>
                                        </p:tgtEl>
                                        <p:attrNameLst>
                                          <p:attrName>ppt_x</p:attrName>
                                          <p:attrName>ppt_y</p:attrName>
                                        </p:attrNameLst>
                                      </p:cBhvr>
                                      <p:rCtr x="14505" y="-26273"/>
                                    </p:animMotion>
                                  </p:childTnLst>
                                </p:cTn>
                              </p:par>
                              <p:par>
                                <p:cTn id="13" presetID="10" presetClass="entr" presetSubtype="0" fill="hold" grpId="0" nodeType="withEffect">
                                  <p:stCondLst>
                                    <p:cond delay="10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par>
                                <p:cTn id="16" presetID="10" presetClass="exit" presetSubtype="0" repeatCount="indefinite" fill="hold" grpId="1" nodeType="withEffect">
                                  <p:stCondLst>
                                    <p:cond delay="100"/>
                                  </p:stCondLst>
                                  <p:childTnLst>
                                    <p:animEffect transition="out" filter="fade">
                                      <p:cBhvr>
                                        <p:cTn id="17" dur="2250"/>
                                        <p:tgtEl>
                                          <p:spTgt spid="111"/>
                                        </p:tgtEl>
                                      </p:cBhvr>
                                    </p:animEffect>
                                    <p:set>
                                      <p:cBhvr>
                                        <p:cTn id="18" dur="1" fill="hold">
                                          <p:stCondLst>
                                            <p:cond delay="2249"/>
                                          </p:stCondLst>
                                        </p:cTn>
                                        <p:tgtEl>
                                          <p:spTgt spid="111"/>
                                        </p:tgtEl>
                                        <p:attrNameLst>
                                          <p:attrName>style.visibility</p:attrName>
                                        </p:attrNameLst>
                                      </p:cBhvr>
                                      <p:to>
                                        <p:strVal val="hidden"/>
                                      </p:to>
                                    </p:set>
                                  </p:childTnLst>
                                </p:cTn>
                              </p:par>
                              <p:par>
                                <p:cTn id="19" presetID="42" presetClass="path" presetSubtype="0" repeatCount="indefinite" decel="66667" fill="hold" grpId="2" nodeType="withEffect">
                                  <p:stCondLst>
                                    <p:cond delay="100"/>
                                  </p:stCondLst>
                                  <p:childTnLst>
                                    <p:animMotion origin="layout" path="M -0.178 0.32292 L 0.11211 -0.20255 " pathEditMode="relative" rAng="0" ptsTypes="AA">
                                      <p:cBhvr>
                                        <p:cTn id="20" dur="2250" fill="hold"/>
                                        <p:tgtEl>
                                          <p:spTgt spid="111"/>
                                        </p:tgtEl>
                                        <p:attrNameLst>
                                          <p:attrName>ppt_x</p:attrName>
                                          <p:attrName>ppt_y</p:attrName>
                                        </p:attrNameLst>
                                      </p:cBhvr>
                                      <p:rCtr x="14505" y="-26273"/>
                                    </p:animMotion>
                                  </p:childTnLst>
                                </p:cTn>
                              </p:par>
                              <p:par>
                                <p:cTn id="21" presetID="10" presetClass="entr" presetSubtype="0" fill="hold" grpId="0" nodeType="withEffect">
                                  <p:stCondLst>
                                    <p:cond delay="50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childTnLst>
                                </p:cTn>
                              </p:par>
                              <p:par>
                                <p:cTn id="24" presetID="10" presetClass="exit" presetSubtype="0" repeatCount="indefinite" fill="hold" grpId="1" nodeType="withEffect">
                                  <p:stCondLst>
                                    <p:cond delay="500"/>
                                  </p:stCondLst>
                                  <p:childTnLst>
                                    <p:animEffect transition="out" filter="fade">
                                      <p:cBhvr>
                                        <p:cTn id="25" dur="2250"/>
                                        <p:tgtEl>
                                          <p:spTgt spid="116"/>
                                        </p:tgtEl>
                                      </p:cBhvr>
                                    </p:animEffect>
                                    <p:set>
                                      <p:cBhvr>
                                        <p:cTn id="26" dur="1" fill="hold">
                                          <p:stCondLst>
                                            <p:cond delay="2249"/>
                                          </p:stCondLst>
                                        </p:cTn>
                                        <p:tgtEl>
                                          <p:spTgt spid="116"/>
                                        </p:tgtEl>
                                        <p:attrNameLst>
                                          <p:attrName>style.visibility</p:attrName>
                                        </p:attrNameLst>
                                      </p:cBhvr>
                                      <p:to>
                                        <p:strVal val="hidden"/>
                                      </p:to>
                                    </p:set>
                                  </p:childTnLst>
                                </p:cTn>
                              </p:par>
                              <p:par>
                                <p:cTn id="27" presetID="42" presetClass="path" presetSubtype="0" repeatCount="indefinite" decel="66667" fill="hold" grpId="2" nodeType="withEffect">
                                  <p:stCondLst>
                                    <p:cond delay="500"/>
                                  </p:stCondLst>
                                  <p:childTnLst>
                                    <p:animMotion origin="layout" path="M -0.178 0.32292 L 0.11211 -0.20255 " pathEditMode="relative" rAng="0" ptsTypes="AA">
                                      <p:cBhvr>
                                        <p:cTn id="28" dur="2250" fill="hold"/>
                                        <p:tgtEl>
                                          <p:spTgt spid="116"/>
                                        </p:tgtEl>
                                        <p:attrNameLst>
                                          <p:attrName>ppt_x</p:attrName>
                                          <p:attrName>ppt_y</p:attrName>
                                        </p:attrNameLst>
                                      </p:cBhvr>
                                      <p:rCtr x="14505" y="-26273"/>
                                    </p:animMotion>
                                  </p:childTnLst>
                                </p:cTn>
                              </p:par>
                              <p:par>
                                <p:cTn id="29" presetID="10" presetClass="entr" presetSubtype="0" fill="hold" grpId="0" nodeType="withEffect">
                                  <p:stCondLst>
                                    <p:cond delay="30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xit" presetSubtype="0" repeatCount="indefinite" fill="hold" grpId="1" nodeType="withEffect">
                                  <p:stCondLst>
                                    <p:cond delay="300"/>
                                  </p:stCondLst>
                                  <p:childTnLst>
                                    <p:animEffect transition="out" filter="fade">
                                      <p:cBhvr>
                                        <p:cTn id="33" dur="2250"/>
                                        <p:tgtEl>
                                          <p:spTgt spid="110"/>
                                        </p:tgtEl>
                                      </p:cBhvr>
                                    </p:animEffect>
                                    <p:set>
                                      <p:cBhvr>
                                        <p:cTn id="34" dur="1" fill="hold">
                                          <p:stCondLst>
                                            <p:cond delay="2249"/>
                                          </p:stCondLst>
                                        </p:cTn>
                                        <p:tgtEl>
                                          <p:spTgt spid="110"/>
                                        </p:tgtEl>
                                        <p:attrNameLst>
                                          <p:attrName>style.visibility</p:attrName>
                                        </p:attrNameLst>
                                      </p:cBhvr>
                                      <p:to>
                                        <p:strVal val="hidden"/>
                                      </p:to>
                                    </p:set>
                                  </p:childTnLst>
                                </p:cTn>
                              </p:par>
                              <p:par>
                                <p:cTn id="35" presetID="42" presetClass="path" presetSubtype="0" repeatCount="indefinite" decel="66667" fill="hold" grpId="2" nodeType="withEffect">
                                  <p:stCondLst>
                                    <p:cond delay="300"/>
                                  </p:stCondLst>
                                  <p:childTnLst>
                                    <p:animMotion origin="layout" path="M -0.09544 0.16782 L 0.29271 -0.52963 " pathEditMode="relative" rAng="0" ptsTypes="AA">
                                      <p:cBhvr>
                                        <p:cTn id="36" dur="2250" fill="hold"/>
                                        <p:tgtEl>
                                          <p:spTgt spid="110"/>
                                        </p:tgtEl>
                                        <p:attrNameLst>
                                          <p:attrName>ppt_x</p:attrName>
                                          <p:attrName>ppt_y</p:attrName>
                                        </p:attrNameLst>
                                      </p:cBhvr>
                                      <p:rCtr x="19401" y="-34884"/>
                                    </p:animMotion>
                                  </p:childTnLst>
                                </p:cTn>
                              </p:par>
                              <p:par>
                                <p:cTn id="37" presetID="10" presetClass="entr" presetSubtype="0" fill="hold" grpId="0" nodeType="withEffect">
                                  <p:stCondLst>
                                    <p:cond delay="200"/>
                                  </p:stCondLst>
                                  <p:childTnLst>
                                    <p:set>
                                      <p:cBhvr>
                                        <p:cTn id="38" dur="1" fill="hold">
                                          <p:stCondLst>
                                            <p:cond delay="0"/>
                                          </p:stCondLst>
                                        </p:cTn>
                                        <p:tgtEl>
                                          <p:spTgt spid="113"/>
                                        </p:tgtEl>
                                        <p:attrNameLst>
                                          <p:attrName>style.visibility</p:attrName>
                                        </p:attrNameLst>
                                      </p:cBhvr>
                                      <p:to>
                                        <p:strVal val="visible"/>
                                      </p:to>
                                    </p:set>
                                    <p:animEffect transition="in" filter="fade">
                                      <p:cBhvr>
                                        <p:cTn id="39" dur="500"/>
                                        <p:tgtEl>
                                          <p:spTgt spid="113"/>
                                        </p:tgtEl>
                                      </p:cBhvr>
                                    </p:animEffect>
                                  </p:childTnLst>
                                </p:cTn>
                              </p:par>
                              <p:par>
                                <p:cTn id="40" presetID="10" presetClass="exit" presetSubtype="0" repeatCount="indefinite" fill="hold" grpId="1" nodeType="withEffect">
                                  <p:stCondLst>
                                    <p:cond delay="200"/>
                                  </p:stCondLst>
                                  <p:childTnLst>
                                    <p:animEffect transition="out" filter="fade">
                                      <p:cBhvr>
                                        <p:cTn id="41" dur="2250"/>
                                        <p:tgtEl>
                                          <p:spTgt spid="113"/>
                                        </p:tgtEl>
                                      </p:cBhvr>
                                    </p:animEffect>
                                    <p:set>
                                      <p:cBhvr>
                                        <p:cTn id="42" dur="1" fill="hold">
                                          <p:stCondLst>
                                            <p:cond delay="2249"/>
                                          </p:stCondLst>
                                        </p:cTn>
                                        <p:tgtEl>
                                          <p:spTgt spid="113"/>
                                        </p:tgtEl>
                                        <p:attrNameLst>
                                          <p:attrName>style.visibility</p:attrName>
                                        </p:attrNameLst>
                                      </p:cBhvr>
                                      <p:to>
                                        <p:strVal val="hidden"/>
                                      </p:to>
                                    </p:set>
                                  </p:childTnLst>
                                </p:cTn>
                              </p:par>
                              <p:par>
                                <p:cTn id="43" presetID="42" presetClass="path" presetSubtype="0" repeatCount="indefinite" decel="66667" fill="hold" grpId="2" nodeType="withEffect">
                                  <p:stCondLst>
                                    <p:cond delay="200"/>
                                  </p:stCondLst>
                                  <p:childTnLst>
                                    <p:animMotion origin="layout" path="M -0.178 0.32292 L 0.11211 -0.20255 " pathEditMode="relative" rAng="0" ptsTypes="AA">
                                      <p:cBhvr>
                                        <p:cTn id="44" dur="2250" fill="hold"/>
                                        <p:tgtEl>
                                          <p:spTgt spid="113"/>
                                        </p:tgtEl>
                                        <p:attrNameLst>
                                          <p:attrName>ppt_x</p:attrName>
                                          <p:attrName>ppt_y</p:attrName>
                                        </p:attrNameLst>
                                      </p:cBhvr>
                                      <p:rCtr x="14505" y="-26273"/>
                                    </p:animMotion>
                                  </p:childTnLst>
                                </p:cTn>
                              </p:par>
                              <p:par>
                                <p:cTn id="45" presetID="10" presetClass="entr" presetSubtype="0" fill="hold" grpId="0" nodeType="withEffect">
                                  <p:stCondLst>
                                    <p:cond delay="40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par>
                                <p:cTn id="48" presetID="10" presetClass="exit" presetSubtype="0" repeatCount="indefinite" fill="hold" grpId="1" nodeType="withEffect">
                                  <p:stCondLst>
                                    <p:cond delay="400"/>
                                  </p:stCondLst>
                                  <p:childTnLst>
                                    <p:animEffect transition="out" filter="fade">
                                      <p:cBhvr>
                                        <p:cTn id="49" dur="2250"/>
                                        <p:tgtEl>
                                          <p:spTgt spid="117"/>
                                        </p:tgtEl>
                                      </p:cBhvr>
                                    </p:animEffect>
                                    <p:set>
                                      <p:cBhvr>
                                        <p:cTn id="50" dur="1" fill="hold">
                                          <p:stCondLst>
                                            <p:cond delay="2249"/>
                                          </p:stCondLst>
                                        </p:cTn>
                                        <p:tgtEl>
                                          <p:spTgt spid="117"/>
                                        </p:tgtEl>
                                        <p:attrNameLst>
                                          <p:attrName>style.visibility</p:attrName>
                                        </p:attrNameLst>
                                      </p:cBhvr>
                                      <p:to>
                                        <p:strVal val="hidden"/>
                                      </p:to>
                                    </p:set>
                                  </p:childTnLst>
                                </p:cTn>
                              </p:par>
                              <p:par>
                                <p:cTn id="51" presetID="42" presetClass="path" presetSubtype="0" repeatCount="indefinite" decel="66667" fill="hold" grpId="2" nodeType="withEffect">
                                  <p:stCondLst>
                                    <p:cond delay="400"/>
                                  </p:stCondLst>
                                  <p:childTnLst>
                                    <p:animMotion origin="layout" path="M -0.48255 0.85625 L 0.07266 -0.12732 " pathEditMode="relative" rAng="0" ptsTypes="AA">
                                      <p:cBhvr>
                                        <p:cTn id="52" dur="2250" fill="hold"/>
                                        <p:tgtEl>
                                          <p:spTgt spid="117"/>
                                        </p:tgtEl>
                                        <p:attrNameLst>
                                          <p:attrName>ppt_x</p:attrName>
                                          <p:attrName>ppt_y</p:attrName>
                                        </p:attrNameLst>
                                      </p:cBhvr>
                                      <p:rCtr x="27760" y="-49190"/>
                                    </p:animMotion>
                                  </p:childTnLst>
                                </p:cTn>
                              </p:par>
                              <p:par>
                                <p:cTn id="53" presetID="10"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par>
                                <p:cTn id="56" presetID="10" presetClass="exit" presetSubtype="0" repeatCount="indefinite" fill="hold" grpId="1" nodeType="withEffect">
                                  <p:stCondLst>
                                    <p:cond delay="0"/>
                                  </p:stCondLst>
                                  <p:childTnLst>
                                    <p:animEffect transition="out" filter="fade">
                                      <p:cBhvr>
                                        <p:cTn id="57" dur="2250"/>
                                        <p:tgtEl>
                                          <p:spTgt spid="114"/>
                                        </p:tgtEl>
                                      </p:cBhvr>
                                    </p:animEffect>
                                    <p:set>
                                      <p:cBhvr>
                                        <p:cTn id="58" dur="1" fill="hold">
                                          <p:stCondLst>
                                            <p:cond delay="2249"/>
                                          </p:stCondLst>
                                        </p:cTn>
                                        <p:tgtEl>
                                          <p:spTgt spid="114"/>
                                        </p:tgtEl>
                                        <p:attrNameLst>
                                          <p:attrName>style.visibility</p:attrName>
                                        </p:attrNameLst>
                                      </p:cBhvr>
                                      <p:to>
                                        <p:strVal val="hidden"/>
                                      </p:to>
                                    </p:set>
                                  </p:childTnLst>
                                </p:cTn>
                              </p:par>
                              <p:par>
                                <p:cTn id="59" presetID="42" presetClass="path" presetSubtype="0" repeatCount="indefinite" decel="66667" fill="hold" grpId="2" nodeType="withEffect">
                                  <p:stCondLst>
                                    <p:cond delay="0"/>
                                  </p:stCondLst>
                                  <p:childTnLst>
                                    <p:animMotion origin="layout" path="M -0.48255 0.85625 L 0.07266 -0.12732 " pathEditMode="relative" rAng="0" ptsTypes="AA">
                                      <p:cBhvr>
                                        <p:cTn id="60" dur="2250" fill="hold"/>
                                        <p:tgtEl>
                                          <p:spTgt spid="114"/>
                                        </p:tgtEl>
                                        <p:attrNameLst>
                                          <p:attrName>ppt_x</p:attrName>
                                          <p:attrName>ppt_y</p:attrName>
                                        </p:attrNameLst>
                                      </p:cBhvr>
                                      <p:rCtr x="27760" y="-49190"/>
                                    </p:animMotion>
                                  </p:childTnLst>
                                </p:cTn>
                              </p:par>
                              <p:par>
                                <p:cTn id="61" presetID="10" presetClass="entr" presetSubtype="0" fill="hold" grpId="0" nodeType="withEffect">
                                  <p:stCondLst>
                                    <p:cond delay="40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500"/>
                                        <p:tgtEl>
                                          <p:spTgt spid="112"/>
                                        </p:tgtEl>
                                      </p:cBhvr>
                                    </p:animEffect>
                                  </p:childTnLst>
                                </p:cTn>
                              </p:par>
                              <p:par>
                                <p:cTn id="64" presetID="10" presetClass="exit" presetSubtype="0" repeatCount="indefinite" fill="hold" grpId="1" nodeType="withEffect">
                                  <p:stCondLst>
                                    <p:cond delay="400"/>
                                  </p:stCondLst>
                                  <p:childTnLst>
                                    <p:animEffect transition="out" filter="fade">
                                      <p:cBhvr>
                                        <p:cTn id="65" dur="2250"/>
                                        <p:tgtEl>
                                          <p:spTgt spid="112"/>
                                        </p:tgtEl>
                                      </p:cBhvr>
                                    </p:animEffect>
                                    <p:set>
                                      <p:cBhvr>
                                        <p:cTn id="66" dur="1" fill="hold">
                                          <p:stCondLst>
                                            <p:cond delay="2249"/>
                                          </p:stCondLst>
                                        </p:cTn>
                                        <p:tgtEl>
                                          <p:spTgt spid="112"/>
                                        </p:tgtEl>
                                        <p:attrNameLst>
                                          <p:attrName>style.visibility</p:attrName>
                                        </p:attrNameLst>
                                      </p:cBhvr>
                                      <p:to>
                                        <p:strVal val="hidden"/>
                                      </p:to>
                                    </p:set>
                                  </p:childTnLst>
                                </p:cTn>
                              </p:par>
                              <p:par>
                                <p:cTn id="67" presetID="42" presetClass="path" presetSubtype="0" repeatCount="indefinite" decel="66667" fill="hold" grpId="2" nodeType="withEffect">
                                  <p:stCondLst>
                                    <p:cond delay="400"/>
                                  </p:stCondLst>
                                  <p:childTnLst>
                                    <p:animMotion origin="layout" path="M -0.48255 0.85625 L 0.07266 -0.12732 " pathEditMode="relative" rAng="0" ptsTypes="AA">
                                      <p:cBhvr>
                                        <p:cTn id="68" dur="2250" fill="hold"/>
                                        <p:tgtEl>
                                          <p:spTgt spid="112"/>
                                        </p:tgtEl>
                                        <p:attrNameLst>
                                          <p:attrName>ppt_x</p:attrName>
                                          <p:attrName>ppt_y</p:attrName>
                                        </p:attrNameLst>
                                      </p:cBhvr>
                                      <p:rCtr x="27760" y="-4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0" grpId="1" animBg="1"/>
      <p:bldP spid="110" grpId="2" animBg="1"/>
      <p:bldP spid="111" grpId="0" animBg="1"/>
      <p:bldP spid="111" grpId="1" animBg="1"/>
      <p:bldP spid="111" grpId="2" animBg="1"/>
      <p:bldP spid="112" grpId="0" animBg="1"/>
      <p:bldP spid="112" grpId="1" animBg="1"/>
      <p:bldP spid="112" grpId="2" animBg="1"/>
      <p:bldP spid="113" grpId="0" animBg="1"/>
      <p:bldP spid="113" grpId="1" animBg="1"/>
      <p:bldP spid="113"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Lst>
  </p:timing>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653382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26845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4038043"/>
          </a:xfrm>
        </p:spPr>
        <p:txBody>
          <a:bodyPr anchor="t">
            <a:noAutofit/>
          </a:bodyPr>
          <a:lstStyle>
            <a:lvl1pPr>
              <a:defRPr>
                <a:gradFill flip="none" rotWithShape="1">
                  <a:gsLst>
                    <a:gs pos="82000">
                      <a:schemeClr val="tx1"/>
                    </a:gs>
                    <a:gs pos="0">
                      <a:schemeClr val="tx1"/>
                    </a:gs>
                  </a:gsLst>
                  <a:lin ang="2700000" scaled="1"/>
                  <a:tileRect/>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038044"/>
          </a:xfrm>
        </p:spPr>
        <p:txBody>
          <a:bodyPr anchor="t">
            <a:noAutofit/>
          </a:bodyPr>
          <a:lstStyle>
            <a:lvl1pPr marL="0" indent="0">
              <a:spcAft>
                <a:spcPts val="816"/>
              </a:spcAft>
              <a:buNone/>
              <a:defRPr>
                <a:gradFill flip="none" rotWithShape="1">
                  <a:gsLst>
                    <a:gs pos="82000">
                      <a:schemeClr val="tx1"/>
                    </a:gs>
                    <a:gs pos="0">
                      <a:schemeClr val="tx1"/>
                    </a:gs>
                  </a:gsLst>
                  <a:lin ang="2700000" scaled="1"/>
                  <a:tileRect/>
                </a:gra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4660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625463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50000">
                      <a:schemeClr val="tx1"/>
                    </a:gs>
                    <a:gs pos="100000">
                      <a:schemeClr val="tx1"/>
                    </a:gs>
                  </a:gsLst>
                  <a:lin ang="10800000" scaled="1"/>
                </a:gradFill>
                <a:latin typeface="+mn-lt"/>
              </a:defRPr>
            </a:lvl1pPr>
          </a:lstStyle>
          <a:p>
            <a:pPr lvl="0"/>
            <a:r>
              <a:rPr lang="en-US"/>
              <a:t>Speaker name</a:t>
            </a:r>
          </a:p>
        </p:txBody>
      </p:sp>
    </p:spTree>
    <p:extLst>
      <p:ext uri="{BB962C8B-B14F-4D97-AF65-F5344CB8AC3E}">
        <p14:creationId xmlns:p14="http://schemas.microsoft.com/office/powerpoint/2010/main" val="55966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flip="none" rotWithShape="1">
                  <a:gsLst>
                    <a:gs pos="82000">
                      <a:schemeClr val="tx1"/>
                    </a:gs>
                    <a:gs pos="0">
                      <a:schemeClr val="tx1"/>
                    </a:gs>
                  </a:gsLst>
                  <a:lin ang="2700000" scaled="1"/>
                  <a:tileRect/>
                </a:gradFill>
                <a:latin typeface="+mn-lt"/>
              </a:defRPr>
            </a:lvl1pPr>
          </a:lstStyle>
          <a:p>
            <a:pPr lvl="0"/>
            <a:r>
              <a:rPr lang="en-US"/>
              <a:t>Speaker name</a:t>
            </a:r>
          </a:p>
        </p:txBody>
      </p:sp>
      <p:sp>
        <p:nvSpPr>
          <p:cNvPr id="7" name="Title 6">
            <a:extLst>
              <a:ext uri="{FF2B5EF4-FFF2-40B4-BE49-F238E27FC236}">
                <a16:creationId xmlns:a16="http://schemas.microsoft.com/office/drawing/2014/main" id="{A49A1B53-B664-409E-8185-4F6AA4961E6A}"/>
              </a:ext>
            </a:extLst>
          </p:cNvPr>
          <p:cNvSpPr>
            <a:spLocks noGrp="1"/>
          </p:cNvSpPr>
          <p:nvPr>
            <p:ph type="title"/>
          </p:nvPr>
        </p:nvSpPr>
        <p:spPr>
          <a:xfrm>
            <a:off x="600059" y="3053048"/>
            <a:ext cx="11239464" cy="565027"/>
          </a:xfrm>
        </p:spPr>
        <p:txBody>
          <a:bodyPr/>
          <a:lstStyle/>
          <a:p>
            <a:r>
              <a:rPr lang="en-US"/>
              <a:t>Click to edit Master title style</a:t>
            </a:r>
          </a:p>
        </p:txBody>
      </p:sp>
    </p:spTree>
    <p:extLst>
      <p:ext uri="{BB962C8B-B14F-4D97-AF65-F5344CB8AC3E}">
        <p14:creationId xmlns:p14="http://schemas.microsoft.com/office/powerpoint/2010/main" val="2493621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0765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lstStyle/>
          <a:p>
            <a:r>
              <a:rPr lang="en-US"/>
              <a:t>Click to edit Master title style</a:t>
            </a:r>
          </a:p>
        </p:txBody>
      </p:sp>
    </p:spTree>
    <p:extLst>
      <p:ext uri="{BB962C8B-B14F-4D97-AF65-F5344CB8AC3E}">
        <p14:creationId xmlns:p14="http://schemas.microsoft.com/office/powerpoint/2010/main" val="1371255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24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592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ines Title Slide - Animated">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3" y="2474071"/>
            <a:ext cx="5596414" cy="1130053"/>
          </a:xfrm>
          <a:noFill/>
        </p:spPr>
        <p:txBody>
          <a:bodyPr wrap="square"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3" y="4041281"/>
            <a:ext cx="5596414"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3" name="Graphic 2">
            <a:extLst>
              <a:ext uri="{FF2B5EF4-FFF2-40B4-BE49-F238E27FC236}">
                <a16:creationId xmlns:a16="http://schemas.microsoft.com/office/drawing/2014/main" id="{3CC084C9-C175-4D76-993D-F6AF9B7956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568295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Lines Title Slide - Animated">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3" y="2474071"/>
            <a:ext cx="5596414" cy="1130053"/>
          </a:xfrm>
          <a:noFill/>
        </p:spPr>
        <p:txBody>
          <a:bodyPr wrap="square"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3" y="4041281"/>
            <a:ext cx="5596414"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grpSp>
        <p:nvGrpSpPr>
          <p:cNvPr id="10" name="Group 9">
            <a:extLst>
              <a:ext uri="{FF2B5EF4-FFF2-40B4-BE49-F238E27FC236}">
                <a16:creationId xmlns:a16="http://schemas.microsoft.com/office/drawing/2014/main" id="{3D743698-2EE7-4AB3-928F-CA870CA69DF0}"/>
              </a:ext>
              <a:ext uri="{C183D7F6-B498-43B3-948B-1728B52AA6E4}">
                <adec:decorative xmlns:adec="http://schemas.microsoft.com/office/drawing/2017/decorative" val="1"/>
              </a:ext>
            </a:extLst>
          </p:cNvPr>
          <p:cNvGrpSpPr/>
          <p:nvPr userDrawn="1"/>
        </p:nvGrpSpPr>
        <p:grpSpPr>
          <a:xfrm>
            <a:off x="3373070" y="1164136"/>
            <a:ext cx="8477207" cy="5854671"/>
            <a:chOff x="3306762" y="1141413"/>
            <a:chExt cx="8310563" cy="5740395"/>
          </a:xfrm>
        </p:grpSpPr>
        <p:sp>
          <p:nvSpPr>
            <p:cNvPr id="11" name="Line 5">
              <a:extLst>
                <a:ext uri="{FF2B5EF4-FFF2-40B4-BE49-F238E27FC236}">
                  <a16:creationId xmlns:a16="http://schemas.microsoft.com/office/drawing/2014/main" id="{AD7ADD38-21DA-454E-BB4B-AE351DE30530}"/>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6">
              <a:extLst>
                <a:ext uri="{FF2B5EF4-FFF2-40B4-BE49-F238E27FC236}">
                  <a16:creationId xmlns:a16="http://schemas.microsoft.com/office/drawing/2014/main" id="{F66FFECD-2A1C-461D-96C8-E893D3C206D9}"/>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7">
              <a:extLst>
                <a:ext uri="{FF2B5EF4-FFF2-40B4-BE49-F238E27FC236}">
                  <a16:creationId xmlns:a16="http://schemas.microsoft.com/office/drawing/2014/main" id="{EFA5BD88-560C-460C-911C-015AC28EC1D3}"/>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8">
              <a:extLst>
                <a:ext uri="{FF2B5EF4-FFF2-40B4-BE49-F238E27FC236}">
                  <a16:creationId xmlns:a16="http://schemas.microsoft.com/office/drawing/2014/main" id="{A39F8E20-20F6-481B-8EA6-D202BB397BA4}"/>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9">
              <a:extLst>
                <a:ext uri="{FF2B5EF4-FFF2-40B4-BE49-F238E27FC236}">
                  <a16:creationId xmlns:a16="http://schemas.microsoft.com/office/drawing/2014/main" id="{0B307981-AB16-4DB0-ADCE-C0B2A3BE268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0">
              <a:extLst>
                <a:ext uri="{FF2B5EF4-FFF2-40B4-BE49-F238E27FC236}">
                  <a16:creationId xmlns:a16="http://schemas.microsoft.com/office/drawing/2014/main" id="{7DCA58E9-BF68-4141-8C0E-86D2B6AE1A22}"/>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1">
              <a:extLst>
                <a:ext uri="{FF2B5EF4-FFF2-40B4-BE49-F238E27FC236}">
                  <a16:creationId xmlns:a16="http://schemas.microsoft.com/office/drawing/2014/main" id="{D5CE4B6E-B68C-45F4-92F0-2DA31507775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2">
              <a:extLst>
                <a:ext uri="{FF2B5EF4-FFF2-40B4-BE49-F238E27FC236}">
                  <a16:creationId xmlns:a16="http://schemas.microsoft.com/office/drawing/2014/main" id="{E50A5846-AB5C-4CAA-8EF5-C9D6F91E7911}"/>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3">
              <a:extLst>
                <a:ext uri="{FF2B5EF4-FFF2-40B4-BE49-F238E27FC236}">
                  <a16:creationId xmlns:a16="http://schemas.microsoft.com/office/drawing/2014/main" id="{3B0DD258-064F-4C72-9F15-57D9AD203C1D}"/>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4">
              <a:extLst>
                <a:ext uri="{FF2B5EF4-FFF2-40B4-BE49-F238E27FC236}">
                  <a16:creationId xmlns:a16="http://schemas.microsoft.com/office/drawing/2014/main" id="{34F6E5A1-EB6B-4671-A7BE-C65C44AE863A}"/>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5">
              <a:extLst>
                <a:ext uri="{FF2B5EF4-FFF2-40B4-BE49-F238E27FC236}">
                  <a16:creationId xmlns:a16="http://schemas.microsoft.com/office/drawing/2014/main" id="{4F918AAA-9CE5-4777-B11B-4BBBD235ED63}"/>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6">
              <a:extLst>
                <a:ext uri="{FF2B5EF4-FFF2-40B4-BE49-F238E27FC236}">
                  <a16:creationId xmlns:a16="http://schemas.microsoft.com/office/drawing/2014/main" id="{C491E292-81D6-4ABD-A955-BB18FB0118F4}"/>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7">
              <a:extLst>
                <a:ext uri="{FF2B5EF4-FFF2-40B4-BE49-F238E27FC236}">
                  <a16:creationId xmlns:a16="http://schemas.microsoft.com/office/drawing/2014/main" id="{614A33A5-38EB-449B-9C6D-CD2CBCED83D1}"/>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18">
              <a:extLst>
                <a:ext uri="{FF2B5EF4-FFF2-40B4-BE49-F238E27FC236}">
                  <a16:creationId xmlns:a16="http://schemas.microsoft.com/office/drawing/2014/main" id="{A33CB9D1-EEAA-4C92-8317-E51661BB9759}"/>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19">
              <a:extLst>
                <a:ext uri="{FF2B5EF4-FFF2-40B4-BE49-F238E27FC236}">
                  <a16:creationId xmlns:a16="http://schemas.microsoft.com/office/drawing/2014/main" id="{040F0DB8-2F09-48FC-BA70-86EADDE9F014}"/>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0">
              <a:extLst>
                <a:ext uri="{FF2B5EF4-FFF2-40B4-BE49-F238E27FC236}">
                  <a16:creationId xmlns:a16="http://schemas.microsoft.com/office/drawing/2014/main" id="{F4F47D82-49FD-4DFF-BAB7-43D4C0912AC7}"/>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1">
              <a:extLst>
                <a:ext uri="{FF2B5EF4-FFF2-40B4-BE49-F238E27FC236}">
                  <a16:creationId xmlns:a16="http://schemas.microsoft.com/office/drawing/2014/main" id="{DBDB39DF-ACC9-4519-99C2-53EAF81F59C9}"/>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2">
              <a:extLst>
                <a:ext uri="{FF2B5EF4-FFF2-40B4-BE49-F238E27FC236}">
                  <a16:creationId xmlns:a16="http://schemas.microsoft.com/office/drawing/2014/main" id="{368B9C4E-0B9D-4980-99D0-0A64AF748831}"/>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3">
              <a:extLst>
                <a:ext uri="{FF2B5EF4-FFF2-40B4-BE49-F238E27FC236}">
                  <a16:creationId xmlns:a16="http://schemas.microsoft.com/office/drawing/2014/main" id="{07FADBD6-EAD8-4B3F-84B2-EE8AA046AAA9}"/>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4">
              <a:extLst>
                <a:ext uri="{FF2B5EF4-FFF2-40B4-BE49-F238E27FC236}">
                  <a16:creationId xmlns:a16="http://schemas.microsoft.com/office/drawing/2014/main" id="{7696EEB8-4A9A-4C6A-8663-A901C91BEF5A}"/>
                </a:ext>
              </a:extLst>
            </p:cNvPr>
            <p:cNvSpPr>
              <a:spLocks noChangeShapeType="1"/>
            </p:cNvSpPr>
            <p:nvPr userDrawn="1"/>
          </p:nvSpPr>
          <p:spPr bwMode="auto">
            <a:xfrm flipV="1">
              <a:off x="5781675" y="6338888"/>
              <a:ext cx="519113" cy="5349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5">
              <a:extLst>
                <a:ext uri="{FF2B5EF4-FFF2-40B4-BE49-F238E27FC236}">
                  <a16:creationId xmlns:a16="http://schemas.microsoft.com/office/drawing/2014/main" id="{D039D976-768E-4B6C-B73B-8421844C1599}"/>
                </a:ext>
              </a:extLst>
            </p:cNvPr>
            <p:cNvSpPr>
              <a:spLocks noChangeShapeType="1"/>
            </p:cNvSpPr>
            <p:nvPr userDrawn="1"/>
          </p:nvSpPr>
          <p:spPr bwMode="auto">
            <a:xfrm flipV="1">
              <a:off x="6005513" y="5449887"/>
              <a:ext cx="1414462" cy="1431919"/>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26">
              <a:extLst>
                <a:ext uri="{FF2B5EF4-FFF2-40B4-BE49-F238E27FC236}">
                  <a16:creationId xmlns:a16="http://schemas.microsoft.com/office/drawing/2014/main" id="{DCFB2546-E9EF-4580-A42F-7C05223D6A71}"/>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27">
              <a:extLst>
                <a:ext uri="{FF2B5EF4-FFF2-40B4-BE49-F238E27FC236}">
                  <a16:creationId xmlns:a16="http://schemas.microsoft.com/office/drawing/2014/main" id="{0CAD10F8-1A7B-437D-AAA8-A2B2BEB403DB}"/>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28">
              <a:extLst>
                <a:ext uri="{FF2B5EF4-FFF2-40B4-BE49-F238E27FC236}">
                  <a16:creationId xmlns:a16="http://schemas.microsoft.com/office/drawing/2014/main" id="{DD7233C4-0A79-48D5-B65F-98325D4D11FE}"/>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29">
              <a:extLst>
                <a:ext uri="{FF2B5EF4-FFF2-40B4-BE49-F238E27FC236}">
                  <a16:creationId xmlns:a16="http://schemas.microsoft.com/office/drawing/2014/main" id="{51FB4685-07BB-4AD0-A663-4ED3E5E56071}"/>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0">
              <a:extLst>
                <a:ext uri="{FF2B5EF4-FFF2-40B4-BE49-F238E27FC236}">
                  <a16:creationId xmlns:a16="http://schemas.microsoft.com/office/drawing/2014/main" id="{A5EA41A7-13F6-48F6-91EF-7EB8A4ABDC4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1">
              <a:extLst>
                <a:ext uri="{FF2B5EF4-FFF2-40B4-BE49-F238E27FC236}">
                  <a16:creationId xmlns:a16="http://schemas.microsoft.com/office/drawing/2014/main" id="{17327CDF-B0D4-47A8-A110-F0505D8FF9F0}"/>
                </a:ext>
              </a:extLst>
            </p:cNvPr>
            <p:cNvSpPr>
              <a:spLocks noChangeShapeType="1"/>
            </p:cNvSpPr>
            <p:nvPr userDrawn="1"/>
          </p:nvSpPr>
          <p:spPr bwMode="auto">
            <a:xfrm flipV="1">
              <a:off x="5788025" y="3998913"/>
              <a:ext cx="2008188" cy="20081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32">
              <a:extLst>
                <a:ext uri="{FF2B5EF4-FFF2-40B4-BE49-F238E27FC236}">
                  <a16:creationId xmlns:a16="http://schemas.microsoft.com/office/drawing/2014/main" id="{37872B1A-A16B-4C7A-933C-D3C6AA6421D5}"/>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33">
              <a:extLst>
                <a:ext uri="{FF2B5EF4-FFF2-40B4-BE49-F238E27FC236}">
                  <a16:creationId xmlns:a16="http://schemas.microsoft.com/office/drawing/2014/main" id="{2933003C-C311-4341-B23E-E5289DDD3C45}"/>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34">
              <a:extLst>
                <a:ext uri="{FF2B5EF4-FFF2-40B4-BE49-F238E27FC236}">
                  <a16:creationId xmlns:a16="http://schemas.microsoft.com/office/drawing/2014/main" id="{D5F309B0-0727-4AF3-AFC3-D05CDF6DEF7C}"/>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35">
              <a:extLst>
                <a:ext uri="{FF2B5EF4-FFF2-40B4-BE49-F238E27FC236}">
                  <a16:creationId xmlns:a16="http://schemas.microsoft.com/office/drawing/2014/main" id="{86542D84-8610-4280-86E7-D4D7416B3EC8}"/>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36">
              <a:extLst>
                <a:ext uri="{FF2B5EF4-FFF2-40B4-BE49-F238E27FC236}">
                  <a16:creationId xmlns:a16="http://schemas.microsoft.com/office/drawing/2014/main" id="{AA569748-E9B1-4044-A9C6-F92C7527F3C1}"/>
                </a:ext>
              </a:extLst>
            </p:cNvPr>
            <p:cNvSpPr>
              <a:spLocks noChangeShapeType="1"/>
            </p:cNvSpPr>
            <p:nvPr userDrawn="1"/>
          </p:nvSpPr>
          <p:spPr bwMode="auto">
            <a:xfrm flipV="1">
              <a:off x="4930776" y="6059488"/>
              <a:ext cx="804862" cy="81438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37">
              <a:extLst>
                <a:ext uri="{FF2B5EF4-FFF2-40B4-BE49-F238E27FC236}">
                  <a16:creationId xmlns:a16="http://schemas.microsoft.com/office/drawing/2014/main" id="{03B338D8-4454-4388-B199-57BF2C5BE834}"/>
                </a:ext>
              </a:extLst>
            </p:cNvPr>
            <p:cNvSpPr>
              <a:spLocks noChangeShapeType="1"/>
            </p:cNvSpPr>
            <p:nvPr userDrawn="1"/>
          </p:nvSpPr>
          <p:spPr bwMode="auto">
            <a:xfrm flipV="1">
              <a:off x="5176838" y="4965700"/>
              <a:ext cx="1882774" cy="1916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38">
              <a:extLst>
                <a:ext uri="{FF2B5EF4-FFF2-40B4-BE49-F238E27FC236}">
                  <a16:creationId xmlns:a16="http://schemas.microsoft.com/office/drawing/2014/main" id="{86989623-3B87-4494-9C43-8DA57575D606}"/>
                </a:ext>
              </a:extLst>
            </p:cNvPr>
            <p:cNvSpPr>
              <a:spLocks noChangeShapeType="1"/>
            </p:cNvSpPr>
            <p:nvPr userDrawn="1"/>
          </p:nvSpPr>
          <p:spPr bwMode="auto">
            <a:xfrm flipV="1">
              <a:off x="5459414" y="4513262"/>
              <a:ext cx="2339974" cy="236854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Line 39">
              <a:extLst>
                <a:ext uri="{FF2B5EF4-FFF2-40B4-BE49-F238E27FC236}">
                  <a16:creationId xmlns:a16="http://schemas.microsoft.com/office/drawing/2014/main" id="{E13BDE23-D9BD-4F1B-825C-9CB1EED173B4}"/>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1" name="Line 40">
              <a:extLst>
                <a:ext uri="{FF2B5EF4-FFF2-40B4-BE49-F238E27FC236}">
                  <a16:creationId xmlns:a16="http://schemas.microsoft.com/office/drawing/2014/main" id="{11148E86-EC82-455E-9BD2-6A9C45C5A2DC}"/>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2" name="Line 41">
              <a:extLst>
                <a:ext uri="{FF2B5EF4-FFF2-40B4-BE49-F238E27FC236}">
                  <a16:creationId xmlns:a16="http://schemas.microsoft.com/office/drawing/2014/main" id="{A11F47C1-6223-454C-9392-4E187CB31420}"/>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3" name="Line 42">
              <a:extLst>
                <a:ext uri="{FF2B5EF4-FFF2-40B4-BE49-F238E27FC236}">
                  <a16:creationId xmlns:a16="http://schemas.microsoft.com/office/drawing/2014/main" id="{4E1850ED-1E47-420F-BFB9-21393AC80D9F}"/>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4" name="Line 43">
              <a:extLst>
                <a:ext uri="{FF2B5EF4-FFF2-40B4-BE49-F238E27FC236}">
                  <a16:creationId xmlns:a16="http://schemas.microsoft.com/office/drawing/2014/main" id="{77F2F4DA-18D3-48DD-87C4-99DAA007AD0A}"/>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5" name="Line 44">
              <a:extLst>
                <a:ext uri="{FF2B5EF4-FFF2-40B4-BE49-F238E27FC236}">
                  <a16:creationId xmlns:a16="http://schemas.microsoft.com/office/drawing/2014/main" id="{09BA9FFF-8B37-4F34-90ED-ABD58520359E}"/>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6" name="Line 45">
              <a:extLst>
                <a:ext uri="{FF2B5EF4-FFF2-40B4-BE49-F238E27FC236}">
                  <a16:creationId xmlns:a16="http://schemas.microsoft.com/office/drawing/2014/main" id="{5FFFA70A-2DF3-4B72-B495-AA2B501CAA12}"/>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7" name="Line 46">
              <a:extLst>
                <a:ext uri="{FF2B5EF4-FFF2-40B4-BE49-F238E27FC236}">
                  <a16:creationId xmlns:a16="http://schemas.microsoft.com/office/drawing/2014/main" id="{0C916813-6116-4775-ADF1-E42E45F1A057}"/>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8" name="Line 47">
              <a:extLst>
                <a:ext uri="{FF2B5EF4-FFF2-40B4-BE49-F238E27FC236}">
                  <a16:creationId xmlns:a16="http://schemas.microsoft.com/office/drawing/2014/main" id="{9236D007-4810-4740-824A-917B50217F86}"/>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9" name="Line 48">
              <a:extLst>
                <a:ext uri="{FF2B5EF4-FFF2-40B4-BE49-F238E27FC236}">
                  <a16:creationId xmlns:a16="http://schemas.microsoft.com/office/drawing/2014/main" id="{C25AE00F-93E3-43BC-BC09-9B01A05A3022}"/>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0" name="Line 49">
              <a:extLst>
                <a:ext uri="{FF2B5EF4-FFF2-40B4-BE49-F238E27FC236}">
                  <a16:creationId xmlns:a16="http://schemas.microsoft.com/office/drawing/2014/main" id="{861AD3BD-5D51-45C6-9F4C-A0389A1CECF0}"/>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1" name="Line 50">
              <a:extLst>
                <a:ext uri="{FF2B5EF4-FFF2-40B4-BE49-F238E27FC236}">
                  <a16:creationId xmlns:a16="http://schemas.microsoft.com/office/drawing/2014/main" id="{1D2EB31B-60AD-438F-B614-FF5BD536625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2" name="Line 51">
              <a:extLst>
                <a:ext uri="{FF2B5EF4-FFF2-40B4-BE49-F238E27FC236}">
                  <a16:creationId xmlns:a16="http://schemas.microsoft.com/office/drawing/2014/main" id="{C565712E-15B2-4904-9D7A-25F370564BE3}"/>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3" name="Line 52">
              <a:extLst>
                <a:ext uri="{FF2B5EF4-FFF2-40B4-BE49-F238E27FC236}">
                  <a16:creationId xmlns:a16="http://schemas.microsoft.com/office/drawing/2014/main" id="{DFD3CB8B-DDF8-48A5-8B15-602ACAF48A56}"/>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4" name="Line 53">
              <a:extLst>
                <a:ext uri="{FF2B5EF4-FFF2-40B4-BE49-F238E27FC236}">
                  <a16:creationId xmlns:a16="http://schemas.microsoft.com/office/drawing/2014/main" id="{E73EEA0F-B1C1-4951-BA78-BF4354219E56}"/>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5" name="Line 54">
              <a:extLst>
                <a:ext uri="{FF2B5EF4-FFF2-40B4-BE49-F238E27FC236}">
                  <a16:creationId xmlns:a16="http://schemas.microsoft.com/office/drawing/2014/main" id="{24975A09-4750-4ACE-952F-F758EDA0DF1D}"/>
                </a:ext>
              </a:extLst>
            </p:cNvPr>
            <p:cNvSpPr>
              <a:spLocks noChangeShapeType="1"/>
            </p:cNvSpPr>
            <p:nvPr userDrawn="1"/>
          </p:nvSpPr>
          <p:spPr bwMode="auto">
            <a:xfrm flipV="1">
              <a:off x="6149975" y="3538538"/>
              <a:ext cx="1512888" cy="1514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6" name="Line 55">
              <a:extLst>
                <a:ext uri="{FF2B5EF4-FFF2-40B4-BE49-F238E27FC236}">
                  <a16:creationId xmlns:a16="http://schemas.microsoft.com/office/drawing/2014/main" id="{EB964425-DD24-4E55-91BA-268FDAF6BCAC}"/>
                </a:ext>
              </a:extLst>
            </p:cNvPr>
            <p:cNvSpPr>
              <a:spLocks noChangeShapeType="1"/>
            </p:cNvSpPr>
            <p:nvPr userDrawn="1"/>
          </p:nvSpPr>
          <p:spPr bwMode="auto">
            <a:xfrm flipV="1">
              <a:off x="4892675" y="4265613"/>
              <a:ext cx="1812925" cy="18129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7" name="Line 56">
              <a:extLst>
                <a:ext uri="{FF2B5EF4-FFF2-40B4-BE49-F238E27FC236}">
                  <a16:creationId xmlns:a16="http://schemas.microsoft.com/office/drawing/2014/main" id="{13EED28E-9FB6-4160-91BB-EE3EA757F0E0}"/>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8" name="Line 57">
              <a:extLst>
                <a:ext uri="{FF2B5EF4-FFF2-40B4-BE49-F238E27FC236}">
                  <a16:creationId xmlns:a16="http://schemas.microsoft.com/office/drawing/2014/main" id="{BA2C5DF9-7704-4A43-A873-BA8BF0CBB024}"/>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9" name="Line 58">
              <a:extLst>
                <a:ext uri="{FF2B5EF4-FFF2-40B4-BE49-F238E27FC236}">
                  <a16:creationId xmlns:a16="http://schemas.microsoft.com/office/drawing/2014/main" id="{F907B9E4-C3FA-4A9A-8FA7-54541A97383C}"/>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0" name="Line 59">
              <a:extLst>
                <a:ext uri="{FF2B5EF4-FFF2-40B4-BE49-F238E27FC236}">
                  <a16:creationId xmlns:a16="http://schemas.microsoft.com/office/drawing/2014/main" id="{DEACB33E-BC5E-4AF5-882B-4762DC105AD5}"/>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1" name="Line 60">
              <a:extLst>
                <a:ext uri="{FF2B5EF4-FFF2-40B4-BE49-F238E27FC236}">
                  <a16:creationId xmlns:a16="http://schemas.microsoft.com/office/drawing/2014/main" id="{775B4F09-6C6F-4A74-BD9D-E29850000139}"/>
                </a:ext>
              </a:extLst>
            </p:cNvPr>
            <p:cNvSpPr>
              <a:spLocks noChangeShapeType="1"/>
            </p:cNvSpPr>
            <p:nvPr userDrawn="1"/>
          </p:nvSpPr>
          <p:spPr bwMode="auto">
            <a:xfrm flipV="1">
              <a:off x="4102100" y="6126162"/>
              <a:ext cx="742950" cy="74136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2" name="Line 61">
              <a:extLst>
                <a:ext uri="{FF2B5EF4-FFF2-40B4-BE49-F238E27FC236}">
                  <a16:creationId xmlns:a16="http://schemas.microsoft.com/office/drawing/2014/main" id="{60A885F8-53FB-48C8-A440-25E456E7CFC3}"/>
                </a:ext>
              </a:extLst>
            </p:cNvPr>
            <p:cNvSpPr>
              <a:spLocks noChangeShapeType="1"/>
            </p:cNvSpPr>
            <p:nvPr userDrawn="1"/>
          </p:nvSpPr>
          <p:spPr bwMode="auto">
            <a:xfrm flipV="1">
              <a:off x="4338638" y="5149849"/>
              <a:ext cx="1712912" cy="1724023"/>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3" name="Line 62">
              <a:extLst>
                <a:ext uri="{FF2B5EF4-FFF2-40B4-BE49-F238E27FC236}">
                  <a16:creationId xmlns:a16="http://schemas.microsoft.com/office/drawing/2014/main" id="{B1BF9BE6-91AC-4BCD-B350-CCF14005CD9F}"/>
                </a:ext>
              </a:extLst>
            </p:cNvPr>
            <p:cNvSpPr>
              <a:spLocks noChangeShapeType="1"/>
            </p:cNvSpPr>
            <p:nvPr userDrawn="1"/>
          </p:nvSpPr>
          <p:spPr bwMode="auto">
            <a:xfrm flipV="1">
              <a:off x="4633913" y="4756149"/>
              <a:ext cx="2098674" cy="21113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4" name="Line 63">
              <a:extLst>
                <a:ext uri="{FF2B5EF4-FFF2-40B4-BE49-F238E27FC236}">
                  <a16:creationId xmlns:a16="http://schemas.microsoft.com/office/drawing/2014/main" id="{DF0FEC11-175A-4C64-8673-C9A79196904B}"/>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5" name="Line 64">
              <a:extLst>
                <a:ext uri="{FF2B5EF4-FFF2-40B4-BE49-F238E27FC236}">
                  <a16:creationId xmlns:a16="http://schemas.microsoft.com/office/drawing/2014/main" id="{9AD68C52-C830-4C33-B27D-F03628904F38}"/>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6" name="Line 65">
              <a:extLst>
                <a:ext uri="{FF2B5EF4-FFF2-40B4-BE49-F238E27FC236}">
                  <a16:creationId xmlns:a16="http://schemas.microsoft.com/office/drawing/2014/main" id="{3BB4929F-DC8E-40AA-B4BB-06051A2E0DDF}"/>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7" name="Line 66">
              <a:extLst>
                <a:ext uri="{FF2B5EF4-FFF2-40B4-BE49-F238E27FC236}">
                  <a16:creationId xmlns:a16="http://schemas.microsoft.com/office/drawing/2014/main" id="{66078F90-20AF-469E-AA43-23C3248A5A44}"/>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8" name="Line 67">
              <a:extLst>
                <a:ext uri="{FF2B5EF4-FFF2-40B4-BE49-F238E27FC236}">
                  <a16:creationId xmlns:a16="http://schemas.microsoft.com/office/drawing/2014/main" id="{8799681A-3B88-44AF-8CAC-DD7E3899A5D3}"/>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9" name="Line 68">
              <a:extLst>
                <a:ext uri="{FF2B5EF4-FFF2-40B4-BE49-F238E27FC236}">
                  <a16:creationId xmlns:a16="http://schemas.microsoft.com/office/drawing/2014/main" id="{AF315264-EC37-4532-988C-DD22A97171D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0" name="Line 69">
              <a:extLst>
                <a:ext uri="{FF2B5EF4-FFF2-40B4-BE49-F238E27FC236}">
                  <a16:creationId xmlns:a16="http://schemas.microsoft.com/office/drawing/2014/main" id="{C4C0687A-617C-4C20-93B4-9949193AC4B3}"/>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1" name="Line 70">
              <a:extLst>
                <a:ext uri="{FF2B5EF4-FFF2-40B4-BE49-F238E27FC236}">
                  <a16:creationId xmlns:a16="http://schemas.microsoft.com/office/drawing/2014/main" id="{F62E80A3-A0F8-4025-B40F-CA2696B85046}"/>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2" name="Line 71">
              <a:extLst>
                <a:ext uri="{FF2B5EF4-FFF2-40B4-BE49-F238E27FC236}">
                  <a16:creationId xmlns:a16="http://schemas.microsoft.com/office/drawing/2014/main" id="{7D3058B7-3E6B-4C20-B5CD-FD80D7CA16D2}"/>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3" name="Line 73">
              <a:extLst>
                <a:ext uri="{FF2B5EF4-FFF2-40B4-BE49-F238E27FC236}">
                  <a16:creationId xmlns:a16="http://schemas.microsoft.com/office/drawing/2014/main" id="{F30AAA63-1232-454B-865B-60140702216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4" name="Line 74">
              <a:extLst>
                <a:ext uri="{FF2B5EF4-FFF2-40B4-BE49-F238E27FC236}">
                  <a16:creationId xmlns:a16="http://schemas.microsoft.com/office/drawing/2014/main" id="{17B74707-DCFD-4ADF-953B-613780EDFB9B}"/>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5" name="Line 75">
              <a:extLst>
                <a:ext uri="{FF2B5EF4-FFF2-40B4-BE49-F238E27FC236}">
                  <a16:creationId xmlns:a16="http://schemas.microsoft.com/office/drawing/2014/main" id="{4928A82E-9641-40B9-B74F-5BCF5E4DADB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6" name="Line 76">
              <a:extLst>
                <a:ext uri="{FF2B5EF4-FFF2-40B4-BE49-F238E27FC236}">
                  <a16:creationId xmlns:a16="http://schemas.microsoft.com/office/drawing/2014/main" id="{B0A22848-14EF-4F0E-958A-379C8EADDFBE}"/>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7" name="Line 77">
              <a:extLst>
                <a:ext uri="{FF2B5EF4-FFF2-40B4-BE49-F238E27FC236}">
                  <a16:creationId xmlns:a16="http://schemas.microsoft.com/office/drawing/2014/main" id="{F63F69C2-E5FD-4467-8E56-7ECD8EBD6720}"/>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8" name="Line 78">
              <a:extLst>
                <a:ext uri="{FF2B5EF4-FFF2-40B4-BE49-F238E27FC236}">
                  <a16:creationId xmlns:a16="http://schemas.microsoft.com/office/drawing/2014/main" id="{6EF1F0AE-48FA-402A-868F-E8659D53BF4D}"/>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9" name="Line 79">
              <a:extLst>
                <a:ext uri="{FF2B5EF4-FFF2-40B4-BE49-F238E27FC236}">
                  <a16:creationId xmlns:a16="http://schemas.microsoft.com/office/drawing/2014/main" id="{B13B3476-CF32-4E4D-BA63-6713FA657D67}"/>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0" name="Line 80">
              <a:extLst>
                <a:ext uri="{FF2B5EF4-FFF2-40B4-BE49-F238E27FC236}">
                  <a16:creationId xmlns:a16="http://schemas.microsoft.com/office/drawing/2014/main" id="{AF8A5F65-4E7D-4BC7-B873-09AA8115CD73}"/>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1" name="Line 81">
              <a:extLst>
                <a:ext uri="{FF2B5EF4-FFF2-40B4-BE49-F238E27FC236}">
                  <a16:creationId xmlns:a16="http://schemas.microsoft.com/office/drawing/2014/main" id="{2033690E-6982-4378-A4CB-82D2D38E2A13}"/>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2" name="Line 82">
              <a:extLst>
                <a:ext uri="{FF2B5EF4-FFF2-40B4-BE49-F238E27FC236}">
                  <a16:creationId xmlns:a16="http://schemas.microsoft.com/office/drawing/2014/main" id="{85114640-73BC-48F2-B135-D703A65F474F}"/>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3" name="Line 83">
              <a:extLst>
                <a:ext uri="{FF2B5EF4-FFF2-40B4-BE49-F238E27FC236}">
                  <a16:creationId xmlns:a16="http://schemas.microsoft.com/office/drawing/2014/main" id="{ACA21EB1-68AD-448F-A934-9F73D9BFC027}"/>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4" name="Line 85">
              <a:extLst>
                <a:ext uri="{FF2B5EF4-FFF2-40B4-BE49-F238E27FC236}">
                  <a16:creationId xmlns:a16="http://schemas.microsoft.com/office/drawing/2014/main" id="{44E32E3D-89E8-474E-BE35-99938363A3D1}"/>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5" name="Line 86">
              <a:extLst>
                <a:ext uri="{FF2B5EF4-FFF2-40B4-BE49-F238E27FC236}">
                  <a16:creationId xmlns:a16="http://schemas.microsoft.com/office/drawing/2014/main" id="{7FFE7252-936A-4A8A-8886-3972AFDE3F08}"/>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6" name="Line 87">
              <a:extLst>
                <a:ext uri="{FF2B5EF4-FFF2-40B4-BE49-F238E27FC236}">
                  <a16:creationId xmlns:a16="http://schemas.microsoft.com/office/drawing/2014/main" id="{97296E68-16EC-42EF-9D22-5AB94DF7B94D}"/>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7" name="Line 88">
              <a:extLst>
                <a:ext uri="{FF2B5EF4-FFF2-40B4-BE49-F238E27FC236}">
                  <a16:creationId xmlns:a16="http://schemas.microsoft.com/office/drawing/2014/main" id="{14F03777-20FA-4682-B2DF-4CD185B0E62D}"/>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8" name="Line 89">
              <a:extLst>
                <a:ext uri="{FF2B5EF4-FFF2-40B4-BE49-F238E27FC236}">
                  <a16:creationId xmlns:a16="http://schemas.microsoft.com/office/drawing/2014/main" id="{B8CC9553-DFDC-4814-8228-52ED893CECB4}"/>
                </a:ext>
              </a:extLst>
            </p:cNvPr>
            <p:cNvSpPr>
              <a:spLocks noChangeShapeType="1"/>
            </p:cNvSpPr>
            <p:nvPr userDrawn="1"/>
          </p:nvSpPr>
          <p:spPr bwMode="auto">
            <a:xfrm flipV="1">
              <a:off x="4779963" y="5232400"/>
              <a:ext cx="682625" cy="6826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9" name="Line 90">
              <a:extLst>
                <a:ext uri="{FF2B5EF4-FFF2-40B4-BE49-F238E27FC236}">
                  <a16:creationId xmlns:a16="http://schemas.microsoft.com/office/drawing/2014/main" id="{FB5F1481-9E07-493F-9064-21A25F254BBB}"/>
                </a:ext>
              </a:extLst>
            </p:cNvPr>
            <p:cNvSpPr>
              <a:spLocks noChangeShapeType="1"/>
            </p:cNvSpPr>
            <p:nvPr userDrawn="1"/>
          </p:nvSpPr>
          <p:spPr bwMode="auto">
            <a:xfrm flipV="1">
              <a:off x="4351338" y="5314950"/>
              <a:ext cx="741363" cy="7413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0" name="Line 91">
              <a:extLst>
                <a:ext uri="{FF2B5EF4-FFF2-40B4-BE49-F238E27FC236}">
                  <a16:creationId xmlns:a16="http://schemas.microsoft.com/office/drawing/2014/main" id="{AD6D1FD7-6048-46D5-AB57-FFEB826ADBD7}"/>
                </a:ext>
              </a:extLst>
            </p:cNvPr>
            <p:cNvSpPr>
              <a:spLocks noChangeShapeType="1"/>
            </p:cNvSpPr>
            <p:nvPr userDrawn="1"/>
          </p:nvSpPr>
          <p:spPr bwMode="auto">
            <a:xfrm flipV="1">
              <a:off x="3676650" y="5611813"/>
              <a:ext cx="887413" cy="88900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1" name="Line 92">
              <a:extLst>
                <a:ext uri="{FF2B5EF4-FFF2-40B4-BE49-F238E27FC236}">
                  <a16:creationId xmlns:a16="http://schemas.microsoft.com/office/drawing/2014/main" id="{80E69DBC-6521-4A7C-A361-D8DADC5A798F}"/>
                </a:ext>
              </a:extLst>
            </p:cNvPr>
            <p:cNvSpPr>
              <a:spLocks noChangeShapeType="1"/>
            </p:cNvSpPr>
            <p:nvPr userDrawn="1"/>
          </p:nvSpPr>
          <p:spPr bwMode="auto">
            <a:xfrm flipV="1">
              <a:off x="4627563" y="5175250"/>
              <a:ext cx="374650" cy="3746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2" name="Line 93">
              <a:extLst>
                <a:ext uri="{FF2B5EF4-FFF2-40B4-BE49-F238E27FC236}">
                  <a16:creationId xmlns:a16="http://schemas.microsoft.com/office/drawing/2014/main" id="{30F74E0F-9118-4653-B6D4-F4F2971BDF26}"/>
                </a:ext>
              </a:extLst>
            </p:cNvPr>
            <p:cNvSpPr>
              <a:spLocks noChangeShapeType="1"/>
            </p:cNvSpPr>
            <p:nvPr userDrawn="1"/>
          </p:nvSpPr>
          <p:spPr bwMode="auto">
            <a:xfrm flipV="1">
              <a:off x="5049838" y="49434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3" name="Line 94">
              <a:extLst>
                <a:ext uri="{FF2B5EF4-FFF2-40B4-BE49-F238E27FC236}">
                  <a16:creationId xmlns:a16="http://schemas.microsoft.com/office/drawing/2014/main" id="{1D947FA7-1D69-47AC-93D2-5BEC8BB85548}"/>
                </a:ext>
              </a:extLst>
            </p:cNvPr>
            <p:cNvSpPr>
              <a:spLocks noChangeShapeType="1"/>
            </p:cNvSpPr>
            <p:nvPr userDrawn="1"/>
          </p:nvSpPr>
          <p:spPr bwMode="auto">
            <a:xfrm flipV="1">
              <a:off x="5435600" y="4643438"/>
              <a:ext cx="96838"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4" name="Line 95">
              <a:extLst>
                <a:ext uri="{FF2B5EF4-FFF2-40B4-BE49-F238E27FC236}">
                  <a16:creationId xmlns:a16="http://schemas.microsoft.com/office/drawing/2014/main" id="{2A107A14-E918-4BC4-8617-81C38DD8F007}"/>
                </a:ext>
              </a:extLst>
            </p:cNvPr>
            <p:cNvSpPr>
              <a:spLocks noChangeShapeType="1"/>
            </p:cNvSpPr>
            <p:nvPr userDrawn="1"/>
          </p:nvSpPr>
          <p:spPr bwMode="auto">
            <a:xfrm flipV="1">
              <a:off x="5730875" y="4348163"/>
              <a:ext cx="98425"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5" name="Line 96">
              <a:extLst>
                <a:ext uri="{FF2B5EF4-FFF2-40B4-BE49-F238E27FC236}">
                  <a16:creationId xmlns:a16="http://schemas.microsoft.com/office/drawing/2014/main" id="{1648310A-843B-47CB-AC15-3819EBBD2216}"/>
                </a:ext>
              </a:extLst>
            </p:cNvPr>
            <p:cNvSpPr>
              <a:spLocks noChangeShapeType="1"/>
            </p:cNvSpPr>
            <p:nvPr userDrawn="1"/>
          </p:nvSpPr>
          <p:spPr bwMode="auto">
            <a:xfrm flipV="1">
              <a:off x="3306762" y="6524624"/>
              <a:ext cx="346076" cy="3492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6" name="Line 97">
              <a:extLst>
                <a:ext uri="{FF2B5EF4-FFF2-40B4-BE49-F238E27FC236}">
                  <a16:creationId xmlns:a16="http://schemas.microsoft.com/office/drawing/2014/main" id="{73E9ED56-84DE-43B8-BF8C-94C4724E0703}"/>
                </a:ext>
              </a:extLst>
            </p:cNvPr>
            <p:cNvSpPr>
              <a:spLocks noChangeShapeType="1"/>
            </p:cNvSpPr>
            <p:nvPr userDrawn="1"/>
          </p:nvSpPr>
          <p:spPr bwMode="auto">
            <a:xfrm flipV="1">
              <a:off x="3544888" y="6103937"/>
              <a:ext cx="758825" cy="7699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7" name="Line 98">
              <a:extLst>
                <a:ext uri="{FF2B5EF4-FFF2-40B4-BE49-F238E27FC236}">
                  <a16:creationId xmlns:a16="http://schemas.microsoft.com/office/drawing/2014/main" id="{C504053D-C26A-41EA-9951-44122F246A23}"/>
                </a:ext>
              </a:extLst>
            </p:cNvPr>
            <p:cNvSpPr>
              <a:spLocks noChangeShapeType="1"/>
            </p:cNvSpPr>
            <p:nvPr userDrawn="1"/>
          </p:nvSpPr>
          <p:spPr bwMode="auto">
            <a:xfrm flipV="1">
              <a:off x="3822700" y="5984875"/>
              <a:ext cx="887413" cy="888998"/>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8" name="Line 99">
              <a:extLst>
                <a:ext uri="{FF2B5EF4-FFF2-40B4-BE49-F238E27FC236}">
                  <a16:creationId xmlns:a16="http://schemas.microsoft.com/office/drawing/2014/main" id="{41684C0C-DC2D-456A-B4BE-D8A41F73C663}"/>
                </a:ext>
              </a:extLst>
            </p:cNvPr>
            <p:cNvSpPr>
              <a:spLocks noChangeShapeType="1"/>
            </p:cNvSpPr>
            <p:nvPr userDrawn="1"/>
          </p:nvSpPr>
          <p:spPr bwMode="auto">
            <a:xfrm flipV="1">
              <a:off x="5510213" y="4902200"/>
              <a:ext cx="282575" cy="28257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9" name="Line 100">
              <a:extLst>
                <a:ext uri="{FF2B5EF4-FFF2-40B4-BE49-F238E27FC236}">
                  <a16:creationId xmlns:a16="http://schemas.microsoft.com/office/drawing/2014/main" id="{CE7D9525-E1DF-4FBD-A7CB-AF3D4D043C20}"/>
                </a:ext>
              </a:extLst>
            </p:cNvPr>
            <p:cNvSpPr>
              <a:spLocks noChangeShapeType="1"/>
            </p:cNvSpPr>
            <p:nvPr userDrawn="1"/>
          </p:nvSpPr>
          <p:spPr bwMode="auto">
            <a:xfrm flipV="1">
              <a:off x="5838825" y="4757738"/>
              <a:ext cx="98425" cy="984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grpSp>
      <p:sp>
        <p:nvSpPr>
          <p:cNvPr id="110" name="Oval 109">
            <a:extLst>
              <a:ext uri="{FF2B5EF4-FFF2-40B4-BE49-F238E27FC236}">
                <a16:creationId xmlns:a16="http://schemas.microsoft.com/office/drawing/2014/main" id="{69D529C2-D6ED-4ED6-91C4-3D92FFBCE69E}"/>
              </a:ext>
              <a:ext uri="{C183D7F6-B498-43B3-948B-1728B52AA6E4}">
                <adec:decorative xmlns:adec="http://schemas.microsoft.com/office/drawing/2017/decorative" val="1"/>
              </a:ext>
            </a:extLst>
          </p:cNvPr>
          <p:cNvSpPr/>
          <p:nvPr userDrawn="1"/>
        </p:nvSpPr>
        <p:spPr bwMode="auto">
          <a:xfrm>
            <a:off x="7768735" y="5843309"/>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1" name="Oval 110">
            <a:extLst>
              <a:ext uri="{FF2B5EF4-FFF2-40B4-BE49-F238E27FC236}">
                <a16:creationId xmlns:a16="http://schemas.microsoft.com/office/drawing/2014/main" id="{748B8469-7A59-4BF4-8F62-5F6C29C317FA}"/>
              </a:ext>
              <a:ext uri="{C183D7F6-B498-43B3-948B-1728B52AA6E4}">
                <adec:decorative xmlns:adec="http://schemas.microsoft.com/office/drawing/2017/decorative" val="1"/>
              </a:ext>
            </a:extLst>
          </p:cNvPr>
          <p:cNvSpPr/>
          <p:nvPr userDrawn="1"/>
        </p:nvSpPr>
        <p:spPr bwMode="auto">
          <a:xfrm rot="10800000">
            <a:off x="9452262" y="4404222"/>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2" name="Oval 111">
            <a:extLst>
              <a:ext uri="{FF2B5EF4-FFF2-40B4-BE49-F238E27FC236}">
                <a16:creationId xmlns:a16="http://schemas.microsoft.com/office/drawing/2014/main" id="{5092B49F-F268-4866-8C31-4577C3E8B28B}"/>
              </a:ext>
              <a:ext uri="{C183D7F6-B498-43B3-948B-1728B52AA6E4}">
                <adec:decorative xmlns:adec="http://schemas.microsoft.com/office/drawing/2017/decorative" val="1"/>
              </a:ext>
            </a:extLst>
          </p:cNvPr>
          <p:cNvSpPr/>
          <p:nvPr userDrawn="1"/>
        </p:nvSpPr>
        <p:spPr bwMode="auto">
          <a:xfrm rot="10800000">
            <a:off x="7638878" y="4781240"/>
            <a:ext cx="139910" cy="13989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3" name="Oval 112">
            <a:extLst>
              <a:ext uri="{FF2B5EF4-FFF2-40B4-BE49-F238E27FC236}">
                <a16:creationId xmlns:a16="http://schemas.microsoft.com/office/drawing/2014/main" id="{8B5E4582-A391-41DC-B6CC-70834A29A515}"/>
              </a:ext>
              <a:ext uri="{C183D7F6-B498-43B3-948B-1728B52AA6E4}">
                <adec:decorative xmlns:adec="http://schemas.microsoft.com/office/drawing/2017/decorative" val="1"/>
              </a:ext>
            </a:extLst>
          </p:cNvPr>
          <p:cNvSpPr/>
          <p:nvPr userDrawn="1"/>
        </p:nvSpPr>
        <p:spPr bwMode="auto">
          <a:xfrm rot="10800000">
            <a:off x="10184170" y="6517873"/>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4" name="Oval 113">
            <a:extLst>
              <a:ext uri="{FF2B5EF4-FFF2-40B4-BE49-F238E27FC236}">
                <a16:creationId xmlns:a16="http://schemas.microsoft.com/office/drawing/2014/main" id="{DDD9E78F-727E-4CBB-9945-5EECFA355B22}"/>
              </a:ext>
              <a:ext uri="{C183D7F6-B498-43B3-948B-1728B52AA6E4}">
                <adec:decorative xmlns:adec="http://schemas.microsoft.com/office/drawing/2017/decorative" val="1"/>
              </a:ext>
            </a:extLst>
          </p:cNvPr>
          <p:cNvSpPr/>
          <p:nvPr userDrawn="1"/>
        </p:nvSpPr>
        <p:spPr bwMode="auto">
          <a:xfrm rot="10800000">
            <a:off x="9227200" y="2348965"/>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5" name="Oval 114">
            <a:extLst>
              <a:ext uri="{FF2B5EF4-FFF2-40B4-BE49-F238E27FC236}">
                <a16:creationId xmlns:a16="http://schemas.microsoft.com/office/drawing/2014/main" id="{39E2F3FF-24A6-414A-976C-A9A167220F6D}"/>
              </a:ext>
              <a:ext uri="{C183D7F6-B498-43B3-948B-1728B52AA6E4}">
                <adec:decorative xmlns:adec="http://schemas.microsoft.com/office/drawing/2017/decorative" val="1"/>
              </a:ext>
            </a:extLst>
          </p:cNvPr>
          <p:cNvSpPr/>
          <p:nvPr userDrawn="1"/>
        </p:nvSpPr>
        <p:spPr bwMode="auto">
          <a:xfrm>
            <a:off x="5588175" y="5153594"/>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6" name="Oval 115">
            <a:extLst>
              <a:ext uri="{FF2B5EF4-FFF2-40B4-BE49-F238E27FC236}">
                <a16:creationId xmlns:a16="http://schemas.microsoft.com/office/drawing/2014/main" id="{74EA602C-6762-4739-8FE7-0F442314006A}"/>
              </a:ext>
              <a:ext uri="{C183D7F6-B498-43B3-948B-1728B52AA6E4}">
                <adec:decorative xmlns:adec="http://schemas.microsoft.com/office/drawing/2017/decorative" val="1"/>
              </a:ext>
            </a:extLst>
          </p:cNvPr>
          <p:cNvSpPr/>
          <p:nvPr userDrawn="1"/>
        </p:nvSpPr>
        <p:spPr bwMode="auto">
          <a:xfrm>
            <a:off x="4548490" y="5916854"/>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7" name="Oval 116">
            <a:extLst>
              <a:ext uri="{FF2B5EF4-FFF2-40B4-BE49-F238E27FC236}">
                <a16:creationId xmlns:a16="http://schemas.microsoft.com/office/drawing/2014/main" id="{71D61EC8-45A2-445E-AF29-DE0AAE03D6D7}"/>
              </a:ext>
              <a:ext uri="{C183D7F6-B498-43B3-948B-1728B52AA6E4}">
                <adec:decorative xmlns:adec="http://schemas.microsoft.com/office/drawing/2017/decorative" val="1"/>
              </a:ext>
            </a:extLst>
          </p:cNvPr>
          <p:cNvSpPr/>
          <p:nvPr userDrawn="1"/>
        </p:nvSpPr>
        <p:spPr bwMode="auto">
          <a:xfrm>
            <a:off x="10684494" y="1218678"/>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cs typeface="Segoe UI" pitchFamily="34" charset="0"/>
            </a:endParaRPr>
          </a:p>
        </p:txBody>
      </p:sp>
      <p:pic>
        <p:nvPicPr>
          <p:cNvPr id="3" name="Graphic 2">
            <a:extLst>
              <a:ext uri="{FF2B5EF4-FFF2-40B4-BE49-F238E27FC236}">
                <a16:creationId xmlns:a16="http://schemas.microsoft.com/office/drawing/2014/main" id="{3CC084C9-C175-4D76-993D-F6AF9B7956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233784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xit" presetSubtype="0" repeatCount="indefinite" fill="hold" grpId="0" nodeType="withEffect">
                                  <p:stCondLst>
                                    <p:cond delay="0"/>
                                  </p:stCondLst>
                                  <p:childTnLst>
                                    <p:animEffect transition="out" filter="fade">
                                      <p:cBhvr>
                                        <p:cTn id="9" dur="2250"/>
                                        <p:tgtEl>
                                          <p:spTgt spid="115"/>
                                        </p:tgtEl>
                                      </p:cBhvr>
                                    </p:animEffect>
                                    <p:set>
                                      <p:cBhvr>
                                        <p:cTn id="10" dur="1" fill="hold">
                                          <p:stCondLst>
                                            <p:cond delay="2249"/>
                                          </p:stCondLst>
                                        </p:cTn>
                                        <p:tgtEl>
                                          <p:spTgt spid="115"/>
                                        </p:tgtEl>
                                        <p:attrNameLst>
                                          <p:attrName>style.visibility</p:attrName>
                                        </p:attrNameLst>
                                      </p:cBhvr>
                                      <p:to>
                                        <p:strVal val="hidden"/>
                                      </p:to>
                                    </p:set>
                                  </p:childTnLst>
                                </p:cTn>
                              </p:par>
                              <p:par>
                                <p:cTn id="11" presetID="42" presetClass="path" presetSubtype="0" repeatCount="indefinite" decel="66667" fill="hold" grpId="2" nodeType="withEffect">
                                  <p:stCondLst>
                                    <p:cond delay="0"/>
                                  </p:stCondLst>
                                  <p:childTnLst>
                                    <p:animMotion origin="layout" path="M -0.178 0.32292 L 0.11211 -0.20255 " pathEditMode="relative" rAng="0" ptsTypes="AA">
                                      <p:cBhvr>
                                        <p:cTn id="12" dur="2250" fill="hold"/>
                                        <p:tgtEl>
                                          <p:spTgt spid="115"/>
                                        </p:tgtEl>
                                        <p:attrNameLst>
                                          <p:attrName>ppt_x</p:attrName>
                                          <p:attrName>ppt_y</p:attrName>
                                        </p:attrNameLst>
                                      </p:cBhvr>
                                      <p:rCtr x="14505" y="-26273"/>
                                    </p:animMotion>
                                  </p:childTnLst>
                                </p:cTn>
                              </p:par>
                              <p:par>
                                <p:cTn id="13" presetID="10" presetClass="entr" presetSubtype="0" fill="hold" grpId="0" nodeType="withEffect">
                                  <p:stCondLst>
                                    <p:cond delay="10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par>
                                <p:cTn id="16" presetID="10" presetClass="exit" presetSubtype="0" repeatCount="indefinite" fill="hold" grpId="1" nodeType="withEffect">
                                  <p:stCondLst>
                                    <p:cond delay="100"/>
                                  </p:stCondLst>
                                  <p:childTnLst>
                                    <p:animEffect transition="out" filter="fade">
                                      <p:cBhvr>
                                        <p:cTn id="17" dur="2250"/>
                                        <p:tgtEl>
                                          <p:spTgt spid="111"/>
                                        </p:tgtEl>
                                      </p:cBhvr>
                                    </p:animEffect>
                                    <p:set>
                                      <p:cBhvr>
                                        <p:cTn id="18" dur="1" fill="hold">
                                          <p:stCondLst>
                                            <p:cond delay="2249"/>
                                          </p:stCondLst>
                                        </p:cTn>
                                        <p:tgtEl>
                                          <p:spTgt spid="111"/>
                                        </p:tgtEl>
                                        <p:attrNameLst>
                                          <p:attrName>style.visibility</p:attrName>
                                        </p:attrNameLst>
                                      </p:cBhvr>
                                      <p:to>
                                        <p:strVal val="hidden"/>
                                      </p:to>
                                    </p:set>
                                  </p:childTnLst>
                                </p:cTn>
                              </p:par>
                              <p:par>
                                <p:cTn id="19" presetID="42" presetClass="path" presetSubtype="0" repeatCount="indefinite" decel="66667" fill="hold" grpId="2" nodeType="withEffect">
                                  <p:stCondLst>
                                    <p:cond delay="100"/>
                                  </p:stCondLst>
                                  <p:childTnLst>
                                    <p:animMotion origin="layout" path="M -0.178 0.32292 L 0.11211 -0.20255 " pathEditMode="relative" rAng="0" ptsTypes="AA">
                                      <p:cBhvr>
                                        <p:cTn id="20" dur="2250" fill="hold"/>
                                        <p:tgtEl>
                                          <p:spTgt spid="111"/>
                                        </p:tgtEl>
                                        <p:attrNameLst>
                                          <p:attrName>ppt_x</p:attrName>
                                          <p:attrName>ppt_y</p:attrName>
                                        </p:attrNameLst>
                                      </p:cBhvr>
                                      <p:rCtr x="14505" y="-26273"/>
                                    </p:animMotion>
                                  </p:childTnLst>
                                </p:cTn>
                              </p:par>
                              <p:par>
                                <p:cTn id="21" presetID="10" presetClass="entr" presetSubtype="0" fill="hold" grpId="0" nodeType="withEffect">
                                  <p:stCondLst>
                                    <p:cond delay="50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childTnLst>
                                </p:cTn>
                              </p:par>
                              <p:par>
                                <p:cTn id="24" presetID="10" presetClass="exit" presetSubtype="0" repeatCount="indefinite" fill="hold" grpId="1" nodeType="withEffect">
                                  <p:stCondLst>
                                    <p:cond delay="500"/>
                                  </p:stCondLst>
                                  <p:childTnLst>
                                    <p:animEffect transition="out" filter="fade">
                                      <p:cBhvr>
                                        <p:cTn id="25" dur="2250"/>
                                        <p:tgtEl>
                                          <p:spTgt spid="116"/>
                                        </p:tgtEl>
                                      </p:cBhvr>
                                    </p:animEffect>
                                    <p:set>
                                      <p:cBhvr>
                                        <p:cTn id="26" dur="1" fill="hold">
                                          <p:stCondLst>
                                            <p:cond delay="2249"/>
                                          </p:stCondLst>
                                        </p:cTn>
                                        <p:tgtEl>
                                          <p:spTgt spid="116"/>
                                        </p:tgtEl>
                                        <p:attrNameLst>
                                          <p:attrName>style.visibility</p:attrName>
                                        </p:attrNameLst>
                                      </p:cBhvr>
                                      <p:to>
                                        <p:strVal val="hidden"/>
                                      </p:to>
                                    </p:set>
                                  </p:childTnLst>
                                </p:cTn>
                              </p:par>
                              <p:par>
                                <p:cTn id="27" presetID="42" presetClass="path" presetSubtype="0" repeatCount="indefinite" decel="66667" fill="hold" grpId="2" nodeType="withEffect">
                                  <p:stCondLst>
                                    <p:cond delay="500"/>
                                  </p:stCondLst>
                                  <p:childTnLst>
                                    <p:animMotion origin="layout" path="M -0.178 0.32292 L 0.11211 -0.20255 " pathEditMode="relative" rAng="0" ptsTypes="AA">
                                      <p:cBhvr>
                                        <p:cTn id="28" dur="2250" fill="hold"/>
                                        <p:tgtEl>
                                          <p:spTgt spid="116"/>
                                        </p:tgtEl>
                                        <p:attrNameLst>
                                          <p:attrName>ppt_x</p:attrName>
                                          <p:attrName>ppt_y</p:attrName>
                                        </p:attrNameLst>
                                      </p:cBhvr>
                                      <p:rCtr x="14505" y="-26273"/>
                                    </p:animMotion>
                                  </p:childTnLst>
                                </p:cTn>
                              </p:par>
                              <p:par>
                                <p:cTn id="29" presetID="10" presetClass="entr" presetSubtype="0" fill="hold" grpId="0" nodeType="withEffect">
                                  <p:stCondLst>
                                    <p:cond delay="30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xit" presetSubtype="0" repeatCount="indefinite" fill="hold" grpId="1" nodeType="withEffect">
                                  <p:stCondLst>
                                    <p:cond delay="300"/>
                                  </p:stCondLst>
                                  <p:childTnLst>
                                    <p:animEffect transition="out" filter="fade">
                                      <p:cBhvr>
                                        <p:cTn id="33" dur="2250"/>
                                        <p:tgtEl>
                                          <p:spTgt spid="110"/>
                                        </p:tgtEl>
                                      </p:cBhvr>
                                    </p:animEffect>
                                    <p:set>
                                      <p:cBhvr>
                                        <p:cTn id="34" dur="1" fill="hold">
                                          <p:stCondLst>
                                            <p:cond delay="2249"/>
                                          </p:stCondLst>
                                        </p:cTn>
                                        <p:tgtEl>
                                          <p:spTgt spid="110"/>
                                        </p:tgtEl>
                                        <p:attrNameLst>
                                          <p:attrName>style.visibility</p:attrName>
                                        </p:attrNameLst>
                                      </p:cBhvr>
                                      <p:to>
                                        <p:strVal val="hidden"/>
                                      </p:to>
                                    </p:set>
                                  </p:childTnLst>
                                </p:cTn>
                              </p:par>
                              <p:par>
                                <p:cTn id="35" presetID="42" presetClass="path" presetSubtype="0" repeatCount="indefinite" decel="66667" fill="hold" grpId="2" nodeType="withEffect">
                                  <p:stCondLst>
                                    <p:cond delay="300"/>
                                  </p:stCondLst>
                                  <p:childTnLst>
                                    <p:animMotion origin="layout" path="M -0.09544 0.16782 L 0.29271 -0.52963 " pathEditMode="relative" rAng="0" ptsTypes="AA">
                                      <p:cBhvr>
                                        <p:cTn id="36" dur="2250" fill="hold"/>
                                        <p:tgtEl>
                                          <p:spTgt spid="110"/>
                                        </p:tgtEl>
                                        <p:attrNameLst>
                                          <p:attrName>ppt_x</p:attrName>
                                          <p:attrName>ppt_y</p:attrName>
                                        </p:attrNameLst>
                                      </p:cBhvr>
                                      <p:rCtr x="19401" y="-34884"/>
                                    </p:animMotion>
                                  </p:childTnLst>
                                </p:cTn>
                              </p:par>
                              <p:par>
                                <p:cTn id="37" presetID="10" presetClass="entr" presetSubtype="0" fill="hold" grpId="0" nodeType="withEffect">
                                  <p:stCondLst>
                                    <p:cond delay="200"/>
                                  </p:stCondLst>
                                  <p:childTnLst>
                                    <p:set>
                                      <p:cBhvr>
                                        <p:cTn id="38" dur="1" fill="hold">
                                          <p:stCondLst>
                                            <p:cond delay="0"/>
                                          </p:stCondLst>
                                        </p:cTn>
                                        <p:tgtEl>
                                          <p:spTgt spid="113"/>
                                        </p:tgtEl>
                                        <p:attrNameLst>
                                          <p:attrName>style.visibility</p:attrName>
                                        </p:attrNameLst>
                                      </p:cBhvr>
                                      <p:to>
                                        <p:strVal val="visible"/>
                                      </p:to>
                                    </p:set>
                                    <p:animEffect transition="in" filter="fade">
                                      <p:cBhvr>
                                        <p:cTn id="39" dur="500"/>
                                        <p:tgtEl>
                                          <p:spTgt spid="113"/>
                                        </p:tgtEl>
                                      </p:cBhvr>
                                    </p:animEffect>
                                  </p:childTnLst>
                                </p:cTn>
                              </p:par>
                              <p:par>
                                <p:cTn id="40" presetID="10" presetClass="exit" presetSubtype="0" repeatCount="indefinite" fill="hold" grpId="1" nodeType="withEffect">
                                  <p:stCondLst>
                                    <p:cond delay="200"/>
                                  </p:stCondLst>
                                  <p:childTnLst>
                                    <p:animEffect transition="out" filter="fade">
                                      <p:cBhvr>
                                        <p:cTn id="41" dur="2250"/>
                                        <p:tgtEl>
                                          <p:spTgt spid="113"/>
                                        </p:tgtEl>
                                      </p:cBhvr>
                                    </p:animEffect>
                                    <p:set>
                                      <p:cBhvr>
                                        <p:cTn id="42" dur="1" fill="hold">
                                          <p:stCondLst>
                                            <p:cond delay="2249"/>
                                          </p:stCondLst>
                                        </p:cTn>
                                        <p:tgtEl>
                                          <p:spTgt spid="113"/>
                                        </p:tgtEl>
                                        <p:attrNameLst>
                                          <p:attrName>style.visibility</p:attrName>
                                        </p:attrNameLst>
                                      </p:cBhvr>
                                      <p:to>
                                        <p:strVal val="hidden"/>
                                      </p:to>
                                    </p:set>
                                  </p:childTnLst>
                                </p:cTn>
                              </p:par>
                              <p:par>
                                <p:cTn id="43" presetID="42" presetClass="path" presetSubtype="0" repeatCount="indefinite" decel="66667" fill="hold" grpId="2" nodeType="withEffect">
                                  <p:stCondLst>
                                    <p:cond delay="200"/>
                                  </p:stCondLst>
                                  <p:childTnLst>
                                    <p:animMotion origin="layout" path="M -0.178 0.32292 L 0.11211 -0.20255 " pathEditMode="relative" rAng="0" ptsTypes="AA">
                                      <p:cBhvr>
                                        <p:cTn id="44" dur="2250" fill="hold"/>
                                        <p:tgtEl>
                                          <p:spTgt spid="113"/>
                                        </p:tgtEl>
                                        <p:attrNameLst>
                                          <p:attrName>ppt_x</p:attrName>
                                          <p:attrName>ppt_y</p:attrName>
                                        </p:attrNameLst>
                                      </p:cBhvr>
                                      <p:rCtr x="14505" y="-26273"/>
                                    </p:animMotion>
                                  </p:childTnLst>
                                </p:cTn>
                              </p:par>
                              <p:par>
                                <p:cTn id="45" presetID="10" presetClass="entr" presetSubtype="0" fill="hold" grpId="0" nodeType="withEffect">
                                  <p:stCondLst>
                                    <p:cond delay="40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par>
                                <p:cTn id="48" presetID="10" presetClass="exit" presetSubtype="0" repeatCount="indefinite" fill="hold" grpId="1" nodeType="withEffect">
                                  <p:stCondLst>
                                    <p:cond delay="400"/>
                                  </p:stCondLst>
                                  <p:childTnLst>
                                    <p:animEffect transition="out" filter="fade">
                                      <p:cBhvr>
                                        <p:cTn id="49" dur="2250"/>
                                        <p:tgtEl>
                                          <p:spTgt spid="117"/>
                                        </p:tgtEl>
                                      </p:cBhvr>
                                    </p:animEffect>
                                    <p:set>
                                      <p:cBhvr>
                                        <p:cTn id="50" dur="1" fill="hold">
                                          <p:stCondLst>
                                            <p:cond delay="2249"/>
                                          </p:stCondLst>
                                        </p:cTn>
                                        <p:tgtEl>
                                          <p:spTgt spid="117"/>
                                        </p:tgtEl>
                                        <p:attrNameLst>
                                          <p:attrName>style.visibility</p:attrName>
                                        </p:attrNameLst>
                                      </p:cBhvr>
                                      <p:to>
                                        <p:strVal val="hidden"/>
                                      </p:to>
                                    </p:set>
                                  </p:childTnLst>
                                </p:cTn>
                              </p:par>
                              <p:par>
                                <p:cTn id="51" presetID="42" presetClass="path" presetSubtype="0" repeatCount="indefinite" decel="66667" fill="hold" grpId="2" nodeType="withEffect">
                                  <p:stCondLst>
                                    <p:cond delay="400"/>
                                  </p:stCondLst>
                                  <p:childTnLst>
                                    <p:animMotion origin="layout" path="M -0.48255 0.85625 L 0.07266 -0.12732 " pathEditMode="relative" rAng="0" ptsTypes="AA">
                                      <p:cBhvr>
                                        <p:cTn id="52" dur="2250" fill="hold"/>
                                        <p:tgtEl>
                                          <p:spTgt spid="117"/>
                                        </p:tgtEl>
                                        <p:attrNameLst>
                                          <p:attrName>ppt_x</p:attrName>
                                          <p:attrName>ppt_y</p:attrName>
                                        </p:attrNameLst>
                                      </p:cBhvr>
                                      <p:rCtr x="27760" y="-49190"/>
                                    </p:animMotion>
                                  </p:childTnLst>
                                </p:cTn>
                              </p:par>
                              <p:par>
                                <p:cTn id="53" presetID="10"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par>
                                <p:cTn id="56" presetID="10" presetClass="exit" presetSubtype="0" repeatCount="indefinite" fill="hold" grpId="1" nodeType="withEffect">
                                  <p:stCondLst>
                                    <p:cond delay="0"/>
                                  </p:stCondLst>
                                  <p:childTnLst>
                                    <p:animEffect transition="out" filter="fade">
                                      <p:cBhvr>
                                        <p:cTn id="57" dur="2250"/>
                                        <p:tgtEl>
                                          <p:spTgt spid="114"/>
                                        </p:tgtEl>
                                      </p:cBhvr>
                                    </p:animEffect>
                                    <p:set>
                                      <p:cBhvr>
                                        <p:cTn id="58" dur="1" fill="hold">
                                          <p:stCondLst>
                                            <p:cond delay="2249"/>
                                          </p:stCondLst>
                                        </p:cTn>
                                        <p:tgtEl>
                                          <p:spTgt spid="114"/>
                                        </p:tgtEl>
                                        <p:attrNameLst>
                                          <p:attrName>style.visibility</p:attrName>
                                        </p:attrNameLst>
                                      </p:cBhvr>
                                      <p:to>
                                        <p:strVal val="hidden"/>
                                      </p:to>
                                    </p:set>
                                  </p:childTnLst>
                                </p:cTn>
                              </p:par>
                              <p:par>
                                <p:cTn id="59" presetID="42" presetClass="path" presetSubtype="0" repeatCount="indefinite" decel="66667" fill="hold" grpId="2" nodeType="withEffect">
                                  <p:stCondLst>
                                    <p:cond delay="0"/>
                                  </p:stCondLst>
                                  <p:childTnLst>
                                    <p:animMotion origin="layout" path="M -0.48255 0.85625 L 0.07266 -0.12732 " pathEditMode="relative" rAng="0" ptsTypes="AA">
                                      <p:cBhvr>
                                        <p:cTn id="60" dur="2250" fill="hold"/>
                                        <p:tgtEl>
                                          <p:spTgt spid="114"/>
                                        </p:tgtEl>
                                        <p:attrNameLst>
                                          <p:attrName>ppt_x</p:attrName>
                                          <p:attrName>ppt_y</p:attrName>
                                        </p:attrNameLst>
                                      </p:cBhvr>
                                      <p:rCtr x="27760" y="-49190"/>
                                    </p:animMotion>
                                  </p:childTnLst>
                                </p:cTn>
                              </p:par>
                              <p:par>
                                <p:cTn id="61" presetID="10" presetClass="entr" presetSubtype="0" fill="hold" grpId="0" nodeType="withEffect">
                                  <p:stCondLst>
                                    <p:cond delay="40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500"/>
                                        <p:tgtEl>
                                          <p:spTgt spid="112"/>
                                        </p:tgtEl>
                                      </p:cBhvr>
                                    </p:animEffect>
                                  </p:childTnLst>
                                </p:cTn>
                              </p:par>
                              <p:par>
                                <p:cTn id="64" presetID="10" presetClass="exit" presetSubtype="0" repeatCount="indefinite" fill="hold" grpId="1" nodeType="withEffect">
                                  <p:stCondLst>
                                    <p:cond delay="400"/>
                                  </p:stCondLst>
                                  <p:childTnLst>
                                    <p:animEffect transition="out" filter="fade">
                                      <p:cBhvr>
                                        <p:cTn id="65" dur="2250"/>
                                        <p:tgtEl>
                                          <p:spTgt spid="112"/>
                                        </p:tgtEl>
                                      </p:cBhvr>
                                    </p:animEffect>
                                    <p:set>
                                      <p:cBhvr>
                                        <p:cTn id="66" dur="1" fill="hold">
                                          <p:stCondLst>
                                            <p:cond delay="2249"/>
                                          </p:stCondLst>
                                        </p:cTn>
                                        <p:tgtEl>
                                          <p:spTgt spid="112"/>
                                        </p:tgtEl>
                                        <p:attrNameLst>
                                          <p:attrName>style.visibility</p:attrName>
                                        </p:attrNameLst>
                                      </p:cBhvr>
                                      <p:to>
                                        <p:strVal val="hidden"/>
                                      </p:to>
                                    </p:set>
                                  </p:childTnLst>
                                </p:cTn>
                              </p:par>
                              <p:par>
                                <p:cTn id="67" presetID="42" presetClass="path" presetSubtype="0" repeatCount="indefinite" decel="66667" fill="hold" grpId="2" nodeType="withEffect">
                                  <p:stCondLst>
                                    <p:cond delay="400"/>
                                  </p:stCondLst>
                                  <p:childTnLst>
                                    <p:animMotion origin="layout" path="M -0.48255 0.85625 L 0.07266 -0.12732 " pathEditMode="relative" rAng="0" ptsTypes="AA">
                                      <p:cBhvr>
                                        <p:cTn id="68" dur="2250" fill="hold"/>
                                        <p:tgtEl>
                                          <p:spTgt spid="112"/>
                                        </p:tgtEl>
                                        <p:attrNameLst>
                                          <p:attrName>ppt_x</p:attrName>
                                          <p:attrName>ppt_y</p:attrName>
                                        </p:attrNameLst>
                                      </p:cBhvr>
                                      <p:rCtr x="27760" y="-4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0" grpId="1" animBg="1"/>
      <p:bldP spid="110" grpId="2" animBg="1"/>
      <p:bldP spid="111" grpId="0" animBg="1"/>
      <p:bldP spid="111" grpId="1" animBg="1"/>
      <p:bldP spid="111" grpId="2" animBg="1"/>
      <p:bldP spid="112" grpId="0" animBg="1"/>
      <p:bldP spid="112" grpId="1" animBg="1"/>
      <p:bldP spid="112" grpId="2" animBg="1"/>
      <p:bldP spid="113" grpId="0" animBg="1"/>
      <p:bldP spid="113" grpId="1" animBg="1"/>
      <p:bldP spid="113"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Lst>
  </p:timing>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Lines Title Slide - Static">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3" y="2474071"/>
            <a:ext cx="5596414" cy="1130053"/>
          </a:xfrm>
          <a:noFill/>
        </p:spPr>
        <p:txBody>
          <a:bodyPr wrap="square"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3" y="4041281"/>
            <a:ext cx="5596414"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
        <p:nvSpPr>
          <p:cNvPr id="10" name="Oval 9">
            <a:extLst>
              <a:ext uri="{FF2B5EF4-FFF2-40B4-BE49-F238E27FC236}">
                <a16:creationId xmlns:a16="http://schemas.microsoft.com/office/drawing/2014/main" id="{77E332A9-7AC8-4B48-88ED-35D8DA47E057}"/>
              </a:ext>
              <a:ext uri="{C183D7F6-B498-43B3-948B-1728B52AA6E4}">
                <adec:decorative xmlns:adec="http://schemas.microsoft.com/office/drawing/2017/decorative" val="1"/>
              </a:ext>
            </a:extLst>
          </p:cNvPr>
          <p:cNvSpPr/>
          <p:nvPr userDrawn="1"/>
        </p:nvSpPr>
        <p:spPr bwMode="auto">
          <a:xfrm>
            <a:off x="7768735" y="5843309"/>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99D1C97-27D7-42DD-B26A-1F4A6B3BFE99}"/>
              </a:ext>
              <a:ext uri="{C183D7F6-B498-43B3-948B-1728B52AA6E4}">
                <adec:decorative xmlns:adec="http://schemas.microsoft.com/office/drawing/2017/decorative" val="1"/>
              </a:ext>
            </a:extLst>
          </p:cNvPr>
          <p:cNvSpPr/>
          <p:nvPr userDrawn="1"/>
        </p:nvSpPr>
        <p:spPr bwMode="auto">
          <a:xfrm rot="10800000">
            <a:off x="9452262" y="4404222"/>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2" name="Oval 11">
            <a:extLst>
              <a:ext uri="{FF2B5EF4-FFF2-40B4-BE49-F238E27FC236}">
                <a16:creationId xmlns:a16="http://schemas.microsoft.com/office/drawing/2014/main" id="{3B34097F-2FD9-4F27-95E0-C03AB91C32D7}"/>
              </a:ext>
              <a:ext uri="{C183D7F6-B498-43B3-948B-1728B52AA6E4}">
                <adec:decorative xmlns:adec="http://schemas.microsoft.com/office/drawing/2017/decorative" val="1"/>
              </a:ext>
            </a:extLst>
          </p:cNvPr>
          <p:cNvSpPr/>
          <p:nvPr userDrawn="1"/>
        </p:nvSpPr>
        <p:spPr bwMode="auto">
          <a:xfrm rot="10800000">
            <a:off x="7638878" y="4781240"/>
            <a:ext cx="139910" cy="13989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93AD84BA-93AA-45D0-B336-4AB1BACBED55}"/>
              </a:ext>
              <a:ext uri="{C183D7F6-B498-43B3-948B-1728B52AA6E4}">
                <adec:decorative xmlns:adec="http://schemas.microsoft.com/office/drawing/2017/decorative" val="1"/>
              </a:ext>
            </a:extLst>
          </p:cNvPr>
          <p:cNvSpPr/>
          <p:nvPr userDrawn="1"/>
        </p:nvSpPr>
        <p:spPr bwMode="auto">
          <a:xfrm rot="10800000">
            <a:off x="9227200" y="2348965"/>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EBE6AEAF-DE24-4A00-A31E-B4CC14CCA296}"/>
              </a:ext>
              <a:ext uri="{C183D7F6-B498-43B3-948B-1728B52AA6E4}">
                <adec:decorative xmlns:adec="http://schemas.microsoft.com/office/drawing/2017/decorative" val="1"/>
              </a:ext>
            </a:extLst>
          </p:cNvPr>
          <p:cNvSpPr/>
          <p:nvPr userDrawn="1"/>
        </p:nvSpPr>
        <p:spPr bwMode="auto">
          <a:xfrm>
            <a:off x="5588175" y="5153594"/>
            <a:ext cx="139910" cy="13989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59310872-288B-479F-AD54-2BC6328A0AFB}"/>
              </a:ext>
              <a:ext uri="{C183D7F6-B498-43B3-948B-1728B52AA6E4}">
                <adec:decorative xmlns:adec="http://schemas.microsoft.com/office/drawing/2017/decorative" val="1"/>
              </a:ext>
            </a:extLst>
          </p:cNvPr>
          <p:cNvSpPr/>
          <p:nvPr userDrawn="1"/>
        </p:nvSpPr>
        <p:spPr bwMode="auto">
          <a:xfrm>
            <a:off x="4548490" y="5916854"/>
            <a:ext cx="139910" cy="1398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7E994FBC-7B46-4370-B622-82906440419B}"/>
              </a:ext>
              <a:ext uri="{C183D7F6-B498-43B3-948B-1728B52AA6E4}">
                <adec:decorative xmlns:adec="http://schemas.microsoft.com/office/drawing/2017/decorative" val="1"/>
              </a:ext>
            </a:extLst>
          </p:cNvPr>
          <p:cNvSpPr/>
          <p:nvPr userDrawn="1"/>
        </p:nvSpPr>
        <p:spPr bwMode="auto">
          <a:xfrm>
            <a:off x="10684494" y="1218678"/>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cs typeface="Segoe UI" pitchFamily="34" charset="0"/>
            </a:endParaRPr>
          </a:p>
        </p:txBody>
      </p:sp>
      <p:grpSp>
        <p:nvGrpSpPr>
          <p:cNvPr id="22" name="Group 21">
            <a:extLst>
              <a:ext uri="{FF2B5EF4-FFF2-40B4-BE49-F238E27FC236}">
                <a16:creationId xmlns:a16="http://schemas.microsoft.com/office/drawing/2014/main" id="{E0E1B047-FB0D-4AAE-BD6C-E49C3320D885}"/>
              </a:ext>
              <a:ext uri="{C183D7F6-B498-43B3-948B-1728B52AA6E4}">
                <adec:decorative xmlns:adec="http://schemas.microsoft.com/office/drawing/2017/decorative" val="1"/>
              </a:ext>
            </a:extLst>
          </p:cNvPr>
          <p:cNvGrpSpPr/>
          <p:nvPr userDrawn="1"/>
        </p:nvGrpSpPr>
        <p:grpSpPr>
          <a:xfrm>
            <a:off x="3373070" y="1164136"/>
            <a:ext cx="8477207" cy="5854671"/>
            <a:chOff x="3306762" y="1141413"/>
            <a:chExt cx="8310563" cy="5740395"/>
          </a:xfrm>
        </p:grpSpPr>
        <p:sp>
          <p:nvSpPr>
            <p:cNvPr id="23" name="Line 5">
              <a:extLst>
                <a:ext uri="{FF2B5EF4-FFF2-40B4-BE49-F238E27FC236}">
                  <a16:creationId xmlns:a16="http://schemas.microsoft.com/office/drawing/2014/main" id="{78F4F649-2686-49FD-9536-6E1C5E55F24C}"/>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6">
              <a:extLst>
                <a:ext uri="{FF2B5EF4-FFF2-40B4-BE49-F238E27FC236}">
                  <a16:creationId xmlns:a16="http://schemas.microsoft.com/office/drawing/2014/main" id="{157FE6F5-930B-4A97-BDF2-15B60246867E}"/>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7">
              <a:extLst>
                <a:ext uri="{FF2B5EF4-FFF2-40B4-BE49-F238E27FC236}">
                  <a16:creationId xmlns:a16="http://schemas.microsoft.com/office/drawing/2014/main" id="{C6F0B5FE-9C75-469A-A5B4-112F61CCB930}"/>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8">
              <a:extLst>
                <a:ext uri="{FF2B5EF4-FFF2-40B4-BE49-F238E27FC236}">
                  <a16:creationId xmlns:a16="http://schemas.microsoft.com/office/drawing/2014/main" id="{53B585FB-9097-4254-ABF5-4321E15E7434}"/>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9">
              <a:extLst>
                <a:ext uri="{FF2B5EF4-FFF2-40B4-BE49-F238E27FC236}">
                  <a16:creationId xmlns:a16="http://schemas.microsoft.com/office/drawing/2014/main" id="{897D2D13-7BA8-40E9-9032-6BF31E755027}"/>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0">
              <a:extLst>
                <a:ext uri="{FF2B5EF4-FFF2-40B4-BE49-F238E27FC236}">
                  <a16:creationId xmlns:a16="http://schemas.microsoft.com/office/drawing/2014/main" id="{097C93DB-894B-4F8E-89C7-93BD822751AB}"/>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11">
              <a:extLst>
                <a:ext uri="{FF2B5EF4-FFF2-40B4-BE49-F238E27FC236}">
                  <a16:creationId xmlns:a16="http://schemas.microsoft.com/office/drawing/2014/main" id="{2DEAB2A4-67F7-49EA-BA98-C02977A5DCE3}"/>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12">
              <a:extLst>
                <a:ext uri="{FF2B5EF4-FFF2-40B4-BE49-F238E27FC236}">
                  <a16:creationId xmlns:a16="http://schemas.microsoft.com/office/drawing/2014/main" id="{837332FE-B6A1-4F57-B937-1F7E5EA122BE}"/>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13">
              <a:extLst>
                <a:ext uri="{FF2B5EF4-FFF2-40B4-BE49-F238E27FC236}">
                  <a16:creationId xmlns:a16="http://schemas.microsoft.com/office/drawing/2014/main" id="{10DA8B2D-231E-4E68-8CF1-123D6A088FB7}"/>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14">
              <a:extLst>
                <a:ext uri="{FF2B5EF4-FFF2-40B4-BE49-F238E27FC236}">
                  <a16:creationId xmlns:a16="http://schemas.microsoft.com/office/drawing/2014/main" id="{71FD5C59-EC1A-4920-A4C7-ADF4A68EB321}"/>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15">
              <a:extLst>
                <a:ext uri="{FF2B5EF4-FFF2-40B4-BE49-F238E27FC236}">
                  <a16:creationId xmlns:a16="http://schemas.microsoft.com/office/drawing/2014/main" id="{5437158E-6DFD-4E39-8944-8E7EC97F56DE}"/>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16">
              <a:extLst>
                <a:ext uri="{FF2B5EF4-FFF2-40B4-BE49-F238E27FC236}">
                  <a16:creationId xmlns:a16="http://schemas.microsoft.com/office/drawing/2014/main" id="{006FE521-BBED-47CA-AB5C-CB0D2F21FABB}"/>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17">
              <a:extLst>
                <a:ext uri="{FF2B5EF4-FFF2-40B4-BE49-F238E27FC236}">
                  <a16:creationId xmlns:a16="http://schemas.microsoft.com/office/drawing/2014/main" id="{9BA5A6E5-D9B7-4641-8AD9-FED4B492C890}"/>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18">
              <a:extLst>
                <a:ext uri="{FF2B5EF4-FFF2-40B4-BE49-F238E27FC236}">
                  <a16:creationId xmlns:a16="http://schemas.microsoft.com/office/drawing/2014/main" id="{4BA92C13-8A31-4B21-A629-FEFBC64F81AF}"/>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19">
              <a:extLst>
                <a:ext uri="{FF2B5EF4-FFF2-40B4-BE49-F238E27FC236}">
                  <a16:creationId xmlns:a16="http://schemas.microsoft.com/office/drawing/2014/main" id="{3463AE15-0B23-4856-BA58-96972ACE793C}"/>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20">
              <a:extLst>
                <a:ext uri="{FF2B5EF4-FFF2-40B4-BE49-F238E27FC236}">
                  <a16:creationId xmlns:a16="http://schemas.microsoft.com/office/drawing/2014/main" id="{501EF10A-5040-44BE-9F0B-C316180FEB4B}"/>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21">
              <a:extLst>
                <a:ext uri="{FF2B5EF4-FFF2-40B4-BE49-F238E27FC236}">
                  <a16:creationId xmlns:a16="http://schemas.microsoft.com/office/drawing/2014/main" id="{3CD58B52-9F06-4C21-88F2-E2B51D31B308}"/>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22">
              <a:extLst>
                <a:ext uri="{FF2B5EF4-FFF2-40B4-BE49-F238E27FC236}">
                  <a16:creationId xmlns:a16="http://schemas.microsoft.com/office/drawing/2014/main" id="{C299B533-8898-48FC-BD82-58C953BC69B5}"/>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23">
              <a:extLst>
                <a:ext uri="{FF2B5EF4-FFF2-40B4-BE49-F238E27FC236}">
                  <a16:creationId xmlns:a16="http://schemas.microsoft.com/office/drawing/2014/main" id="{D11B2DAE-B01F-4F44-A03D-A4F999F505D1}"/>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24">
              <a:extLst>
                <a:ext uri="{FF2B5EF4-FFF2-40B4-BE49-F238E27FC236}">
                  <a16:creationId xmlns:a16="http://schemas.microsoft.com/office/drawing/2014/main" id="{BFFD776C-7D73-4F07-A862-8E83E2CF910D}"/>
                </a:ext>
              </a:extLst>
            </p:cNvPr>
            <p:cNvSpPr>
              <a:spLocks noChangeShapeType="1"/>
            </p:cNvSpPr>
            <p:nvPr userDrawn="1"/>
          </p:nvSpPr>
          <p:spPr bwMode="auto">
            <a:xfrm flipV="1">
              <a:off x="5781675" y="6338888"/>
              <a:ext cx="519113" cy="5349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25">
              <a:extLst>
                <a:ext uri="{FF2B5EF4-FFF2-40B4-BE49-F238E27FC236}">
                  <a16:creationId xmlns:a16="http://schemas.microsoft.com/office/drawing/2014/main" id="{F56C50A5-0015-4461-951D-CB1569DC54B7}"/>
                </a:ext>
              </a:extLst>
            </p:cNvPr>
            <p:cNvSpPr>
              <a:spLocks noChangeShapeType="1"/>
            </p:cNvSpPr>
            <p:nvPr userDrawn="1"/>
          </p:nvSpPr>
          <p:spPr bwMode="auto">
            <a:xfrm flipV="1">
              <a:off x="6005513" y="5449887"/>
              <a:ext cx="1414462" cy="1431919"/>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26">
              <a:extLst>
                <a:ext uri="{FF2B5EF4-FFF2-40B4-BE49-F238E27FC236}">
                  <a16:creationId xmlns:a16="http://schemas.microsoft.com/office/drawing/2014/main" id="{16E2FE36-8DDB-4E9C-A8AD-3FD202FC050E}"/>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27">
              <a:extLst>
                <a:ext uri="{FF2B5EF4-FFF2-40B4-BE49-F238E27FC236}">
                  <a16:creationId xmlns:a16="http://schemas.microsoft.com/office/drawing/2014/main" id="{39ECB3CC-618E-4F75-AAF6-D462D0604DA4}"/>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28">
              <a:extLst>
                <a:ext uri="{FF2B5EF4-FFF2-40B4-BE49-F238E27FC236}">
                  <a16:creationId xmlns:a16="http://schemas.microsoft.com/office/drawing/2014/main" id="{6D4861CD-AA96-46CE-8A66-03CD187CFE0A}"/>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29">
              <a:extLst>
                <a:ext uri="{FF2B5EF4-FFF2-40B4-BE49-F238E27FC236}">
                  <a16:creationId xmlns:a16="http://schemas.microsoft.com/office/drawing/2014/main" id="{8D4D4B10-69D5-4DA7-BE78-FE852E92E316}"/>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30">
              <a:extLst>
                <a:ext uri="{FF2B5EF4-FFF2-40B4-BE49-F238E27FC236}">
                  <a16:creationId xmlns:a16="http://schemas.microsoft.com/office/drawing/2014/main" id="{4002384E-4540-4103-8B06-AD5627C2EF9C}"/>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31">
              <a:extLst>
                <a:ext uri="{FF2B5EF4-FFF2-40B4-BE49-F238E27FC236}">
                  <a16:creationId xmlns:a16="http://schemas.microsoft.com/office/drawing/2014/main" id="{C9DFFC7C-2C1F-45C4-91A8-D0795828D430}"/>
                </a:ext>
              </a:extLst>
            </p:cNvPr>
            <p:cNvSpPr>
              <a:spLocks noChangeShapeType="1"/>
            </p:cNvSpPr>
            <p:nvPr userDrawn="1"/>
          </p:nvSpPr>
          <p:spPr bwMode="auto">
            <a:xfrm flipV="1">
              <a:off x="5788025" y="3998913"/>
              <a:ext cx="2008188" cy="20081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Line 32">
              <a:extLst>
                <a:ext uri="{FF2B5EF4-FFF2-40B4-BE49-F238E27FC236}">
                  <a16:creationId xmlns:a16="http://schemas.microsoft.com/office/drawing/2014/main" id="{DF128C2C-DC84-4CEA-9A9D-789B6E63019E}"/>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1" name="Line 33">
              <a:extLst>
                <a:ext uri="{FF2B5EF4-FFF2-40B4-BE49-F238E27FC236}">
                  <a16:creationId xmlns:a16="http://schemas.microsoft.com/office/drawing/2014/main" id="{BAE12CD2-3E11-4F0F-B19E-2F0940596A11}"/>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2" name="Line 34">
              <a:extLst>
                <a:ext uri="{FF2B5EF4-FFF2-40B4-BE49-F238E27FC236}">
                  <a16:creationId xmlns:a16="http://schemas.microsoft.com/office/drawing/2014/main" id="{B5662F93-41F9-4105-98BA-43A8EB550367}"/>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3" name="Line 35">
              <a:extLst>
                <a:ext uri="{FF2B5EF4-FFF2-40B4-BE49-F238E27FC236}">
                  <a16:creationId xmlns:a16="http://schemas.microsoft.com/office/drawing/2014/main" id="{1053BBA2-5FAE-47C7-900C-8719C85D0FB9}"/>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4" name="Line 36">
              <a:extLst>
                <a:ext uri="{FF2B5EF4-FFF2-40B4-BE49-F238E27FC236}">
                  <a16:creationId xmlns:a16="http://schemas.microsoft.com/office/drawing/2014/main" id="{69DE2FF7-12EF-4D1F-86E4-4CC5A815A995}"/>
                </a:ext>
              </a:extLst>
            </p:cNvPr>
            <p:cNvSpPr>
              <a:spLocks noChangeShapeType="1"/>
            </p:cNvSpPr>
            <p:nvPr userDrawn="1"/>
          </p:nvSpPr>
          <p:spPr bwMode="auto">
            <a:xfrm flipV="1">
              <a:off x="4930776" y="6059488"/>
              <a:ext cx="804862" cy="81438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5" name="Line 37">
              <a:extLst>
                <a:ext uri="{FF2B5EF4-FFF2-40B4-BE49-F238E27FC236}">
                  <a16:creationId xmlns:a16="http://schemas.microsoft.com/office/drawing/2014/main" id="{A4516914-CA23-427F-885C-8446EF92C676}"/>
                </a:ext>
              </a:extLst>
            </p:cNvPr>
            <p:cNvSpPr>
              <a:spLocks noChangeShapeType="1"/>
            </p:cNvSpPr>
            <p:nvPr userDrawn="1"/>
          </p:nvSpPr>
          <p:spPr bwMode="auto">
            <a:xfrm flipV="1">
              <a:off x="5176838" y="4965700"/>
              <a:ext cx="1882774" cy="1916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6" name="Line 38">
              <a:extLst>
                <a:ext uri="{FF2B5EF4-FFF2-40B4-BE49-F238E27FC236}">
                  <a16:creationId xmlns:a16="http://schemas.microsoft.com/office/drawing/2014/main" id="{4488B88E-D539-464E-90FC-205A63FEC49C}"/>
                </a:ext>
              </a:extLst>
            </p:cNvPr>
            <p:cNvSpPr>
              <a:spLocks noChangeShapeType="1"/>
            </p:cNvSpPr>
            <p:nvPr userDrawn="1"/>
          </p:nvSpPr>
          <p:spPr bwMode="auto">
            <a:xfrm flipV="1">
              <a:off x="5459414" y="4513262"/>
              <a:ext cx="2339974" cy="236854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7" name="Line 39">
              <a:extLst>
                <a:ext uri="{FF2B5EF4-FFF2-40B4-BE49-F238E27FC236}">
                  <a16:creationId xmlns:a16="http://schemas.microsoft.com/office/drawing/2014/main" id="{EB4E4146-9F64-474A-BE49-19D38DEB20B7}"/>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8" name="Line 40">
              <a:extLst>
                <a:ext uri="{FF2B5EF4-FFF2-40B4-BE49-F238E27FC236}">
                  <a16:creationId xmlns:a16="http://schemas.microsoft.com/office/drawing/2014/main" id="{59A9C892-B4AA-40A8-A563-1DD79171F1F1}"/>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9" name="Line 41">
              <a:extLst>
                <a:ext uri="{FF2B5EF4-FFF2-40B4-BE49-F238E27FC236}">
                  <a16:creationId xmlns:a16="http://schemas.microsoft.com/office/drawing/2014/main" id="{9229C756-42BF-490B-98AC-36D52EBEEC2E}"/>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0" name="Line 42">
              <a:extLst>
                <a:ext uri="{FF2B5EF4-FFF2-40B4-BE49-F238E27FC236}">
                  <a16:creationId xmlns:a16="http://schemas.microsoft.com/office/drawing/2014/main" id="{FA6C7F13-BE77-4FA1-9ED9-D27C77A6587E}"/>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1" name="Line 43">
              <a:extLst>
                <a:ext uri="{FF2B5EF4-FFF2-40B4-BE49-F238E27FC236}">
                  <a16:creationId xmlns:a16="http://schemas.microsoft.com/office/drawing/2014/main" id="{54F13C5B-273C-4B4B-B50A-2E89FF506390}"/>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2" name="Line 44">
              <a:extLst>
                <a:ext uri="{FF2B5EF4-FFF2-40B4-BE49-F238E27FC236}">
                  <a16:creationId xmlns:a16="http://schemas.microsoft.com/office/drawing/2014/main" id="{7D3FA7C6-BEEA-43B2-B8D0-4DCFEDA199B2}"/>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3" name="Line 45">
              <a:extLst>
                <a:ext uri="{FF2B5EF4-FFF2-40B4-BE49-F238E27FC236}">
                  <a16:creationId xmlns:a16="http://schemas.microsoft.com/office/drawing/2014/main" id="{DC8C09B9-D05D-4A26-9837-3DC115B4BDE2}"/>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4" name="Line 46">
              <a:extLst>
                <a:ext uri="{FF2B5EF4-FFF2-40B4-BE49-F238E27FC236}">
                  <a16:creationId xmlns:a16="http://schemas.microsoft.com/office/drawing/2014/main" id="{F9D9124B-B279-47D1-A888-A89B8F98AC32}"/>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5" name="Line 47">
              <a:extLst>
                <a:ext uri="{FF2B5EF4-FFF2-40B4-BE49-F238E27FC236}">
                  <a16:creationId xmlns:a16="http://schemas.microsoft.com/office/drawing/2014/main" id="{01C2C304-C982-4B24-93B1-E05CDB0E4A6D}"/>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6" name="Line 48">
              <a:extLst>
                <a:ext uri="{FF2B5EF4-FFF2-40B4-BE49-F238E27FC236}">
                  <a16:creationId xmlns:a16="http://schemas.microsoft.com/office/drawing/2014/main" id="{5C9BB7BE-DC48-48A2-88A5-ED16AFE8277D}"/>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7" name="Line 49">
              <a:extLst>
                <a:ext uri="{FF2B5EF4-FFF2-40B4-BE49-F238E27FC236}">
                  <a16:creationId xmlns:a16="http://schemas.microsoft.com/office/drawing/2014/main" id="{D5B2E72F-1A92-4711-B22A-7DD4E94A19FF}"/>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8" name="Line 50">
              <a:extLst>
                <a:ext uri="{FF2B5EF4-FFF2-40B4-BE49-F238E27FC236}">
                  <a16:creationId xmlns:a16="http://schemas.microsoft.com/office/drawing/2014/main" id="{2E238C31-7DB4-4D72-AC1E-B5987B976688}"/>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9" name="Line 51">
              <a:extLst>
                <a:ext uri="{FF2B5EF4-FFF2-40B4-BE49-F238E27FC236}">
                  <a16:creationId xmlns:a16="http://schemas.microsoft.com/office/drawing/2014/main" id="{AF32EF44-E2EF-43D6-A3B5-D3E9CA8E13E2}"/>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0" name="Line 52">
              <a:extLst>
                <a:ext uri="{FF2B5EF4-FFF2-40B4-BE49-F238E27FC236}">
                  <a16:creationId xmlns:a16="http://schemas.microsoft.com/office/drawing/2014/main" id="{A60359A7-4B87-4F26-B42A-64E85E8CF95E}"/>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1" name="Line 53">
              <a:extLst>
                <a:ext uri="{FF2B5EF4-FFF2-40B4-BE49-F238E27FC236}">
                  <a16:creationId xmlns:a16="http://schemas.microsoft.com/office/drawing/2014/main" id="{7109B19B-F289-44A6-93E8-201AF591254C}"/>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2" name="Line 54">
              <a:extLst>
                <a:ext uri="{FF2B5EF4-FFF2-40B4-BE49-F238E27FC236}">
                  <a16:creationId xmlns:a16="http://schemas.microsoft.com/office/drawing/2014/main" id="{0E71C130-9579-4886-AE19-E43987026983}"/>
                </a:ext>
              </a:extLst>
            </p:cNvPr>
            <p:cNvSpPr>
              <a:spLocks noChangeShapeType="1"/>
            </p:cNvSpPr>
            <p:nvPr userDrawn="1"/>
          </p:nvSpPr>
          <p:spPr bwMode="auto">
            <a:xfrm flipV="1">
              <a:off x="6149975" y="3538538"/>
              <a:ext cx="1512888" cy="1514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3" name="Line 55">
              <a:extLst>
                <a:ext uri="{FF2B5EF4-FFF2-40B4-BE49-F238E27FC236}">
                  <a16:creationId xmlns:a16="http://schemas.microsoft.com/office/drawing/2014/main" id="{DFE82A6F-692E-4D35-A5AF-4434C6994A4A}"/>
                </a:ext>
              </a:extLst>
            </p:cNvPr>
            <p:cNvSpPr>
              <a:spLocks noChangeShapeType="1"/>
            </p:cNvSpPr>
            <p:nvPr userDrawn="1"/>
          </p:nvSpPr>
          <p:spPr bwMode="auto">
            <a:xfrm flipV="1">
              <a:off x="4892675" y="4265613"/>
              <a:ext cx="1812925" cy="18129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4" name="Line 56">
              <a:extLst>
                <a:ext uri="{FF2B5EF4-FFF2-40B4-BE49-F238E27FC236}">
                  <a16:creationId xmlns:a16="http://schemas.microsoft.com/office/drawing/2014/main" id="{14100609-7BB9-40F4-A3D2-806A0A28ADB0}"/>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5" name="Line 57">
              <a:extLst>
                <a:ext uri="{FF2B5EF4-FFF2-40B4-BE49-F238E27FC236}">
                  <a16:creationId xmlns:a16="http://schemas.microsoft.com/office/drawing/2014/main" id="{9BA0D4A2-24C1-4156-9DE4-EBD054488C23}"/>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6" name="Line 58">
              <a:extLst>
                <a:ext uri="{FF2B5EF4-FFF2-40B4-BE49-F238E27FC236}">
                  <a16:creationId xmlns:a16="http://schemas.microsoft.com/office/drawing/2014/main" id="{2E74F2EB-0C2A-4083-8478-2B8763B2BFFE}"/>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7" name="Line 59">
              <a:extLst>
                <a:ext uri="{FF2B5EF4-FFF2-40B4-BE49-F238E27FC236}">
                  <a16:creationId xmlns:a16="http://schemas.microsoft.com/office/drawing/2014/main" id="{6FD7E3D3-02E2-4E8C-A11F-97395DCFFA09}"/>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8" name="Line 60">
              <a:extLst>
                <a:ext uri="{FF2B5EF4-FFF2-40B4-BE49-F238E27FC236}">
                  <a16:creationId xmlns:a16="http://schemas.microsoft.com/office/drawing/2014/main" id="{3618CB0F-1A4A-4B0B-AB0C-AD304D4456E9}"/>
                </a:ext>
              </a:extLst>
            </p:cNvPr>
            <p:cNvSpPr>
              <a:spLocks noChangeShapeType="1"/>
            </p:cNvSpPr>
            <p:nvPr userDrawn="1"/>
          </p:nvSpPr>
          <p:spPr bwMode="auto">
            <a:xfrm flipV="1">
              <a:off x="4102100" y="6126162"/>
              <a:ext cx="742950" cy="74136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9" name="Line 61">
              <a:extLst>
                <a:ext uri="{FF2B5EF4-FFF2-40B4-BE49-F238E27FC236}">
                  <a16:creationId xmlns:a16="http://schemas.microsoft.com/office/drawing/2014/main" id="{A2FA7825-71F6-4968-8CEE-AB4392C6BA02}"/>
                </a:ext>
              </a:extLst>
            </p:cNvPr>
            <p:cNvSpPr>
              <a:spLocks noChangeShapeType="1"/>
            </p:cNvSpPr>
            <p:nvPr userDrawn="1"/>
          </p:nvSpPr>
          <p:spPr bwMode="auto">
            <a:xfrm flipV="1">
              <a:off x="4338638" y="5149849"/>
              <a:ext cx="1712912" cy="1724023"/>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0" name="Line 62">
              <a:extLst>
                <a:ext uri="{FF2B5EF4-FFF2-40B4-BE49-F238E27FC236}">
                  <a16:creationId xmlns:a16="http://schemas.microsoft.com/office/drawing/2014/main" id="{F799E696-2E02-45AF-977E-566965D1868A}"/>
                </a:ext>
              </a:extLst>
            </p:cNvPr>
            <p:cNvSpPr>
              <a:spLocks noChangeShapeType="1"/>
            </p:cNvSpPr>
            <p:nvPr userDrawn="1"/>
          </p:nvSpPr>
          <p:spPr bwMode="auto">
            <a:xfrm flipV="1">
              <a:off x="4633913" y="4756149"/>
              <a:ext cx="2098674" cy="21113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1" name="Line 63">
              <a:extLst>
                <a:ext uri="{FF2B5EF4-FFF2-40B4-BE49-F238E27FC236}">
                  <a16:creationId xmlns:a16="http://schemas.microsoft.com/office/drawing/2014/main" id="{B0A8226E-0006-4B1C-9FB3-CB820DBC5357}"/>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2" name="Line 64">
              <a:extLst>
                <a:ext uri="{FF2B5EF4-FFF2-40B4-BE49-F238E27FC236}">
                  <a16:creationId xmlns:a16="http://schemas.microsoft.com/office/drawing/2014/main" id="{4FAC8AF3-CEFE-47D3-A8D8-E90726237265}"/>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3" name="Line 65">
              <a:extLst>
                <a:ext uri="{FF2B5EF4-FFF2-40B4-BE49-F238E27FC236}">
                  <a16:creationId xmlns:a16="http://schemas.microsoft.com/office/drawing/2014/main" id="{70AA634A-4523-4CBB-93DD-0143318AFBA0}"/>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4" name="Line 66">
              <a:extLst>
                <a:ext uri="{FF2B5EF4-FFF2-40B4-BE49-F238E27FC236}">
                  <a16:creationId xmlns:a16="http://schemas.microsoft.com/office/drawing/2014/main" id="{38C31E7E-89A4-4129-A83A-7A416F98E533}"/>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5" name="Line 67">
              <a:extLst>
                <a:ext uri="{FF2B5EF4-FFF2-40B4-BE49-F238E27FC236}">
                  <a16:creationId xmlns:a16="http://schemas.microsoft.com/office/drawing/2014/main" id="{98A6BB91-610C-4EE3-A3E2-43CD6A3D6DC4}"/>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6" name="Line 68">
              <a:extLst>
                <a:ext uri="{FF2B5EF4-FFF2-40B4-BE49-F238E27FC236}">
                  <a16:creationId xmlns:a16="http://schemas.microsoft.com/office/drawing/2014/main" id="{88089C3A-918E-47B4-9FB4-56A9CE15D8A1}"/>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7" name="Line 69">
              <a:extLst>
                <a:ext uri="{FF2B5EF4-FFF2-40B4-BE49-F238E27FC236}">
                  <a16:creationId xmlns:a16="http://schemas.microsoft.com/office/drawing/2014/main" id="{D5F389F5-A675-4D1C-B311-50A2513EF626}"/>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8" name="Line 70">
              <a:extLst>
                <a:ext uri="{FF2B5EF4-FFF2-40B4-BE49-F238E27FC236}">
                  <a16:creationId xmlns:a16="http://schemas.microsoft.com/office/drawing/2014/main" id="{EB3C9934-E7F2-4C6E-925B-8BAF1A31D4A3}"/>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9" name="Line 71">
              <a:extLst>
                <a:ext uri="{FF2B5EF4-FFF2-40B4-BE49-F238E27FC236}">
                  <a16:creationId xmlns:a16="http://schemas.microsoft.com/office/drawing/2014/main" id="{CDA15C54-94C3-4F30-9AC1-E8DD51907B63}"/>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0" name="Line 73">
              <a:extLst>
                <a:ext uri="{FF2B5EF4-FFF2-40B4-BE49-F238E27FC236}">
                  <a16:creationId xmlns:a16="http://schemas.microsoft.com/office/drawing/2014/main" id="{604B7C8C-5C2D-412C-B3C6-F909D2BD4B3B}"/>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1" name="Line 74">
              <a:extLst>
                <a:ext uri="{FF2B5EF4-FFF2-40B4-BE49-F238E27FC236}">
                  <a16:creationId xmlns:a16="http://schemas.microsoft.com/office/drawing/2014/main" id="{92707423-2BCB-4B9A-85CE-095CC861D37A}"/>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2" name="Line 75">
              <a:extLst>
                <a:ext uri="{FF2B5EF4-FFF2-40B4-BE49-F238E27FC236}">
                  <a16:creationId xmlns:a16="http://schemas.microsoft.com/office/drawing/2014/main" id="{1D667B2E-D8E1-4DFD-9DDF-FF17892B7A78}"/>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3" name="Line 76">
              <a:extLst>
                <a:ext uri="{FF2B5EF4-FFF2-40B4-BE49-F238E27FC236}">
                  <a16:creationId xmlns:a16="http://schemas.microsoft.com/office/drawing/2014/main" id="{9FA77E99-9CDC-4D3D-B401-A133DBD40227}"/>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4" name="Line 77">
              <a:extLst>
                <a:ext uri="{FF2B5EF4-FFF2-40B4-BE49-F238E27FC236}">
                  <a16:creationId xmlns:a16="http://schemas.microsoft.com/office/drawing/2014/main" id="{B9AA8620-280C-48FD-92A2-163297E3AAC0}"/>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5" name="Line 78">
              <a:extLst>
                <a:ext uri="{FF2B5EF4-FFF2-40B4-BE49-F238E27FC236}">
                  <a16:creationId xmlns:a16="http://schemas.microsoft.com/office/drawing/2014/main" id="{D7DC62DB-C91F-441E-A703-6B101C2CF4EA}"/>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6" name="Line 79">
              <a:extLst>
                <a:ext uri="{FF2B5EF4-FFF2-40B4-BE49-F238E27FC236}">
                  <a16:creationId xmlns:a16="http://schemas.microsoft.com/office/drawing/2014/main" id="{2FA5FA27-6377-4E14-8C01-EFEA62178001}"/>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7" name="Line 80">
              <a:extLst>
                <a:ext uri="{FF2B5EF4-FFF2-40B4-BE49-F238E27FC236}">
                  <a16:creationId xmlns:a16="http://schemas.microsoft.com/office/drawing/2014/main" id="{5DC9DA0C-3F87-4F0E-A940-CB12A62712A5}"/>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8" name="Line 81">
              <a:extLst>
                <a:ext uri="{FF2B5EF4-FFF2-40B4-BE49-F238E27FC236}">
                  <a16:creationId xmlns:a16="http://schemas.microsoft.com/office/drawing/2014/main" id="{E3947F21-7248-4417-AD30-BB7C81A40084}"/>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9" name="Line 82">
              <a:extLst>
                <a:ext uri="{FF2B5EF4-FFF2-40B4-BE49-F238E27FC236}">
                  <a16:creationId xmlns:a16="http://schemas.microsoft.com/office/drawing/2014/main" id="{889C332D-3029-44CD-8490-B21BA6A42ABF}"/>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0" name="Line 83">
              <a:extLst>
                <a:ext uri="{FF2B5EF4-FFF2-40B4-BE49-F238E27FC236}">
                  <a16:creationId xmlns:a16="http://schemas.microsoft.com/office/drawing/2014/main" id="{FF0D06C0-ECF1-45EB-A940-44E1FB5A4D58}"/>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1" name="Line 85">
              <a:extLst>
                <a:ext uri="{FF2B5EF4-FFF2-40B4-BE49-F238E27FC236}">
                  <a16:creationId xmlns:a16="http://schemas.microsoft.com/office/drawing/2014/main" id="{3C62133F-6987-4E09-A288-453A3AA9729A}"/>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2" name="Line 86">
              <a:extLst>
                <a:ext uri="{FF2B5EF4-FFF2-40B4-BE49-F238E27FC236}">
                  <a16:creationId xmlns:a16="http://schemas.microsoft.com/office/drawing/2014/main" id="{2A8CBD82-C929-4062-BF31-B88117798E06}"/>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3" name="Line 87">
              <a:extLst>
                <a:ext uri="{FF2B5EF4-FFF2-40B4-BE49-F238E27FC236}">
                  <a16:creationId xmlns:a16="http://schemas.microsoft.com/office/drawing/2014/main" id="{5C7B05FB-6DD9-434C-BAF1-F951E9A2B0A1}"/>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4" name="Line 88">
              <a:extLst>
                <a:ext uri="{FF2B5EF4-FFF2-40B4-BE49-F238E27FC236}">
                  <a16:creationId xmlns:a16="http://schemas.microsoft.com/office/drawing/2014/main" id="{FD7077EC-87F8-43A5-ABC2-FC35A28F1EDB}"/>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5" name="Line 89">
              <a:extLst>
                <a:ext uri="{FF2B5EF4-FFF2-40B4-BE49-F238E27FC236}">
                  <a16:creationId xmlns:a16="http://schemas.microsoft.com/office/drawing/2014/main" id="{F530EE20-DB07-4434-AE75-D671A09575B6}"/>
                </a:ext>
              </a:extLst>
            </p:cNvPr>
            <p:cNvSpPr>
              <a:spLocks noChangeShapeType="1"/>
            </p:cNvSpPr>
            <p:nvPr userDrawn="1"/>
          </p:nvSpPr>
          <p:spPr bwMode="auto">
            <a:xfrm flipV="1">
              <a:off x="4779963" y="5232400"/>
              <a:ext cx="682625" cy="6826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6" name="Line 90">
              <a:extLst>
                <a:ext uri="{FF2B5EF4-FFF2-40B4-BE49-F238E27FC236}">
                  <a16:creationId xmlns:a16="http://schemas.microsoft.com/office/drawing/2014/main" id="{185EDF36-FFD0-4828-B5D4-0370C14676CD}"/>
                </a:ext>
              </a:extLst>
            </p:cNvPr>
            <p:cNvSpPr>
              <a:spLocks noChangeShapeType="1"/>
            </p:cNvSpPr>
            <p:nvPr userDrawn="1"/>
          </p:nvSpPr>
          <p:spPr bwMode="auto">
            <a:xfrm flipV="1">
              <a:off x="4351338" y="5314950"/>
              <a:ext cx="741363" cy="7413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7" name="Line 91">
              <a:extLst>
                <a:ext uri="{FF2B5EF4-FFF2-40B4-BE49-F238E27FC236}">
                  <a16:creationId xmlns:a16="http://schemas.microsoft.com/office/drawing/2014/main" id="{571FC727-1FFB-4540-93A0-AAE67F5A276C}"/>
                </a:ext>
              </a:extLst>
            </p:cNvPr>
            <p:cNvSpPr>
              <a:spLocks noChangeShapeType="1"/>
            </p:cNvSpPr>
            <p:nvPr userDrawn="1"/>
          </p:nvSpPr>
          <p:spPr bwMode="auto">
            <a:xfrm flipV="1">
              <a:off x="3676650" y="5611813"/>
              <a:ext cx="887413" cy="88900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8" name="Line 92">
              <a:extLst>
                <a:ext uri="{FF2B5EF4-FFF2-40B4-BE49-F238E27FC236}">
                  <a16:creationId xmlns:a16="http://schemas.microsoft.com/office/drawing/2014/main" id="{793D7673-14CC-483F-846F-82050428F643}"/>
                </a:ext>
              </a:extLst>
            </p:cNvPr>
            <p:cNvSpPr>
              <a:spLocks noChangeShapeType="1"/>
            </p:cNvSpPr>
            <p:nvPr userDrawn="1"/>
          </p:nvSpPr>
          <p:spPr bwMode="auto">
            <a:xfrm flipV="1">
              <a:off x="4627563" y="5175250"/>
              <a:ext cx="374650" cy="3746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9" name="Line 93">
              <a:extLst>
                <a:ext uri="{FF2B5EF4-FFF2-40B4-BE49-F238E27FC236}">
                  <a16:creationId xmlns:a16="http://schemas.microsoft.com/office/drawing/2014/main" id="{578E0ED5-F9FF-49EC-B9CA-DEF7EED2DF56}"/>
                </a:ext>
              </a:extLst>
            </p:cNvPr>
            <p:cNvSpPr>
              <a:spLocks noChangeShapeType="1"/>
            </p:cNvSpPr>
            <p:nvPr userDrawn="1"/>
          </p:nvSpPr>
          <p:spPr bwMode="auto">
            <a:xfrm flipV="1">
              <a:off x="5049838" y="49434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0" name="Line 94">
              <a:extLst>
                <a:ext uri="{FF2B5EF4-FFF2-40B4-BE49-F238E27FC236}">
                  <a16:creationId xmlns:a16="http://schemas.microsoft.com/office/drawing/2014/main" id="{643ADAFC-4370-4FE3-980C-AF8C2BCF5BA0}"/>
                </a:ext>
              </a:extLst>
            </p:cNvPr>
            <p:cNvSpPr>
              <a:spLocks noChangeShapeType="1"/>
            </p:cNvSpPr>
            <p:nvPr userDrawn="1"/>
          </p:nvSpPr>
          <p:spPr bwMode="auto">
            <a:xfrm flipV="1">
              <a:off x="5435600" y="4643438"/>
              <a:ext cx="96838"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1" name="Line 95">
              <a:extLst>
                <a:ext uri="{FF2B5EF4-FFF2-40B4-BE49-F238E27FC236}">
                  <a16:creationId xmlns:a16="http://schemas.microsoft.com/office/drawing/2014/main" id="{A44131FC-D7ED-4F40-A740-BC675C478D02}"/>
                </a:ext>
              </a:extLst>
            </p:cNvPr>
            <p:cNvSpPr>
              <a:spLocks noChangeShapeType="1"/>
            </p:cNvSpPr>
            <p:nvPr userDrawn="1"/>
          </p:nvSpPr>
          <p:spPr bwMode="auto">
            <a:xfrm flipV="1">
              <a:off x="5730875" y="4348163"/>
              <a:ext cx="98425"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2" name="Line 96">
              <a:extLst>
                <a:ext uri="{FF2B5EF4-FFF2-40B4-BE49-F238E27FC236}">
                  <a16:creationId xmlns:a16="http://schemas.microsoft.com/office/drawing/2014/main" id="{A0C97284-E9C0-45ED-B183-BF1E247BD7BF}"/>
                </a:ext>
              </a:extLst>
            </p:cNvPr>
            <p:cNvSpPr>
              <a:spLocks noChangeShapeType="1"/>
            </p:cNvSpPr>
            <p:nvPr userDrawn="1"/>
          </p:nvSpPr>
          <p:spPr bwMode="auto">
            <a:xfrm flipV="1">
              <a:off x="3306762" y="6524624"/>
              <a:ext cx="346076" cy="3492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3" name="Line 97">
              <a:extLst>
                <a:ext uri="{FF2B5EF4-FFF2-40B4-BE49-F238E27FC236}">
                  <a16:creationId xmlns:a16="http://schemas.microsoft.com/office/drawing/2014/main" id="{F8AD6D93-78C2-4380-9155-64249828CDD5}"/>
                </a:ext>
              </a:extLst>
            </p:cNvPr>
            <p:cNvSpPr>
              <a:spLocks noChangeShapeType="1"/>
            </p:cNvSpPr>
            <p:nvPr userDrawn="1"/>
          </p:nvSpPr>
          <p:spPr bwMode="auto">
            <a:xfrm flipV="1">
              <a:off x="3544888" y="6103937"/>
              <a:ext cx="758825" cy="7699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4" name="Line 98">
              <a:extLst>
                <a:ext uri="{FF2B5EF4-FFF2-40B4-BE49-F238E27FC236}">
                  <a16:creationId xmlns:a16="http://schemas.microsoft.com/office/drawing/2014/main" id="{7B9D3534-F852-4DE9-B766-E2C1A4829477}"/>
                </a:ext>
              </a:extLst>
            </p:cNvPr>
            <p:cNvSpPr>
              <a:spLocks noChangeShapeType="1"/>
            </p:cNvSpPr>
            <p:nvPr userDrawn="1"/>
          </p:nvSpPr>
          <p:spPr bwMode="auto">
            <a:xfrm flipV="1">
              <a:off x="3822700" y="5984875"/>
              <a:ext cx="887413" cy="888998"/>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5" name="Line 99">
              <a:extLst>
                <a:ext uri="{FF2B5EF4-FFF2-40B4-BE49-F238E27FC236}">
                  <a16:creationId xmlns:a16="http://schemas.microsoft.com/office/drawing/2014/main" id="{BB8F33A3-6506-4555-91B7-F8BAB57BB21B}"/>
                </a:ext>
              </a:extLst>
            </p:cNvPr>
            <p:cNvSpPr>
              <a:spLocks noChangeShapeType="1"/>
            </p:cNvSpPr>
            <p:nvPr userDrawn="1"/>
          </p:nvSpPr>
          <p:spPr bwMode="auto">
            <a:xfrm flipV="1">
              <a:off x="5510213" y="4902200"/>
              <a:ext cx="282575" cy="28257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6" name="Line 100">
              <a:extLst>
                <a:ext uri="{FF2B5EF4-FFF2-40B4-BE49-F238E27FC236}">
                  <a16:creationId xmlns:a16="http://schemas.microsoft.com/office/drawing/2014/main" id="{540DB7D2-AFA9-4804-8DBA-22CE6C778575}"/>
                </a:ext>
              </a:extLst>
            </p:cNvPr>
            <p:cNvSpPr>
              <a:spLocks noChangeShapeType="1"/>
            </p:cNvSpPr>
            <p:nvPr userDrawn="1"/>
          </p:nvSpPr>
          <p:spPr bwMode="auto">
            <a:xfrm flipV="1">
              <a:off x="5838825" y="4757738"/>
              <a:ext cx="98425" cy="984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grpSp>
      <p:sp>
        <p:nvSpPr>
          <p:cNvPr id="117" name="Oval 116">
            <a:extLst>
              <a:ext uri="{FF2B5EF4-FFF2-40B4-BE49-F238E27FC236}">
                <a16:creationId xmlns:a16="http://schemas.microsoft.com/office/drawing/2014/main" id="{C2E78ACB-27C6-43D4-A12A-AE15588B46BF}"/>
              </a:ext>
              <a:ext uri="{C183D7F6-B498-43B3-948B-1728B52AA6E4}">
                <adec:decorative xmlns:adec="http://schemas.microsoft.com/office/drawing/2017/decorative" val="1"/>
              </a:ext>
            </a:extLst>
          </p:cNvPr>
          <p:cNvSpPr/>
          <p:nvPr userDrawn="1"/>
        </p:nvSpPr>
        <p:spPr bwMode="auto">
          <a:xfrm rot="10800000">
            <a:off x="10184170" y="6517873"/>
            <a:ext cx="139910" cy="139891"/>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2" name="Graphic 1">
            <a:extLst>
              <a:ext uri="{FF2B5EF4-FFF2-40B4-BE49-F238E27FC236}">
                <a16:creationId xmlns:a16="http://schemas.microsoft.com/office/drawing/2014/main" id="{F12C66AD-9D46-4E18-B06D-3ADB8727A9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3681809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Dark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782961" cy="6994525"/>
          </a:xfrm>
          <a:gradFill flip="none" rotWithShape="1">
            <a:gsLst>
              <a:gs pos="40000">
                <a:srgbClr val="000000">
                  <a:alpha val="93000"/>
                </a:srgbClr>
              </a:gs>
              <a:gs pos="18000">
                <a:srgbClr val="000000"/>
              </a:gs>
              <a:gs pos="70000">
                <a:srgbClr val="000000">
                  <a:alpha val="60000"/>
                </a:srgbClr>
              </a:gs>
              <a:gs pos="93000">
                <a:srgbClr val="000000">
                  <a:alpha val="0"/>
                </a:srgbClr>
              </a:gs>
            </a:gsLst>
            <a:lin ang="300000" scaled="0"/>
            <a:tileRect/>
          </a:gradFill>
        </p:spPr>
        <p:txBody>
          <a:bodyPr lIns="585216" tIns="585216" rIns="585216" bIns="4663440" anchor="b" anchorCtr="0">
            <a:noAutofit/>
          </a:bodyPr>
          <a:lstStyle>
            <a:lvl1pPr>
              <a:defRPr sz="2856"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605896" y="2386363"/>
            <a:ext cx="3730943" cy="2057515"/>
          </a:xfrm>
        </p:spPr>
        <p:txBody>
          <a:bodyPr>
            <a:noAutofit/>
          </a:bodyPr>
          <a:lstStyle>
            <a:lvl1pPr marL="0" indent="0">
              <a:lnSpc>
                <a:spcPct val="110000"/>
              </a:lnSpc>
              <a:spcBef>
                <a:spcPts val="0"/>
              </a:spcBef>
              <a:spcAft>
                <a:spcPts val="1224"/>
              </a:spcAft>
              <a:buNone/>
              <a:defRPr sz="1224">
                <a:gradFill flip="none" rotWithShape="1">
                  <a:gsLst>
                    <a:gs pos="82000">
                      <a:schemeClr val="bg1"/>
                    </a:gs>
                    <a:gs pos="0">
                      <a:schemeClr val="bg1"/>
                    </a:gs>
                  </a:gsLst>
                  <a:lin ang="2700000" scaled="1"/>
                  <a:tileRect/>
                </a:gradFill>
                <a:latin typeface="+mj-lt"/>
              </a:defRPr>
            </a:lvl1pPr>
            <a:lvl2pPr marL="233149" indent="0">
              <a:buNone/>
              <a:defRPr sz="1224">
                <a:gradFill flip="none" rotWithShape="1">
                  <a:gsLst>
                    <a:gs pos="82000">
                      <a:schemeClr val="bg1"/>
                    </a:gs>
                    <a:gs pos="0">
                      <a:schemeClr val="bg1"/>
                    </a:gs>
                  </a:gsLst>
                  <a:lin ang="2700000" scaled="1"/>
                  <a:tileRect/>
                </a:gradFill>
                <a:latin typeface="+mj-lt"/>
              </a:defRPr>
            </a:lvl2pPr>
            <a:lvl3pPr marL="466298" indent="0">
              <a:buNone/>
              <a:defRPr sz="1224">
                <a:gradFill flip="none" rotWithShape="1">
                  <a:gsLst>
                    <a:gs pos="82000">
                      <a:schemeClr val="bg1"/>
                    </a:gs>
                    <a:gs pos="0">
                      <a:schemeClr val="bg1"/>
                    </a:gs>
                  </a:gsLst>
                  <a:lin ang="2700000" scaled="1"/>
                  <a:tileRect/>
                </a:gradFill>
                <a:latin typeface="+mj-lt"/>
              </a:defRPr>
            </a:lvl3pPr>
            <a:lvl4pPr marL="675162" indent="0">
              <a:buNone/>
              <a:defRPr sz="1224">
                <a:gradFill flip="none" rotWithShape="1">
                  <a:gsLst>
                    <a:gs pos="82000">
                      <a:schemeClr val="bg1"/>
                    </a:gs>
                    <a:gs pos="0">
                      <a:schemeClr val="bg1"/>
                    </a:gs>
                  </a:gsLst>
                  <a:lin ang="2700000" scaled="1"/>
                  <a:tileRect/>
                </a:gradFill>
                <a:latin typeface="+mj-lt"/>
              </a:defRPr>
            </a:lvl4pPr>
            <a:lvl5pPr marL="872691" indent="0">
              <a:buNone/>
              <a:defRPr sz="1224">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36081960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Light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782961" cy="6994525"/>
          </a:xfrm>
          <a:gradFill flip="none" rotWithShape="1">
            <a:gsLst>
              <a:gs pos="40000">
                <a:schemeClr val="bg1">
                  <a:alpha val="93000"/>
                </a:schemeClr>
              </a:gs>
              <a:gs pos="18000">
                <a:schemeClr val="bg1"/>
              </a:gs>
              <a:gs pos="70000">
                <a:schemeClr val="bg1">
                  <a:alpha val="60000"/>
                </a:schemeClr>
              </a:gs>
              <a:gs pos="93000">
                <a:schemeClr val="bg1">
                  <a:alpha val="0"/>
                </a:schemeClr>
              </a:gs>
            </a:gsLst>
            <a:lin ang="300000" scaled="0"/>
            <a:tileRect/>
          </a:gradFill>
        </p:spPr>
        <p:txBody>
          <a:bodyPr lIns="585216" tIns="585216" rIns="585216" bIns="4663440" anchor="b" anchorCtr="0">
            <a:noAutofit/>
          </a:bodyPr>
          <a:lstStyle>
            <a:lvl1pPr>
              <a:defRPr sz="2856" spc="0">
                <a:gradFill>
                  <a:gsLst>
                    <a:gs pos="100000">
                      <a:schemeClr val="tx1"/>
                    </a:gs>
                    <a:gs pos="0">
                      <a:schemeClr val="tx1"/>
                    </a:gs>
                  </a:gsLst>
                  <a:lin ang="5400000" scaled="0"/>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605896" y="2386363"/>
            <a:ext cx="3730943" cy="2057515"/>
          </a:xfrm>
        </p:spPr>
        <p:txBody>
          <a:bodyPr>
            <a:noAutofit/>
          </a:bodyPr>
          <a:lstStyle>
            <a:lvl1pPr marL="0" indent="0">
              <a:lnSpc>
                <a:spcPct val="110000"/>
              </a:lnSpc>
              <a:spcBef>
                <a:spcPts val="0"/>
              </a:spcBef>
              <a:spcAft>
                <a:spcPts val="1224"/>
              </a:spcAft>
              <a:buNone/>
              <a:defRPr sz="1224">
                <a:gradFill>
                  <a:gsLst>
                    <a:gs pos="100000">
                      <a:schemeClr val="tx1"/>
                    </a:gs>
                    <a:gs pos="0">
                      <a:schemeClr val="tx1"/>
                    </a:gs>
                  </a:gsLst>
                  <a:lin ang="5400000" scaled="0"/>
                </a:gradFill>
                <a:latin typeface="+mj-lt"/>
              </a:defRPr>
            </a:lvl1pPr>
            <a:lvl2pPr marL="233149" indent="0">
              <a:buNone/>
              <a:defRPr sz="1224">
                <a:gradFill flip="none" rotWithShape="1">
                  <a:gsLst>
                    <a:gs pos="82000">
                      <a:schemeClr val="bg1"/>
                    </a:gs>
                    <a:gs pos="0">
                      <a:schemeClr val="bg1"/>
                    </a:gs>
                  </a:gsLst>
                  <a:lin ang="2700000" scaled="1"/>
                  <a:tileRect/>
                </a:gradFill>
                <a:latin typeface="+mj-lt"/>
              </a:defRPr>
            </a:lvl2pPr>
            <a:lvl3pPr marL="466298" indent="0">
              <a:buNone/>
              <a:defRPr sz="1224">
                <a:gradFill flip="none" rotWithShape="1">
                  <a:gsLst>
                    <a:gs pos="82000">
                      <a:schemeClr val="bg1"/>
                    </a:gs>
                    <a:gs pos="0">
                      <a:schemeClr val="bg1"/>
                    </a:gs>
                  </a:gsLst>
                  <a:lin ang="2700000" scaled="1"/>
                  <a:tileRect/>
                </a:gradFill>
                <a:latin typeface="+mj-lt"/>
              </a:defRPr>
            </a:lvl3pPr>
            <a:lvl4pPr marL="675162" indent="0">
              <a:buNone/>
              <a:defRPr sz="1224">
                <a:gradFill flip="none" rotWithShape="1">
                  <a:gsLst>
                    <a:gs pos="82000">
                      <a:schemeClr val="bg1"/>
                    </a:gs>
                    <a:gs pos="0">
                      <a:schemeClr val="bg1"/>
                    </a:gs>
                  </a:gsLst>
                  <a:lin ang="2700000" scaled="1"/>
                  <a:tileRect/>
                </a:gradFill>
                <a:latin typeface="+mj-lt"/>
              </a:defRPr>
            </a:lvl4pPr>
            <a:lvl5pPr marL="872691" indent="0">
              <a:buNone/>
              <a:defRPr sz="1224">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360977600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hre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0D106195-A95E-444C-92B8-4A34CEF41E56}"/>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37BA21E2-2183-4B6B-9CED-631A1EC08411}"/>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A4D5D935-1E21-439B-8DEC-C61FADD59E23}"/>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8" name="Rectangle: Rounded Corners 7">
            <a:extLst>
              <a:ext uri="{FF2B5EF4-FFF2-40B4-BE49-F238E27FC236}">
                <a16:creationId xmlns:a16="http://schemas.microsoft.com/office/drawing/2014/main" id="{E38A727A-F820-4FB9-B0DC-EE6882B64918}"/>
              </a:ext>
              <a:ext uri="{C183D7F6-B498-43B3-948B-1728B52AA6E4}">
                <adec:decorative xmlns:adec="http://schemas.microsoft.com/office/drawing/2017/decorative" val="1"/>
              </a:ext>
            </a:extLst>
          </p:cNvPr>
          <p:cNvSpPr/>
          <p:nvPr userDrawn="1"/>
        </p:nvSpPr>
        <p:spPr bwMode="auto">
          <a:xfrm>
            <a:off x="299578"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Picture Placeholder 8">
            <a:extLst>
              <a:ext uri="{FF2B5EF4-FFF2-40B4-BE49-F238E27FC236}">
                <a16:creationId xmlns:a16="http://schemas.microsoft.com/office/drawing/2014/main" id="{8BA44F96-D083-4BCB-95EC-83CB5883B667}"/>
              </a:ext>
              <a:ext uri="{C183D7F6-B498-43B3-948B-1728B52AA6E4}">
                <adec:decorative xmlns:adec="http://schemas.microsoft.com/office/drawing/2017/decorative" val="1"/>
              </a:ext>
            </a:extLst>
          </p:cNvPr>
          <p:cNvSpPr>
            <a:spLocks noGrp="1"/>
          </p:cNvSpPr>
          <p:nvPr>
            <p:ph type="pic" sz="quarter" idx="19" hasCustomPrompt="1"/>
          </p:nvPr>
        </p:nvSpPr>
        <p:spPr>
          <a:xfrm>
            <a:off x="423946"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14" name="Rectangle: Rounded Corners 13">
            <a:extLst>
              <a:ext uri="{FF2B5EF4-FFF2-40B4-BE49-F238E27FC236}">
                <a16:creationId xmlns:a16="http://schemas.microsoft.com/office/drawing/2014/main" id="{B9B9B571-DAE0-4FEB-9885-CCA0C900AF14}"/>
              </a:ext>
              <a:ext uri="{C183D7F6-B498-43B3-948B-1728B52AA6E4}">
                <adec:decorative xmlns:adec="http://schemas.microsoft.com/office/drawing/2017/decorative" val="1"/>
              </a:ext>
            </a:extLst>
          </p:cNvPr>
          <p:cNvSpPr/>
          <p:nvPr/>
        </p:nvSpPr>
        <p:spPr bwMode="auto">
          <a:xfrm>
            <a:off x="4277936"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Picture Placeholder 8">
            <a:extLst>
              <a:ext uri="{FF2B5EF4-FFF2-40B4-BE49-F238E27FC236}">
                <a16:creationId xmlns:a16="http://schemas.microsoft.com/office/drawing/2014/main" id="{9626B41C-1189-47EA-B3CD-9D7DEAB3010B}"/>
              </a:ext>
              <a:ext uri="{C183D7F6-B498-43B3-948B-1728B52AA6E4}">
                <adec:decorative xmlns:adec="http://schemas.microsoft.com/office/drawing/2017/decorative" val="1"/>
              </a:ext>
            </a:extLst>
          </p:cNvPr>
          <p:cNvSpPr>
            <a:spLocks noGrp="1"/>
          </p:cNvSpPr>
          <p:nvPr>
            <p:ph type="pic" sz="quarter" idx="11" hasCustomPrompt="1"/>
          </p:nvPr>
        </p:nvSpPr>
        <p:spPr>
          <a:xfrm>
            <a:off x="4403132"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21" name="Rectangle: Rounded Corners 20">
            <a:extLst>
              <a:ext uri="{FF2B5EF4-FFF2-40B4-BE49-F238E27FC236}">
                <a16:creationId xmlns:a16="http://schemas.microsoft.com/office/drawing/2014/main" id="{2DBB0ABF-34A9-4603-8AC2-F92E719C6E0E}"/>
              </a:ext>
              <a:ext uri="{C183D7F6-B498-43B3-948B-1728B52AA6E4}">
                <adec:decorative xmlns:adec="http://schemas.microsoft.com/office/drawing/2017/decorative" val="1"/>
              </a:ext>
            </a:extLst>
          </p:cNvPr>
          <p:cNvSpPr/>
          <p:nvPr userDrawn="1"/>
        </p:nvSpPr>
        <p:spPr bwMode="auto">
          <a:xfrm>
            <a:off x="8256294"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Picture Placeholder 8">
            <a:extLst>
              <a:ext uri="{FF2B5EF4-FFF2-40B4-BE49-F238E27FC236}">
                <a16:creationId xmlns:a16="http://schemas.microsoft.com/office/drawing/2014/main" id="{F8F27347-71C2-4B7B-9EEE-DCDDCBCAAFF0}"/>
              </a:ext>
              <a:ext uri="{C183D7F6-B498-43B3-948B-1728B52AA6E4}">
                <adec:decorative xmlns:adec="http://schemas.microsoft.com/office/drawing/2017/decorative" val="1"/>
              </a:ext>
            </a:extLst>
          </p:cNvPr>
          <p:cNvSpPr>
            <a:spLocks noGrp="1"/>
          </p:cNvSpPr>
          <p:nvPr>
            <p:ph type="pic" sz="quarter" idx="20" hasCustomPrompt="1"/>
          </p:nvPr>
        </p:nvSpPr>
        <p:spPr>
          <a:xfrm>
            <a:off x="8382320"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21931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1.04167E-6 -2.96296E-6 L 1.04167E-6 0.06227 " pathEditMode="relative" rAng="0" ptsTypes="AA">
                                      <p:cBhvr>
                                        <p:cTn id="9" dur="500" spd="-100000" fill="hold"/>
                                        <p:tgtEl>
                                          <p:spTgt spid="20"/>
                                        </p:tgtEl>
                                        <p:attrNameLst>
                                          <p:attrName>ppt_x</p:attrName>
                                          <p:attrName>ppt_y</p:attrName>
                                        </p:attrNameLst>
                                      </p:cBhvr>
                                      <p:rCtr x="0" y="3102"/>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1.04167E-6 -2.96296E-6 L 1.04167E-6 0.06227 " pathEditMode="relative" rAng="0" ptsTypes="AA">
                                      <p:cBhvr>
                                        <p:cTn id="14" dur="500" spd="-100000" fill="hold"/>
                                        <p:tgtEl>
                                          <p:spTgt spid="8"/>
                                        </p:tgtEl>
                                        <p:attrNameLst>
                                          <p:attrName>ppt_x</p:attrName>
                                          <p:attrName>ppt_y</p:attrName>
                                        </p:attrNameLst>
                                      </p:cBhvr>
                                      <p:rCtr x="0" y="3102"/>
                                    </p:animMotion>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42" presetClass="path" presetSubtype="0" decel="100000" fill="hold" grpId="1" nodeType="withEffect">
                                  <p:stCondLst>
                                    <p:cond delay="100"/>
                                  </p:stCondLst>
                                  <p:childTnLst>
                                    <p:animMotion origin="layout" path="M -8.33333E-7 -2.96296E-6 L -8.33333E-7 0.06227 " pathEditMode="relative" rAng="0" ptsTypes="AA">
                                      <p:cBhvr>
                                        <p:cTn id="19" dur="500" spd="-100000" fill="hold"/>
                                        <p:tgtEl>
                                          <p:spTgt spid="19"/>
                                        </p:tgtEl>
                                        <p:attrNameLst>
                                          <p:attrName>ppt_x</p:attrName>
                                          <p:attrName>ppt_y</p:attrName>
                                        </p:attrNameLst>
                                      </p:cBhvr>
                                      <p:rCtr x="0" y="3102"/>
                                    </p:animMotion>
                                  </p:childTnLst>
                                </p:cTn>
                              </p:par>
                              <p:par>
                                <p:cTn id="20" presetID="10" presetClass="entr" presetSubtype="0" fill="hold" grpId="0"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100"/>
                                  </p:stCondLst>
                                  <p:childTnLst>
                                    <p:animMotion origin="layout" path="M 1.04167E-6 -2.96296E-6 L 1.04167E-6 0.06227 " pathEditMode="relative" rAng="0" ptsTypes="AA">
                                      <p:cBhvr>
                                        <p:cTn id="24" dur="500" spd="-100000" fill="hold"/>
                                        <p:tgtEl>
                                          <p:spTgt spid="14"/>
                                        </p:tgtEl>
                                        <p:attrNameLst>
                                          <p:attrName>ppt_x</p:attrName>
                                          <p:attrName>ppt_y</p:attrName>
                                        </p:attrNameLst>
                                      </p:cBhvr>
                                      <p:rCtr x="0" y="3102"/>
                                    </p:animMotion>
                                  </p:childTnLst>
                                </p:cTn>
                              </p:par>
                              <p:par>
                                <p:cTn id="25" presetID="10" presetClass="entr" presetSubtype="0"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grpId="1" nodeType="withEffect">
                                  <p:stCondLst>
                                    <p:cond delay="200"/>
                                  </p:stCondLst>
                                  <p:childTnLst>
                                    <p:animMotion origin="layout" path="M -2.70833E-6 -2.96296E-6 L -2.70833E-6 0.06227 " pathEditMode="relative" rAng="0" ptsTypes="AA">
                                      <p:cBhvr>
                                        <p:cTn id="29" dur="500" spd="-100000" fill="hold"/>
                                        <p:tgtEl>
                                          <p:spTgt spid="22"/>
                                        </p:tgtEl>
                                        <p:attrNameLst>
                                          <p:attrName>ppt_x</p:attrName>
                                          <p:attrName>ppt_y</p:attrName>
                                        </p:attrNameLst>
                                      </p:cBhvr>
                                      <p:rCtr x="0" y="3102"/>
                                    </p:animMotion>
                                  </p:childTnLst>
                                </p:cTn>
                              </p:par>
                              <p:par>
                                <p:cTn id="30" presetID="10" presetClass="entr" presetSubtype="0" fill="hold" grpId="0" nodeType="withEffect">
                                  <p:stCondLst>
                                    <p:cond delay="2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42" presetClass="path" presetSubtype="0" decel="100000" fill="hold" grpId="1" nodeType="withEffect">
                                  <p:stCondLst>
                                    <p:cond delay="200"/>
                                  </p:stCondLst>
                                  <p:childTnLst>
                                    <p:animMotion origin="layout" path="M 1.04167E-6 -2.96296E-6 L 1.04167E-6 0.06227 " pathEditMode="relative" rAng="0" ptsTypes="AA">
                                      <p:cBhvr>
                                        <p:cTn id="34" dur="500" spd="-100000" fill="hold"/>
                                        <p:tgtEl>
                                          <p:spTgt spid="21"/>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14" grpId="0" animBg="1"/>
      <p:bldP spid="14" grpId="1" animBg="1"/>
      <p:bldP spid="19" grpId="0" animBg="1"/>
      <p:bldP spid="19" grpId="1" animBg="1"/>
      <p:bldP spid="21" grpId="0" animBg="1"/>
      <p:bldP spid="21" grpId="1" animBg="1"/>
      <p:bldP spid="22" grpId="0" animBg="1"/>
      <p:bldP spid="22"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3CF17EA-5E8D-4923-AEAC-08FCE7E97A81}"/>
              </a:ext>
              <a:ext uri="{C183D7F6-B498-43B3-948B-1728B52AA6E4}">
                <adec:decorative xmlns:adec="http://schemas.microsoft.com/office/drawing/2017/decorative" val="1"/>
              </a:ext>
            </a:extLst>
          </p:cNvPr>
          <p:cNvSpPr/>
          <p:nvPr userDrawn="1"/>
        </p:nvSpPr>
        <p:spPr bwMode="auto">
          <a:xfrm>
            <a:off x="2241228" y="1465289"/>
            <a:ext cx="7954019" cy="4741964"/>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Picture Placeholder 8">
            <a:extLst>
              <a:ext uri="{FF2B5EF4-FFF2-40B4-BE49-F238E27FC236}">
                <a16:creationId xmlns:a16="http://schemas.microsoft.com/office/drawing/2014/main" id="{F0A1C56A-5417-4BAF-B267-5CA4F99EB70C}"/>
              </a:ext>
              <a:ext uri="{C183D7F6-B498-43B3-948B-1728B52AA6E4}">
                <adec:decorative xmlns:adec="http://schemas.microsoft.com/office/drawing/2017/decorative" val="1"/>
              </a:ext>
            </a:extLst>
          </p:cNvPr>
          <p:cNvSpPr>
            <a:spLocks noGrp="1"/>
          </p:cNvSpPr>
          <p:nvPr>
            <p:ph type="pic" sz="quarter" idx="11" hasCustomPrompt="1"/>
          </p:nvPr>
        </p:nvSpPr>
        <p:spPr>
          <a:xfrm>
            <a:off x="2493630" y="1749258"/>
            <a:ext cx="7421544" cy="3286800"/>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lgn="ct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DFC254CD-F631-46FC-A391-1B5E1F121351}"/>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A4B206FB-5827-4AE9-9321-1D97705DE45B}"/>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704A2BA5-E13E-4980-BDA1-582D761820AF}"/>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521541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5"/>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grpId="1" nodeType="withEffect">
                                  <p:stCondLst>
                                    <p:cond delay="0"/>
                                  </p:stCondLst>
                                  <p:childTnLst>
                                    <p:animMotion origin="layout" path="M 1.11022E-16 -4.44444E-6 L 0.07188 -4.44444E-6 " pathEditMode="relative" rAng="0" ptsTypes="AA">
                                      <p:cBhvr>
                                        <p:cTn id="14" dur="500" spd="-100000" fill="hold"/>
                                        <p:tgtEl>
                                          <p:spTgt spid="13"/>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_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5810F4F-68F0-4E21-BB24-C8FC8530BC88}"/>
              </a:ext>
              <a:ext uri="{C183D7F6-B498-43B3-948B-1728B52AA6E4}">
                <adec:decorative xmlns:adec="http://schemas.microsoft.com/office/drawing/2017/decorative" val="1"/>
              </a:ext>
            </a:extLst>
          </p:cNvPr>
          <p:cNvSpPr/>
          <p:nvPr userDrawn="1"/>
        </p:nvSpPr>
        <p:spPr bwMode="auto">
          <a:xfrm>
            <a:off x="5965573" y="509181"/>
            <a:ext cx="7954019" cy="4741964"/>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Picture Placeholder 8">
            <a:extLst>
              <a:ext uri="{FF2B5EF4-FFF2-40B4-BE49-F238E27FC236}">
                <a16:creationId xmlns:a16="http://schemas.microsoft.com/office/drawing/2014/main" id="{115E43F2-AAE6-4165-8D8F-1087C0BCA74E}"/>
              </a:ext>
              <a:ext uri="{C183D7F6-B498-43B3-948B-1728B52AA6E4}">
                <adec:decorative xmlns:adec="http://schemas.microsoft.com/office/drawing/2017/decorative" val="1"/>
              </a:ext>
            </a:extLst>
          </p:cNvPr>
          <p:cNvSpPr>
            <a:spLocks noGrp="1"/>
          </p:cNvSpPr>
          <p:nvPr>
            <p:ph type="pic" sz="quarter" idx="11" hasCustomPrompt="1"/>
          </p:nvPr>
        </p:nvSpPr>
        <p:spPr>
          <a:xfrm>
            <a:off x="6218238" y="745099"/>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a:xfrm>
            <a:off x="600059" y="1866102"/>
            <a:ext cx="4493505" cy="1130053"/>
          </a:xfrm>
        </p:spPr>
        <p:txBody>
          <a:bodyPr anchor="b" anchorCtr="0"/>
          <a:lstStyle>
            <a:lvl1pPr algn="l">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233F09B-751F-499F-8AB1-46D1CBB97C8D}"/>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E472DDD0-05D6-4439-8178-FA2D5C251846}"/>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8750ECAA-2638-4E98-A3ED-59D8EE377E69}"/>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652788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1"/>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63" presetClass="path" presetSubtype="0" decel="100000" fill="hold" grpId="1" nodeType="withEffect">
                                  <p:stCondLst>
                                    <p:cond delay="0"/>
                                  </p:stCondLst>
                                  <p:childTnLst>
                                    <p:animMotion origin="layout" path="M 8.33333E-7 -4.07407E-6 L 0.07187 -4.07407E-6 " pathEditMode="relative" rAng="0" ptsTypes="AA">
                                      <p:cBhvr>
                                        <p:cTn id="14" dur="500" spd="-100000" fill="hold"/>
                                        <p:tgtEl>
                                          <p:spTgt spid="10"/>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entered 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2241228" y="1465289"/>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2493630" y="1749258"/>
            <a:ext cx="7421544" cy="4174027"/>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46809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100"/>
                                  </p:stCondLst>
                                  <p:childTnLst>
                                    <p:animMotion origin="layout" path="M 3.125E-6 1.48148E-6 L 3.125E-6 0.06227 " pathEditMode="relative" rAng="0" ptsTypes="AA">
                                      <p:cBhvr>
                                        <p:cTn id="9" dur="500" spd="-100000" fill="hold"/>
                                        <p:tgtEl>
                                          <p:spTgt spid="9"/>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125E-6 1.48148E-6 L 3.125E-6 0.06227 " pathEditMode="relative" rAng="0" ptsTypes="AA">
                                      <p:cBhvr>
                                        <p:cTn id="14" dur="500" spd="-100000" fill="hold"/>
                                        <p:tgtEl>
                                          <p:spTgt spid="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95915" y="1465289"/>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6927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evice layout with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96951" y="2480215"/>
            <a:ext cx="4243947" cy="1017048"/>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96951" y="3951630"/>
            <a:ext cx="4243947"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flip="none" rotWithShape="1">
                  <a:gsLst>
                    <a:gs pos="82000">
                      <a:schemeClr val="tx1"/>
                    </a:gs>
                    <a:gs pos="0">
                      <a:schemeClr val="tx1"/>
                    </a:gs>
                  </a:gsLst>
                  <a:lin ang="2700000" scaled="1"/>
                  <a:tileRect/>
                </a:gradFill>
                <a:latin typeface="+mn-lt"/>
              </a:defRPr>
            </a:lvl1pPr>
          </a:lstStyle>
          <a:p>
            <a:pPr lvl="0"/>
            <a:r>
              <a:rPr lang="en-US"/>
              <a:t>Click to edit Master text styles</a:t>
            </a:r>
          </a:p>
        </p:txBody>
      </p:sp>
      <p:sp>
        <p:nvSpPr>
          <p:cNvPr id="4" name="Rectangle: Rounded Corners 3">
            <a:extLst>
              <a:ext uri="{FF2B5EF4-FFF2-40B4-BE49-F238E27FC236}">
                <a16:creationId xmlns:a16="http://schemas.microsoft.com/office/drawing/2014/main" id="{0C40D914-674C-48B4-8EC5-1357343EA94D}"/>
              </a:ext>
              <a:ext uri="{C183D7F6-B498-43B3-948B-1728B52AA6E4}">
                <adec:decorative xmlns:adec="http://schemas.microsoft.com/office/drawing/2017/decorative" val="1"/>
              </a:ext>
            </a:extLst>
          </p:cNvPr>
          <p:cNvSpPr/>
          <p:nvPr userDrawn="1"/>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24649DA2-9316-426D-B97E-5F36D1B9AE96}"/>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82660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6"/>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nes Title Slide - Static">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3" y="2474071"/>
            <a:ext cx="5596414" cy="1130053"/>
          </a:xfrm>
          <a:noFill/>
        </p:spPr>
        <p:txBody>
          <a:bodyPr wrap="square" lIns="0" tIns="0" rIns="0" bIns="0" anchor="b" anchorCtr="0">
            <a:spAutoFit/>
          </a:bodyPr>
          <a:lstStyle>
            <a:lvl1pPr>
              <a:defRPr sz="3672" spc="-51"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3" y="4041281"/>
            <a:ext cx="5596414"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F12C66AD-9D46-4E18-B06D-3ADB8727A9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558692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mall 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0A43-AE0C-445E-8928-E216D63A01F7}"/>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7EEC1A51-0725-49B0-A8F1-07E4CC92F64F}"/>
              </a:ext>
              <a:ext uri="{C183D7F6-B498-43B3-948B-1728B52AA6E4}">
                <adec:decorative xmlns:adec="http://schemas.microsoft.com/office/drawing/2017/decorative" val="1"/>
              </a:ext>
            </a:extLst>
          </p:cNvPr>
          <p:cNvSpPr/>
          <p:nvPr userDrawn="1"/>
        </p:nvSpPr>
        <p:spPr bwMode="auto">
          <a:xfrm>
            <a:off x="5735381" y="1705788"/>
            <a:ext cx="6009925" cy="3582949"/>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4EF17D04-70CD-4A41-BF9B-2D1D21FB94C4}"/>
              </a:ext>
              <a:ext uri="{C183D7F6-B498-43B3-948B-1728B52AA6E4}">
                <adec:decorative xmlns:adec="http://schemas.microsoft.com/office/drawing/2017/decorative" val="1"/>
              </a:ext>
            </a:extLst>
          </p:cNvPr>
          <p:cNvSpPr>
            <a:spLocks noGrp="1"/>
          </p:cNvSpPr>
          <p:nvPr>
            <p:ph type="pic" sz="quarter" idx="11" hasCustomPrompt="1"/>
          </p:nvPr>
        </p:nvSpPr>
        <p:spPr>
          <a:xfrm>
            <a:off x="5936547" y="1920350"/>
            <a:ext cx="5607595" cy="3153825"/>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7" name="Text Placeholder 3">
            <a:extLst>
              <a:ext uri="{FF2B5EF4-FFF2-40B4-BE49-F238E27FC236}">
                <a16:creationId xmlns:a16="http://schemas.microsoft.com/office/drawing/2014/main" id="{80D8EAA8-D20C-4F1A-8C70-F02753C19F5B}"/>
              </a:ext>
            </a:extLst>
          </p:cNvPr>
          <p:cNvSpPr>
            <a:spLocks noGrp="1"/>
          </p:cNvSpPr>
          <p:nvPr>
            <p:ph type="body" sz="quarter" idx="10"/>
          </p:nvPr>
        </p:nvSpPr>
        <p:spPr>
          <a:xfrm>
            <a:off x="595915" y="1705788"/>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635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3.125E-6 1.48148E-6 L 3.125E-6 0.06227 " pathEditMode="relative" rAng="0" ptsTypes="AA">
                                      <p:cBhvr>
                                        <p:cTn id="9" dur="500" spd="-100000" fill="hold"/>
                                        <p:tgtEl>
                                          <p:spTgt spid="6"/>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3.125E-6 1.48148E-6 L 3.125E-6 0.06227 " pathEditMode="relative" rAng="0" ptsTypes="AA">
                                      <p:cBhvr>
                                        <p:cTn id="14" dur="500" spd="-100000" fill="hold"/>
                                        <p:tgtEl>
                                          <p:spTgt spid="5"/>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flip="none" rotWithShape="1">
                  <a:gsLst>
                    <a:gs pos="82000">
                      <a:schemeClr val="tx1"/>
                    </a:gs>
                    <a:gs pos="0">
                      <a:schemeClr val="tx1"/>
                    </a:gs>
                  </a:gsLst>
                  <a:lin ang="2700000" scaled="1"/>
                  <a:tileRect/>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1pPr>
            <a:lvl2pPr marL="353449" indent="0">
              <a:buNone/>
              <a:defRPr sz="2448">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2pPr>
            <a:lvl3pPr marL="596241" indent="0">
              <a:buNone/>
              <a:defRPr sz="204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3pPr>
            <a:lvl4pPr marL="830773" indent="0">
              <a:buNone/>
              <a:defRPr sz="183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4pPr>
            <a:lvl5pPr marL="1071912" indent="0">
              <a:buNone/>
              <a:defRPr sz="183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4376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803085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970302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368091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245255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flip="none" rotWithShape="1">
                  <a:gsLst>
                    <a:gs pos="82000">
                      <a:schemeClr val="bg1"/>
                    </a:gs>
                    <a:gs pos="0">
                      <a:schemeClr val="bg1"/>
                    </a:gs>
                  </a:gsLst>
                  <a:lin ang="2700000" scaled="1"/>
                  <a:tileRect/>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2"/>
            </a:solidFill>
          </a:ln>
        </p:spPr>
        <p:txBody>
          <a:bodyPr wrap="square" lIns="182880" tIns="182880" rIns="182880" bIns="182880" anchor="t" anchorCtr="0">
            <a:noAutofit/>
          </a:bodyPr>
          <a:lstStyle>
            <a:lvl1pPr marL="0" indent="0">
              <a:buNone/>
              <a:defRPr sz="1122">
                <a:gradFill flip="none" rotWithShape="1">
                  <a:gsLst>
                    <a:gs pos="82000">
                      <a:schemeClr val="accent1"/>
                    </a:gs>
                    <a:gs pos="0">
                      <a:schemeClr val="accent1"/>
                    </a:gs>
                  </a:gsLst>
                  <a:lin ang="2700000" scaled="1"/>
                  <a:tileRect/>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2"/>
            </a:solidFill>
          </a:ln>
        </p:spPr>
        <p:txBody>
          <a:bodyPr vert="horz" wrap="square" lIns="186521" tIns="186521" rIns="186521" bIns="186521" rtlCol="0" anchor="b" anchorCtr="0">
            <a:noAutofit/>
          </a:bodyPr>
          <a:lstStyle/>
          <a:p>
            <a:pPr marR="0" lvl="0" indent="0" defTabSz="951304"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flip="none" rotWithShape="1">
                  <a:gsLst>
                    <a:gs pos="82000">
                      <a:schemeClr val="accent1"/>
                    </a:gs>
                    <a:gs pos="0">
                      <a:schemeClr val="accent1"/>
                    </a:gs>
                  </a:gsLst>
                  <a:lin ang="2700000" scaled="1"/>
                  <a:tileRect/>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flip="none" rotWithShape="1">
                  <a:gsLst>
                    <a:gs pos="82000">
                      <a:schemeClr val="accent1"/>
                    </a:gs>
                    <a:gs pos="0">
                      <a:schemeClr val="accent1"/>
                    </a:gs>
                  </a:gsLst>
                  <a:lin ang="2700000" scaled="1"/>
                  <a:tileRect/>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flip="none" rotWithShape="1">
                  <a:gsLst>
                    <a:gs pos="82000">
                      <a:schemeClr val="accent1"/>
                    </a:gs>
                    <a:gs pos="0">
                      <a:schemeClr val="accent1"/>
                    </a:gs>
                  </a:gsLst>
                  <a:lin ang="2700000" scaled="1"/>
                  <a:tileRect/>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flip="none" rotWithShape="1">
                  <a:gsLst>
                    <a:gs pos="82000">
                      <a:schemeClr val="accent1"/>
                    </a:gs>
                    <a:gs pos="0">
                      <a:schemeClr val="accent1"/>
                    </a:gs>
                  </a:gsLst>
                  <a:lin ang="2700000" scaled="1"/>
                  <a:tileRect/>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flip="none" rotWithShape="1">
                  <a:gsLst>
                    <a:gs pos="82000">
                      <a:schemeClr val="accent1"/>
                    </a:gs>
                    <a:gs pos="0">
                      <a:schemeClr val="accent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67509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750"/>
                                        <p:tgtEl>
                                          <p:spTgt spid="2"/>
                                        </p:tgtEl>
                                      </p:cBhvr>
                                    </p:animEffect>
                                  </p:childTnLst>
                                </p:cTn>
                              </p:par>
                              <p:par>
                                <p:cTn id="76" presetID="63" presetClass="path" presetSubtype="0" decel="100000" fill="hold" grpId="1" nodeType="withEffect">
                                  <p:stCondLst>
                                    <p:cond delay="0"/>
                                  </p:stCondLst>
                                  <p:childTnLst>
                                    <p:animMotion origin="layout" path="M -1.45833E-6 1.48148E-6 L -0.03112 1.48148E-6 " pathEditMode="relative" rAng="0" ptsTypes="AA">
                                      <p:cBhvr>
                                        <p:cTn id="77" dur="500" spd="-100000" fill="hold"/>
                                        <p:tgtEl>
                                          <p:spTgt spid="2"/>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2" grpId="0" animBg="1"/>
      <p:bldP spid="2" grpId="1" animBg="1"/>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Automate_Solid Graphic Section Title">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50E6FF"/>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64" name="Oval 63">
            <a:extLst>
              <a:ext uri="{FF2B5EF4-FFF2-40B4-BE49-F238E27FC236}">
                <a16:creationId xmlns:a16="http://schemas.microsoft.com/office/drawing/2014/main" id="{393FEAEC-792F-4316-B416-1B7150AC2365}"/>
              </a:ext>
            </a:extLst>
          </p:cNvPr>
          <p:cNvSpPr/>
          <p:nvPr userDrawn="1"/>
        </p:nvSpPr>
        <p:spPr bwMode="auto">
          <a:xfrm>
            <a:off x="550478" y="463089"/>
            <a:ext cx="801104" cy="8009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60" name="Graphic 59">
            <a:extLst>
              <a:ext uri="{FF2B5EF4-FFF2-40B4-BE49-F238E27FC236}">
                <a16:creationId xmlns:a16="http://schemas.microsoft.com/office/drawing/2014/main" id="{83FE58A6-D2C5-41C0-9C32-41A5C4D962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875" y="631371"/>
            <a:ext cx="464493" cy="464427"/>
          </a:xfrm>
          <a:prstGeom prst="rect">
            <a:avLst/>
          </a:prstGeom>
        </p:spPr>
      </p:pic>
    </p:spTree>
    <p:extLst>
      <p:ext uri="{BB962C8B-B14F-4D97-AF65-F5344CB8AC3E}">
        <p14:creationId xmlns:p14="http://schemas.microsoft.com/office/powerpoint/2010/main" val="3482580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Automate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284189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Automate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639017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92758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44905" y="2434647"/>
            <a:ext cx="2125534" cy="21252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4294" y="5083979"/>
            <a:ext cx="2583678" cy="753411"/>
          </a:xfrm>
        </p:spPr>
        <p:txBody>
          <a:bodyPr/>
          <a:lstStyle>
            <a:lvl1pPr marL="0" indent="0" algn="ctr">
              <a:spcBef>
                <a:spcPts val="0"/>
              </a:spcBef>
              <a:buNone/>
              <a:defRPr sz="2448">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19353" y="2434647"/>
            <a:ext cx="2125534" cy="21252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96723" y="5083980"/>
            <a:ext cx="2583678" cy="753411"/>
          </a:xfrm>
        </p:spPr>
        <p:txBody>
          <a:bodyPr/>
          <a:lstStyle>
            <a:lvl1pPr marL="0" indent="0" algn="ctr">
              <a:spcBef>
                <a:spcPts val="0"/>
              </a:spcBef>
              <a:buNone/>
              <a:defRPr sz="2448">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91590" y="2434647"/>
            <a:ext cx="2125534" cy="21252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77613" y="5083979"/>
            <a:ext cx="2583678" cy="753411"/>
          </a:xfrm>
        </p:spPr>
        <p:txBody>
          <a:bodyPr/>
          <a:lstStyle>
            <a:lvl1pPr marL="0" indent="0" algn="ctr">
              <a:spcBef>
                <a:spcPts val="0"/>
              </a:spcBef>
              <a:buNone/>
              <a:defRPr sz="2448">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87575" y="2434647"/>
            <a:ext cx="2125534" cy="21252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58503" y="5083979"/>
            <a:ext cx="2583678" cy="753411"/>
          </a:xfrm>
        </p:spPr>
        <p:txBody>
          <a:bodyPr/>
          <a:lstStyle>
            <a:lvl1pPr marL="0" indent="0" algn="ctr">
              <a:spcBef>
                <a:spcPts val="0"/>
              </a:spcBef>
              <a:buNone/>
              <a:defRPr sz="2448">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888621155"/>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782961" cy="6994525"/>
          </a:xfrm>
          <a:gradFill flip="none" rotWithShape="1">
            <a:gsLst>
              <a:gs pos="40000">
                <a:srgbClr val="000000">
                  <a:alpha val="93000"/>
                </a:srgbClr>
              </a:gs>
              <a:gs pos="18000">
                <a:srgbClr val="000000"/>
              </a:gs>
              <a:gs pos="70000">
                <a:srgbClr val="000000">
                  <a:alpha val="60000"/>
                </a:srgbClr>
              </a:gs>
              <a:gs pos="93000">
                <a:srgbClr val="000000">
                  <a:alpha val="0"/>
                </a:srgbClr>
              </a:gs>
            </a:gsLst>
            <a:lin ang="300000" scaled="0"/>
            <a:tileRect/>
          </a:gradFill>
        </p:spPr>
        <p:txBody>
          <a:bodyPr lIns="585216" tIns="585216" rIns="585216" bIns="4663440" anchor="b" anchorCtr="0">
            <a:noAutofit/>
          </a:bodyPr>
          <a:lstStyle>
            <a:lvl1pPr>
              <a:defRPr sz="2856"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605896" y="2386363"/>
            <a:ext cx="3730943" cy="2057515"/>
          </a:xfrm>
        </p:spPr>
        <p:txBody>
          <a:bodyPr>
            <a:noAutofit/>
          </a:bodyPr>
          <a:lstStyle>
            <a:lvl1pPr marL="0" indent="0">
              <a:lnSpc>
                <a:spcPct val="110000"/>
              </a:lnSpc>
              <a:spcBef>
                <a:spcPts val="0"/>
              </a:spcBef>
              <a:spcAft>
                <a:spcPts val="1224"/>
              </a:spcAft>
              <a:buNone/>
              <a:defRPr sz="1224">
                <a:gradFill flip="none" rotWithShape="1">
                  <a:gsLst>
                    <a:gs pos="82000">
                      <a:schemeClr val="bg1"/>
                    </a:gs>
                    <a:gs pos="0">
                      <a:schemeClr val="bg1"/>
                    </a:gs>
                  </a:gsLst>
                  <a:lin ang="2700000" scaled="1"/>
                  <a:tileRect/>
                </a:gradFill>
                <a:latin typeface="+mj-lt"/>
              </a:defRPr>
            </a:lvl1pPr>
            <a:lvl2pPr marL="233149" indent="0">
              <a:buNone/>
              <a:defRPr sz="1224">
                <a:gradFill flip="none" rotWithShape="1">
                  <a:gsLst>
                    <a:gs pos="82000">
                      <a:schemeClr val="bg1"/>
                    </a:gs>
                    <a:gs pos="0">
                      <a:schemeClr val="bg1"/>
                    </a:gs>
                  </a:gsLst>
                  <a:lin ang="2700000" scaled="1"/>
                  <a:tileRect/>
                </a:gradFill>
                <a:latin typeface="+mj-lt"/>
              </a:defRPr>
            </a:lvl2pPr>
            <a:lvl3pPr marL="466298" indent="0">
              <a:buNone/>
              <a:defRPr sz="1224">
                <a:gradFill flip="none" rotWithShape="1">
                  <a:gsLst>
                    <a:gs pos="82000">
                      <a:schemeClr val="bg1"/>
                    </a:gs>
                    <a:gs pos="0">
                      <a:schemeClr val="bg1"/>
                    </a:gs>
                  </a:gsLst>
                  <a:lin ang="2700000" scaled="1"/>
                  <a:tileRect/>
                </a:gradFill>
                <a:latin typeface="+mj-lt"/>
              </a:defRPr>
            </a:lvl3pPr>
            <a:lvl4pPr marL="675162" indent="0">
              <a:buNone/>
              <a:defRPr sz="1224">
                <a:gradFill flip="none" rotWithShape="1">
                  <a:gsLst>
                    <a:gs pos="82000">
                      <a:schemeClr val="bg1"/>
                    </a:gs>
                    <a:gs pos="0">
                      <a:schemeClr val="bg1"/>
                    </a:gs>
                  </a:gsLst>
                  <a:lin ang="2700000" scaled="1"/>
                  <a:tileRect/>
                </a:gradFill>
                <a:latin typeface="+mj-lt"/>
              </a:defRPr>
            </a:lvl4pPr>
            <a:lvl5pPr marL="872691" indent="0">
              <a:buNone/>
              <a:defRPr sz="1224">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164057444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Automate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2790527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Automate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574773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Automate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3"/>
                    </a:gs>
                    <a:gs pos="0">
                      <a:schemeClr val="accent3"/>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3"/>
            </a:solidFill>
          </a:ln>
        </p:spPr>
        <p:txBody>
          <a:bodyPr wrap="square" lIns="182880" tIns="182880" rIns="182880" bIns="182880" anchor="t" anchorCtr="0">
            <a:noAutofit/>
          </a:bodyPr>
          <a:lstStyle>
            <a:lvl1pPr marL="0" indent="0">
              <a:buNone/>
              <a:defRPr sz="1122">
                <a:gradFill>
                  <a:gsLst>
                    <a:gs pos="82000">
                      <a:schemeClr val="accent3"/>
                    </a:gs>
                    <a:gs pos="0">
                      <a:schemeClr val="accent3"/>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3"/>
            </a:solidFill>
          </a:ln>
        </p:spPr>
        <p:txBody>
          <a:bodyPr vert="horz" wrap="square" lIns="186521" tIns="186521" rIns="186521" bIns="186521" rtlCol="0" anchor="b" anchorCtr="0">
            <a:noAutofit/>
          </a:bodyPr>
          <a:lstStyle/>
          <a:p>
            <a:pPr marR="0" lvl="0" indent="0" defTabSz="951304"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3"/>
                    </a:gs>
                    <a:gs pos="0">
                      <a:schemeClr val="accent3"/>
                    </a:gs>
                  </a:gsLst>
                  <a:lin ang="2700000" scaled="1"/>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3"/>
                    </a:gs>
                    <a:gs pos="0">
                      <a:schemeClr val="accent3"/>
                    </a:gs>
                  </a:gsLst>
                  <a:lin ang="2700000" scaled="1"/>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3"/>
                    </a:gs>
                    <a:gs pos="0">
                      <a:schemeClr val="accent3"/>
                    </a:gs>
                  </a:gsLst>
                  <a:lin ang="2700000" scaled="1"/>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3"/>
                    </a:gs>
                    <a:gs pos="0">
                      <a:schemeClr val="accent3"/>
                    </a:gs>
                  </a:gsLst>
                  <a:lin ang="2700000" scaled="1"/>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3"/>
                    </a:gs>
                    <a:gs pos="0">
                      <a:schemeClr val="accent3"/>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574103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BI_Solid_Graphic Section Titl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6A4B16"/>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3" name="Oval 2">
            <a:extLst>
              <a:ext uri="{FF2B5EF4-FFF2-40B4-BE49-F238E27FC236}">
                <a16:creationId xmlns:a16="http://schemas.microsoft.com/office/drawing/2014/main" id="{A65A59F1-2978-45D9-BC82-8A3493696A37}"/>
              </a:ext>
            </a:extLst>
          </p:cNvPr>
          <p:cNvSpPr/>
          <p:nvPr userDrawn="1"/>
        </p:nvSpPr>
        <p:spPr bwMode="auto">
          <a:xfrm>
            <a:off x="550478" y="463089"/>
            <a:ext cx="801104" cy="80099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2" name="Graphic 1">
            <a:extLst>
              <a:ext uri="{FF2B5EF4-FFF2-40B4-BE49-F238E27FC236}">
                <a16:creationId xmlns:a16="http://schemas.microsoft.com/office/drawing/2014/main" id="{8C6ADCC5-50CD-4471-BC1B-8A5031DA93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75" y="623042"/>
            <a:ext cx="462310" cy="462244"/>
          </a:xfrm>
          <a:prstGeom prst="rect">
            <a:avLst/>
          </a:prstGeom>
        </p:spPr>
      </p:pic>
    </p:spTree>
    <p:extLst>
      <p:ext uri="{BB962C8B-B14F-4D97-AF65-F5344CB8AC3E}">
        <p14:creationId xmlns:p14="http://schemas.microsoft.com/office/powerpoint/2010/main" val="2887739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BI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706887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BI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864462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BI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15946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BI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215052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BI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rgbClr val="6A4B16"/>
                    </a:gs>
                    <a:gs pos="0">
                      <a:srgbClr val="6A4B1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rgbClr val="6A4B16"/>
            </a:solidFill>
          </a:ln>
        </p:spPr>
        <p:txBody>
          <a:bodyPr wrap="square" lIns="182880" tIns="182880" rIns="182880" bIns="182880" anchor="t" anchorCtr="0">
            <a:noAutofit/>
          </a:bodyPr>
          <a:lstStyle>
            <a:lvl1pPr marL="0" indent="0">
              <a:buNone/>
              <a:defRPr sz="1122">
                <a:gradFill>
                  <a:gsLst>
                    <a:gs pos="82000">
                      <a:srgbClr val="6A4B16"/>
                    </a:gs>
                    <a:gs pos="0">
                      <a:srgbClr val="6A4B16"/>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rgbClr val="6A4B16"/>
            </a:solidFill>
          </a:ln>
        </p:spPr>
        <p:txBody>
          <a:bodyPr vert="horz" wrap="square" lIns="186521" tIns="186521" rIns="186521" bIns="186521" rtlCol="0" anchor="b" anchorCtr="0">
            <a:noAutofit/>
          </a:bodyPr>
          <a:lstStyle/>
          <a:p>
            <a:pPr marR="0" lvl="0" indent="0" defTabSz="951304"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rgbClr val="6A4B16"/>
                    </a:gs>
                    <a:gs pos="0">
                      <a:srgbClr val="6A4B16"/>
                    </a:gs>
                  </a:gsLst>
                  <a:lin ang="2700000" scaled="1"/>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rgbClr val="6A4B16"/>
                    </a:gs>
                    <a:gs pos="0">
                      <a:srgbClr val="6A4B16"/>
                    </a:gs>
                  </a:gsLst>
                  <a:lin ang="2700000" scaled="1"/>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rgbClr val="6A4B16"/>
                    </a:gs>
                    <a:gs pos="0">
                      <a:srgbClr val="6A4B16"/>
                    </a:gs>
                  </a:gsLst>
                  <a:lin ang="2700000" scaled="1"/>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rgbClr val="6A4B16"/>
                    </a:gs>
                    <a:gs pos="0">
                      <a:srgbClr val="6A4B16"/>
                    </a:gs>
                  </a:gsLst>
                  <a:lin ang="2700000" scaled="1"/>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rgbClr val="6A4B16"/>
                    </a:gs>
                    <a:gs pos="0">
                      <a:srgbClr val="6A4B16"/>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593331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Apps_Solid Graphic Section Title">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D59DFF"/>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3" name="Oval 2">
            <a:extLst>
              <a:ext uri="{FF2B5EF4-FFF2-40B4-BE49-F238E27FC236}">
                <a16:creationId xmlns:a16="http://schemas.microsoft.com/office/drawing/2014/main" id="{E165A012-D3EE-47EF-B8B3-CEB2C68B6C93}"/>
              </a:ext>
            </a:extLst>
          </p:cNvPr>
          <p:cNvSpPr/>
          <p:nvPr userDrawn="1"/>
        </p:nvSpPr>
        <p:spPr bwMode="auto">
          <a:xfrm>
            <a:off x="550478" y="463089"/>
            <a:ext cx="801104" cy="8009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2" name="Graphic 1">
            <a:extLst>
              <a:ext uri="{FF2B5EF4-FFF2-40B4-BE49-F238E27FC236}">
                <a16:creationId xmlns:a16="http://schemas.microsoft.com/office/drawing/2014/main" id="{EB9B3534-AB58-46E6-A28E-642FE73C9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7846" y="630433"/>
            <a:ext cx="466368" cy="466302"/>
          </a:xfrm>
          <a:prstGeom prst="rect">
            <a:avLst/>
          </a:prstGeom>
        </p:spPr>
      </p:pic>
    </p:spTree>
    <p:extLst>
      <p:ext uri="{BB962C8B-B14F-4D97-AF65-F5344CB8AC3E}">
        <p14:creationId xmlns:p14="http://schemas.microsoft.com/office/powerpoint/2010/main" val="14077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782961" cy="6994525"/>
          </a:xfrm>
          <a:gradFill flip="none" rotWithShape="1">
            <a:gsLst>
              <a:gs pos="40000">
                <a:schemeClr val="bg1">
                  <a:alpha val="93000"/>
                </a:schemeClr>
              </a:gs>
              <a:gs pos="18000">
                <a:schemeClr val="bg1"/>
              </a:gs>
              <a:gs pos="70000">
                <a:schemeClr val="bg1">
                  <a:alpha val="60000"/>
                </a:schemeClr>
              </a:gs>
              <a:gs pos="93000">
                <a:schemeClr val="bg1">
                  <a:alpha val="0"/>
                </a:schemeClr>
              </a:gs>
            </a:gsLst>
            <a:lin ang="300000" scaled="0"/>
            <a:tileRect/>
          </a:gradFill>
        </p:spPr>
        <p:txBody>
          <a:bodyPr lIns="585216" tIns="585216" rIns="585216" bIns="4663440" anchor="b" anchorCtr="0">
            <a:noAutofit/>
          </a:bodyPr>
          <a:lstStyle>
            <a:lvl1pPr>
              <a:defRPr sz="2856" spc="0">
                <a:gradFill>
                  <a:gsLst>
                    <a:gs pos="100000">
                      <a:schemeClr val="tx1"/>
                    </a:gs>
                    <a:gs pos="0">
                      <a:schemeClr val="tx1"/>
                    </a:gs>
                  </a:gsLst>
                  <a:lin ang="5400000" scaled="0"/>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605896" y="2386363"/>
            <a:ext cx="3730943" cy="2057515"/>
          </a:xfrm>
        </p:spPr>
        <p:txBody>
          <a:bodyPr>
            <a:noAutofit/>
          </a:bodyPr>
          <a:lstStyle>
            <a:lvl1pPr marL="0" indent="0">
              <a:lnSpc>
                <a:spcPct val="110000"/>
              </a:lnSpc>
              <a:spcBef>
                <a:spcPts val="0"/>
              </a:spcBef>
              <a:spcAft>
                <a:spcPts val="1224"/>
              </a:spcAft>
              <a:buNone/>
              <a:defRPr sz="1224">
                <a:gradFill>
                  <a:gsLst>
                    <a:gs pos="100000">
                      <a:schemeClr val="tx1"/>
                    </a:gs>
                    <a:gs pos="0">
                      <a:schemeClr val="tx1"/>
                    </a:gs>
                  </a:gsLst>
                  <a:lin ang="5400000" scaled="0"/>
                </a:gradFill>
                <a:latin typeface="+mj-lt"/>
              </a:defRPr>
            </a:lvl1pPr>
            <a:lvl2pPr marL="233149" indent="0">
              <a:buNone/>
              <a:defRPr sz="1224">
                <a:gradFill flip="none" rotWithShape="1">
                  <a:gsLst>
                    <a:gs pos="82000">
                      <a:schemeClr val="bg1"/>
                    </a:gs>
                    <a:gs pos="0">
                      <a:schemeClr val="bg1"/>
                    </a:gs>
                  </a:gsLst>
                  <a:lin ang="2700000" scaled="1"/>
                  <a:tileRect/>
                </a:gradFill>
                <a:latin typeface="+mj-lt"/>
              </a:defRPr>
            </a:lvl2pPr>
            <a:lvl3pPr marL="466298" indent="0">
              <a:buNone/>
              <a:defRPr sz="1224">
                <a:gradFill flip="none" rotWithShape="1">
                  <a:gsLst>
                    <a:gs pos="82000">
                      <a:schemeClr val="bg1"/>
                    </a:gs>
                    <a:gs pos="0">
                      <a:schemeClr val="bg1"/>
                    </a:gs>
                  </a:gsLst>
                  <a:lin ang="2700000" scaled="1"/>
                  <a:tileRect/>
                </a:gradFill>
                <a:latin typeface="+mj-lt"/>
              </a:defRPr>
            </a:lvl3pPr>
            <a:lvl4pPr marL="675162" indent="0">
              <a:buNone/>
              <a:defRPr sz="1224">
                <a:gradFill flip="none" rotWithShape="1">
                  <a:gsLst>
                    <a:gs pos="82000">
                      <a:schemeClr val="bg1"/>
                    </a:gs>
                    <a:gs pos="0">
                      <a:schemeClr val="bg1"/>
                    </a:gs>
                  </a:gsLst>
                  <a:lin ang="2700000" scaled="1"/>
                  <a:tileRect/>
                </a:gradFill>
                <a:latin typeface="+mj-lt"/>
              </a:defRPr>
            </a:lvl4pPr>
            <a:lvl5pPr marL="872691" indent="0">
              <a:buNone/>
              <a:defRPr sz="1224">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7839954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App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79798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App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215054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Apps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3482003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App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772728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App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5"/>
                    </a:gs>
                    <a:gs pos="0">
                      <a:schemeClr val="accent5"/>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5"/>
            </a:solidFill>
          </a:ln>
        </p:spPr>
        <p:txBody>
          <a:bodyPr wrap="square" lIns="182880" tIns="182880" rIns="182880" bIns="182880" anchor="t" anchorCtr="0">
            <a:noAutofit/>
          </a:bodyPr>
          <a:lstStyle>
            <a:lvl1pPr marL="0" indent="0">
              <a:buNone/>
              <a:defRPr sz="1122">
                <a:gradFill>
                  <a:gsLst>
                    <a:gs pos="82000">
                      <a:schemeClr val="accent5"/>
                    </a:gs>
                    <a:gs pos="0">
                      <a:schemeClr val="accent5"/>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5"/>
            </a:solidFill>
          </a:ln>
        </p:spPr>
        <p:txBody>
          <a:bodyPr vert="horz" wrap="square" lIns="186521" tIns="186521" rIns="186521" bIns="186521" rtlCol="0" anchor="b" anchorCtr="0">
            <a:noAutofit/>
          </a:bodyPr>
          <a:lstStyle/>
          <a:p>
            <a:pPr marR="0" lvl="0" indent="0" defTabSz="951304"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5"/>
                    </a:gs>
                    <a:gs pos="0">
                      <a:schemeClr val="accent5"/>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430131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_Automate_Graphic Section Title">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4CCBED"/>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3" name="Oval 2">
            <a:extLst>
              <a:ext uri="{FF2B5EF4-FFF2-40B4-BE49-F238E27FC236}">
                <a16:creationId xmlns:a16="http://schemas.microsoft.com/office/drawing/2014/main" id="{D1B0AD52-B514-4301-9559-18BCE561DAAF}"/>
              </a:ext>
            </a:extLst>
          </p:cNvPr>
          <p:cNvSpPr/>
          <p:nvPr userDrawn="1"/>
        </p:nvSpPr>
        <p:spPr bwMode="auto">
          <a:xfrm>
            <a:off x="550478" y="463089"/>
            <a:ext cx="801104" cy="8009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2" name="Graphic 1">
            <a:extLst>
              <a:ext uri="{FF2B5EF4-FFF2-40B4-BE49-F238E27FC236}">
                <a16:creationId xmlns:a16="http://schemas.microsoft.com/office/drawing/2014/main" id="{9D8C279A-AB73-49F2-ABC3-4F9EAAC0E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120" y="642705"/>
            <a:ext cx="466368" cy="466302"/>
          </a:xfrm>
          <a:prstGeom prst="rect">
            <a:avLst/>
          </a:prstGeom>
        </p:spPr>
      </p:pic>
    </p:spTree>
    <p:extLst>
      <p:ext uri="{BB962C8B-B14F-4D97-AF65-F5344CB8AC3E}">
        <p14:creationId xmlns:p14="http://schemas.microsoft.com/office/powerpoint/2010/main" val="307002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Agent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962236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Agent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35364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Agents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2180498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Agent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24459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0D106195-A95E-444C-92B8-4A34CEF41E56}"/>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37BA21E2-2183-4B6B-9CED-631A1EC08411}"/>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A4D5D935-1E21-439B-8DEC-C61FADD59E23}"/>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8" name="Rectangle: Rounded Corners 7">
            <a:extLst>
              <a:ext uri="{FF2B5EF4-FFF2-40B4-BE49-F238E27FC236}">
                <a16:creationId xmlns:a16="http://schemas.microsoft.com/office/drawing/2014/main" id="{E38A727A-F820-4FB9-B0DC-EE6882B64918}"/>
              </a:ext>
              <a:ext uri="{C183D7F6-B498-43B3-948B-1728B52AA6E4}">
                <adec:decorative xmlns:adec="http://schemas.microsoft.com/office/drawing/2017/decorative" val="1"/>
              </a:ext>
            </a:extLst>
          </p:cNvPr>
          <p:cNvSpPr/>
          <p:nvPr userDrawn="1"/>
        </p:nvSpPr>
        <p:spPr bwMode="auto">
          <a:xfrm>
            <a:off x="299578"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Picture Placeholder 8">
            <a:extLst>
              <a:ext uri="{FF2B5EF4-FFF2-40B4-BE49-F238E27FC236}">
                <a16:creationId xmlns:a16="http://schemas.microsoft.com/office/drawing/2014/main" id="{8BA44F96-D083-4BCB-95EC-83CB5883B667}"/>
              </a:ext>
              <a:ext uri="{C183D7F6-B498-43B3-948B-1728B52AA6E4}">
                <adec:decorative xmlns:adec="http://schemas.microsoft.com/office/drawing/2017/decorative" val="1"/>
              </a:ext>
            </a:extLst>
          </p:cNvPr>
          <p:cNvSpPr>
            <a:spLocks noGrp="1"/>
          </p:cNvSpPr>
          <p:nvPr>
            <p:ph type="pic" sz="quarter" idx="19" hasCustomPrompt="1"/>
          </p:nvPr>
        </p:nvSpPr>
        <p:spPr>
          <a:xfrm>
            <a:off x="423946"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14" name="Rectangle: Rounded Corners 13">
            <a:extLst>
              <a:ext uri="{FF2B5EF4-FFF2-40B4-BE49-F238E27FC236}">
                <a16:creationId xmlns:a16="http://schemas.microsoft.com/office/drawing/2014/main" id="{B9B9B571-DAE0-4FEB-9885-CCA0C900AF14}"/>
              </a:ext>
              <a:ext uri="{C183D7F6-B498-43B3-948B-1728B52AA6E4}">
                <adec:decorative xmlns:adec="http://schemas.microsoft.com/office/drawing/2017/decorative" val="1"/>
              </a:ext>
            </a:extLst>
          </p:cNvPr>
          <p:cNvSpPr/>
          <p:nvPr/>
        </p:nvSpPr>
        <p:spPr bwMode="auto">
          <a:xfrm>
            <a:off x="4277936"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Picture Placeholder 8">
            <a:extLst>
              <a:ext uri="{FF2B5EF4-FFF2-40B4-BE49-F238E27FC236}">
                <a16:creationId xmlns:a16="http://schemas.microsoft.com/office/drawing/2014/main" id="{9626B41C-1189-47EA-B3CD-9D7DEAB3010B}"/>
              </a:ext>
              <a:ext uri="{C183D7F6-B498-43B3-948B-1728B52AA6E4}">
                <adec:decorative xmlns:adec="http://schemas.microsoft.com/office/drawing/2017/decorative" val="1"/>
              </a:ext>
            </a:extLst>
          </p:cNvPr>
          <p:cNvSpPr>
            <a:spLocks noGrp="1"/>
          </p:cNvSpPr>
          <p:nvPr>
            <p:ph type="pic" sz="quarter" idx="11" hasCustomPrompt="1"/>
          </p:nvPr>
        </p:nvSpPr>
        <p:spPr>
          <a:xfrm>
            <a:off x="4403132"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21" name="Rectangle: Rounded Corners 20">
            <a:extLst>
              <a:ext uri="{FF2B5EF4-FFF2-40B4-BE49-F238E27FC236}">
                <a16:creationId xmlns:a16="http://schemas.microsoft.com/office/drawing/2014/main" id="{2DBB0ABF-34A9-4603-8AC2-F92E719C6E0E}"/>
              </a:ext>
              <a:ext uri="{C183D7F6-B498-43B3-948B-1728B52AA6E4}">
                <adec:decorative xmlns:adec="http://schemas.microsoft.com/office/drawing/2017/decorative" val="1"/>
              </a:ext>
            </a:extLst>
          </p:cNvPr>
          <p:cNvSpPr/>
          <p:nvPr userDrawn="1"/>
        </p:nvSpPr>
        <p:spPr bwMode="auto">
          <a:xfrm>
            <a:off x="8256294" y="1741995"/>
            <a:ext cx="3880605" cy="2313508"/>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Picture Placeholder 8">
            <a:extLst>
              <a:ext uri="{FF2B5EF4-FFF2-40B4-BE49-F238E27FC236}">
                <a16:creationId xmlns:a16="http://schemas.microsoft.com/office/drawing/2014/main" id="{F8F27347-71C2-4B7B-9EEE-DCDDCBCAAFF0}"/>
              </a:ext>
              <a:ext uri="{C183D7F6-B498-43B3-948B-1728B52AA6E4}">
                <adec:decorative xmlns:adec="http://schemas.microsoft.com/office/drawing/2017/decorative" val="1"/>
              </a:ext>
            </a:extLst>
          </p:cNvPr>
          <p:cNvSpPr>
            <a:spLocks noGrp="1"/>
          </p:cNvSpPr>
          <p:nvPr>
            <p:ph type="pic" sz="quarter" idx="20" hasCustomPrompt="1"/>
          </p:nvPr>
        </p:nvSpPr>
        <p:spPr>
          <a:xfrm>
            <a:off x="8382320" y="1864532"/>
            <a:ext cx="3643926" cy="2049418"/>
          </a:xfrm>
          <a:solidFill>
            <a:srgbClr val="E6E6E6"/>
          </a:solidFill>
        </p:spPr>
        <p:txBody>
          <a:bodyPr lIns="0" tIns="0" bIns="182880" anchor="ctr" anchorCtr="0">
            <a:noAutofit/>
          </a:bodyPr>
          <a:lstStyle>
            <a:lvl1pPr marL="0" indent="0" algn="ctr">
              <a:buNone/>
              <a:defRPr sz="1632">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36167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1.04167E-6 -2.96296E-6 L 1.04167E-6 0.06227 " pathEditMode="relative" rAng="0" ptsTypes="AA">
                                      <p:cBhvr>
                                        <p:cTn id="9" dur="500" spd="-100000" fill="hold"/>
                                        <p:tgtEl>
                                          <p:spTgt spid="20"/>
                                        </p:tgtEl>
                                        <p:attrNameLst>
                                          <p:attrName>ppt_x</p:attrName>
                                          <p:attrName>ppt_y</p:attrName>
                                        </p:attrNameLst>
                                      </p:cBhvr>
                                      <p:rCtr x="0" y="3102"/>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1.04167E-6 -2.96296E-6 L 1.04167E-6 0.06227 " pathEditMode="relative" rAng="0" ptsTypes="AA">
                                      <p:cBhvr>
                                        <p:cTn id="14" dur="500" spd="-100000" fill="hold"/>
                                        <p:tgtEl>
                                          <p:spTgt spid="8"/>
                                        </p:tgtEl>
                                        <p:attrNameLst>
                                          <p:attrName>ppt_x</p:attrName>
                                          <p:attrName>ppt_y</p:attrName>
                                        </p:attrNameLst>
                                      </p:cBhvr>
                                      <p:rCtr x="0" y="3102"/>
                                    </p:animMotion>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42" presetClass="path" presetSubtype="0" decel="100000" fill="hold" grpId="1" nodeType="withEffect">
                                  <p:stCondLst>
                                    <p:cond delay="100"/>
                                  </p:stCondLst>
                                  <p:childTnLst>
                                    <p:animMotion origin="layout" path="M -8.33333E-7 -2.96296E-6 L -8.33333E-7 0.06227 " pathEditMode="relative" rAng="0" ptsTypes="AA">
                                      <p:cBhvr>
                                        <p:cTn id="19" dur="500" spd="-100000" fill="hold"/>
                                        <p:tgtEl>
                                          <p:spTgt spid="19"/>
                                        </p:tgtEl>
                                        <p:attrNameLst>
                                          <p:attrName>ppt_x</p:attrName>
                                          <p:attrName>ppt_y</p:attrName>
                                        </p:attrNameLst>
                                      </p:cBhvr>
                                      <p:rCtr x="0" y="3102"/>
                                    </p:animMotion>
                                  </p:childTnLst>
                                </p:cTn>
                              </p:par>
                              <p:par>
                                <p:cTn id="20" presetID="10" presetClass="entr" presetSubtype="0" fill="hold" grpId="0"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100"/>
                                  </p:stCondLst>
                                  <p:childTnLst>
                                    <p:animMotion origin="layout" path="M 1.04167E-6 -2.96296E-6 L 1.04167E-6 0.06227 " pathEditMode="relative" rAng="0" ptsTypes="AA">
                                      <p:cBhvr>
                                        <p:cTn id="24" dur="500" spd="-100000" fill="hold"/>
                                        <p:tgtEl>
                                          <p:spTgt spid="14"/>
                                        </p:tgtEl>
                                        <p:attrNameLst>
                                          <p:attrName>ppt_x</p:attrName>
                                          <p:attrName>ppt_y</p:attrName>
                                        </p:attrNameLst>
                                      </p:cBhvr>
                                      <p:rCtr x="0" y="3102"/>
                                    </p:animMotion>
                                  </p:childTnLst>
                                </p:cTn>
                              </p:par>
                              <p:par>
                                <p:cTn id="25" presetID="10" presetClass="entr" presetSubtype="0"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grpId="1" nodeType="withEffect">
                                  <p:stCondLst>
                                    <p:cond delay="200"/>
                                  </p:stCondLst>
                                  <p:childTnLst>
                                    <p:animMotion origin="layout" path="M -2.70833E-6 -2.96296E-6 L -2.70833E-6 0.06227 " pathEditMode="relative" rAng="0" ptsTypes="AA">
                                      <p:cBhvr>
                                        <p:cTn id="29" dur="500" spd="-100000" fill="hold"/>
                                        <p:tgtEl>
                                          <p:spTgt spid="22"/>
                                        </p:tgtEl>
                                        <p:attrNameLst>
                                          <p:attrName>ppt_x</p:attrName>
                                          <p:attrName>ppt_y</p:attrName>
                                        </p:attrNameLst>
                                      </p:cBhvr>
                                      <p:rCtr x="0" y="3102"/>
                                    </p:animMotion>
                                  </p:childTnLst>
                                </p:cTn>
                              </p:par>
                              <p:par>
                                <p:cTn id="30" presetID="10" presetClass="entr" presetSubtype="0" fill="hold" grpId="0" nodeType="withEffect">
                                  <p:stCondLst>
                                    <p:cond delay="2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42" presetClass="path" presetSubtype="0" decel="100000" fill="hold" grpId="1" nodeType="withEffect">
                                  <p:stCondLst>
                                    <p:cond delay="200"/>
                                  </p:stCondLst>
                                  <p:childTnLst>
                                    <p:animMotion origin="layout" path="M 1.04167E-6 -2.96296E-6 L 1.04167E-6 0.06227 " pathEditMode="relative" rAng="0" ptsTypes="AA">
                                      <p:cBhvr>
                                        <p:cTn id="34" dur="500" spd="-100000" fill="hold"/>
                                        <p:tgtEl>
                                          <p:spTgt spid="21"/>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14" grpId="0" animBg="1"/>
      <p:bldP spid="14" grpId="1" animBg="1"/>
      <p:bldP spid="19" grpId="0" animBg="1"/>
      <p:bldP spid="19" grpId="1" animBg="1"/>
      <p:bldP spid="21" grpId="0" animBg="1"/>
      <p:bldP spid="21" grpId="1" animBg="1"/>
      <p:bldP spid="22" grpId="0" animBg="1"/>
      <p:bldP spid="22"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Agent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6"/>
                    </a:gs>
                    <a:gs pos="0">
                      <a:schemeClr val="accent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6"/>
            </a:solidFill>
          </a:ln>
        </p:spPr>
        <p:txBody>
          <a:bodyPr wrap="square" lIns="182880" tIns="182880" rIns="182880" bIns="182880" anchor="t" anchorCtr="0">
            <a:noAutofit/>
          </a:bodyPr>
          <a:lstStyle>
            <a:lvl1pPr marL="0" indent="0">
              <a:buNone/>
              <a:defRPr sz="1122">
                <a:gradFill>
                  <a:gsLst>
                    <a:gs pos="82000">
                      <a:schemeClr val="accent6"/>
                    </a:gs>
                    <a:gs pos="0">
                      <a:schemeClr val="accent6"/>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6"/>
            </a:solidFill>
          </a:ln>
        </p:spPr>
        <p:txBody>
          <a:bodyPr vert="horz" wrap="square" lIns="186521" tIns="186521" rIns="186521" bIns="186521" rtlCol="0" anchor="b" anchorCtr="0">
            <a:noAutofit/>
          </a:bodyPr>
          <a:lstStyle/>
          <a:p>
            <a:pPr marR="0" lvl="0" indent="0" defTabSz="951304"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6"/>
                    </a:gs>
                    <a:gs pos="0">
                      <a:schemeClr val="accent6"/>
                    </a:gs>
                  </a:gsLst>
                  <a:lin ang="2700000" scaled="1"/>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6"/>
                    </a:gs>
                    <a:gs pos="0">
                      <a:schemeClr val="accent6"/>
                    </a:gs>
                  </a:gsLst>
                  <a:lin ang="2700000" scaled="1"/>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6"/>
                    </a:gs>
                    <a:gs pos="0">
                      <a:schemeClr val="accent6"/>
                    </a:gs>
                  </a:gsLst>
                  <a:lin ang="2700000" scaled="1"/>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6"/>
                    </a:gs>
                    <a:gs pos="0">
                      <a:schemeClr val="accent6"/>
                    </a:gs>
                  </a:gsLst>
                  <a:lin ang="2700000" scaled="1"/>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6"/>
                    </a:gs>
                    <a:gs pos="0">
                      <a:schemeClr val="accent6"/>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141076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gradFill>
                  <a:gsLst>
                    <a:gs pos="50000">
                      <a:schemeClr val="tx1"/>
                    </a:gs>
                    <a:gs pos="100000">
                      <a:schemeClr val="tx1"/>
                    </a:gs>
                  </a:gsLst>
                  <a:lin ang="10800000" scaled="1"/>
                </a:gradFill>
                <a:latin typeface="+mn-lt"/>
              </a:defRPr>
            </a:lvl1pPr>
            <a:lvl2pPr>
              <a:defRPr sz="2856">
                <a:gradFill>
                  <a:gsLst>
                    <a:gs pos="50000">
                      <a:schemeClr val="tx1"/>
                    </a:gs>
                    <a:gs pos="100000">
                      <a:schemeClr val="tx1"/>
                    </a:gs>
                  </a:gsLst>
                  <a:lin ang="10800000" scaled="1"/>
                </a:gradFill>
                <a:latin typeface="+mn-lt"/>
              </a:defRPr>
            </a:lvl2pPr>
            <a:lvl3pPr>
              <a:defRPr sz="2448">
                <a:gradFill>
                  <a:gsLst>
                    <a:gs pos="50000">
                      <a:schemeClr val="tx1"/>
                    </a:gs>
                    <a:gs pos="100000">
                      <a:schemeClr val="tx1"/>
                    </a:gs>
                  </a:gsLst>
                  <a:lin ang="10800000" scaled="1"/>
                </a:gradFill>
                <a:latin typeface="+mn-lt"/>
              </a:defRPr>
            </a:lvl3pPr>
            <a:lvl4pPr>
              <a:defRPr sz="2040">
                <a:gradFill>
                  <a:gsLst>
                    <a:gs pos="50000">
                      <a:schemeClr val="tx1"/>
                    </a:gs>
                    <a:gs pos="100000">
                      <a:schemeClr val="tx1"/>
                    </a:gs>
                  </a:gsLst>
                  <a:lin ang="10800000" scaled="1"/>
                </a:gradFill>
                <a:latin typeface="+mn-lt"/>
              </a:defRPr>
            </a:lvl4pPr>
            <a:lvl5pPr>
              <a:defRPr sz="1836">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flip="none" rotWithShape="1">
                  <a:gsLst>
                    <a:gs pos="82000">
                      <a:schemeClr val="bg1"/>
                    </a:gs>
                    <a:gs pos="0">
                      <a:schemeClr val="bg1"/>
                    </a:gs>
                  </a:gsLst>
                  <a:lin ang="2700000" scaled="1"/>
                  <a:tileRect/>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806929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Closing logo slide static">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50000">
                      <a:schemeClr val="tx1"/>
                    </a:gs>
                    <a:gs pos="100000">
                      <a:schemeClr val="tx1"/>
                    </a:gs>
                  </a:gsLst>
                  <a:lin ang="10800000" scaled="1"/>
                </a:gradFill>
                <a:cs typeface="Segoe UI" pitchFamily="34" charset="0"/>
              </a:rPr>
              <a:t>© Copyright Microsoft Corporation. All rights reserved. </a:t>
            </a:r>
          </a:p>
        </p:txBody>
      </p:sp>
      <p:sp>
        <p:nvSpPr>
          <p:cNvPr id="3" name="Title 2">
            <a:extLst>
              <a:ext uri="{FF2B5EF4-FFF2-40B4-BE49-F238E27FC236}">
                <a16:creationId xmlns:a16="http://schemas.microsoft.com/office/drawing/2014/main" id="{97B2408E-1EC3-489C-8C14-A16014178192}"/>
              </a:ext>
            </a:extLst>
          </p:cNvPr>
          <p:cNvSpPr>
            <a:spLocks noGrp="1"/>
          </p:cNvSpPr>
          <p:nvPr>
            <p:ph type="title"/>
          </p:nvPr>
        </p:nvSpPr>
        <p:spPr>
          <a:xfrm>
            <a:off x="600059" y="2932236"/>
            <a:ext cx="4242500" cy="1130053"/>
          </a:xfrm>
        </p:spPr>
        <p:txBody>
          <a:bodyPr anchor="ctr"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10" name="Group 9">
            <a:extLst>
              <a:ext uri="{FF2B5EF4-FFF2-40B4-BE49-F238E27FC236}">
                <a16:creationId xmlns:a16="http://schemas.microsoft.com/office/drawing/2014/main" id="{E0C9738E-CCBE-4278-B592-335CCF3EB3C0}"/>
              </a:ext>
            </a:extLst>
          </p:cNvPr>
          <p:cNvGrpSpPr/>
          <p:nvPr userDrawn="1"/>
        </p:nvGrpSpPr>
        <p:grpSpPr>
          <a:xfrm rot="10800000">
            <a:off x="6989466" y="-10717"/>
            <a:ext cx="5453912" cy="5854669"/>
            <a:chOff x="6270625" y="1141413"/>
            <a:chExt cx="5346700" cy="5740393"/>
          </a:xfrm>
        </p:grpSpPr>
        <p:sp>
          <p:nvSpPr>
            <p:cNvPr id="11" name="Oval 10">
              <a:extLst>
                <a:ext uri="{FF2B5EF4-FFF2-40B4-BE49-F238E27FC236}">
                  <a16:creationId xmlns:a16="http://schemas.microsoft.com/office/drawing/2014/main" id="{41C364B9-26D1-441F-B482-28CCE6E152A0}"/>
                </a:ext>
              </a:extLst>
            </p:cNvPr>
            <p:cNvSpPr/>
            <p:nvPr userDrawn="1"/>
          </p:nvSpPr>
          <p:spPr bwMode="auto">
            <a:xfrm>
              <a:off x="7616018" y="5729255"/>
              <a:ext cx="137160" cy="1371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2" name="Oval 11">
              <a:extLst>
                <a:ext uri="{FF2B5EF4-FFF2-40B4-BE49-F238E27FC236}">
                  <a16:creationId xmlns:a16="http://schemas.microsoft.com/office/drawing/2014/main" id="{40B86E27-B132-4485-8B1B-DFC0FA438EC9}"/>
                </a:ext>
              </a:extLst>
            </p:cNvPr>
            <p:cNvSpPr/>
            <p:nvPr userDrawn="1"/>
          </p:nvSpPr>
          <p:spPr bwMode="auto">
            <a:xfrm rot="10800000">
              <a:off x="9266450" y="4318257"/>
              <a:ext cx="137160" cy="1371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2BCE6B72-523B-4F41-9E54-F8D5A5CE9419}"/>
                </a:ext>
              </a:extLst>
            </p:cNvPr>
            <p:cNvSpPr/>
            <p:nvPr userDrawn="1"/>
          </p:nvSpPr>
          <p:spPr bwMode="auto">
            <a:xfrm rot="10800000">
              <a:off x="7488714" y="4687916"/>
              <a:ext cx="137160" cy="1371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DE6CBAB5-78D8-41D2-A70E-C89A68CA0504}"/>
                </a:ext>
              </a:extLst>
            </p:cNvPr>
            <p:cNvSpPr/>
            <p:nvPr userDrawn="1"/>
          </p:nvSpPr>
          <p:spPr bwMode="auto">
            <a:xfrm rot="10800000">
              <a:off x="9045812" y="2303116"/>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21BEA0DB-DC66-4C93-93A3-3545B023C80A}"/>
                </a:ext>
              </a:extLst>
            </p:cNvPr>
            <p:cNvSpPr/>
            <p:nvPr userDrawn="1"/>
          </p:nvSpPr>
          <p:spPr bwMode="auto">
            <a:xfrm>
              <a:off x="10474459" y="1194891"/>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cs typeface="Segoe UI" pitchFamily="34" charset="0"/>
              </a:endParaRPr>
            </a:p>
          </p:txBody>
        </p:sp>
        <p:grpSp>
          <p:nvGrpSpPr>
            <p:cNvPr id="16" name="Group 15">
              <a:extLst>
                <a:ext uri="{FF2B5EF4-FFF2-40B4-BE49-F238E27FC236}">
                  <a16:creationId xmlns:a16="http://schemas.microsoft.com/office/drawing/2014/main" id="{9A5FC093-0B6E-43EF-B8A4-4D5804557C30}"/>
                </a:ext>
              </a:extLst>
            </p:cNvPr>
            <p:cNvGrpSpPr/>
            <p:nvPr userDrawn="1"/>
          </p:nvGrpSpPr>
          <p:grpSpPr>
            <a:xfrm>
              <a:off x="6270625" y="1141413"/>
              <a:ext cx="5346700" cy="5740393"/>
              <a:chOff x="6270625" y="1141413"/>
              <a:chExt cx="5346700" cy="5740393"/>
            </a:xfrm>
          </p:grpSpPr>
          <p:sp>
            <p:nvSpPr>
              <p:cNvPr id="18" name="Line 5">
                <a:extLst>
                  <a:ext uri="{FF2B5EF4-FFF2-40B4-BE49-F238E27FC236}">
                    <a16:creationId xmlns:a16="http://schemas.microsoft.com/office/drawing/2014/main" id="{BF79DA9F-4E6D-401A-B7F3-3F6DA76A5ABE}"/>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6">
                <a:extLst>
                  <a:ext uri="{FF2B5EF4-FFF2-40B4-BE49-F238E27FC236}">
                    <a16:creationId xmlns:a16="http://schemas.microsoft.com/office/drawing/2014/main" id="{2B447A0F-109D-47A5-AF42-DA10490B4A01}"/>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7">
                <a:extLst>
                  <a:ext uri="{FF2B5EF4-FFF2-40B4-BE49-F238E27FC236}">
                    <a16:creationId xmlns:a16="http://schemas.microsoft.com/office/drawing/2014/main" id="{2B95FDD4-E244-4883-A627-5C55B2BC23EF}"/>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8">
                <a:extLst>
                  <a:ext uri="{FF2B5EF4-FFF2-40B4-BE49-F238E27FC236}">
                    <a16:creationId xmlns:a16="http://schemas.microsoft.com/office/drawing/2014/main" id="{11B4AE60-EF15-43D9-8B07-0706BE1F8CE6}"/>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9">
                <a:extLst>
                  <a:ext uri="{FF2B5EF4-FFF2-40B4-BE49-F238E27FC236}">
                    <a16:creationId xmlns:a16="http://schemas.microsoft.com/office/drawing/2014/main" id="{C8D36FF9-739B-444C-A125-9B5FF5FF48F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0">
                <a:extLst>
                  <a:ext uri="{FF2B5EF4-FFF2-40B4-BE49-F238E27FC236}">
                    <a16:creationId xmlns:a16="http://schemas.microsoft.com/office/drawing/2014/main" id="{C7EA28FC-F122-4883-B968-9949C2AA53CB}"/>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1">
                <a:extLst>
                  <a:ext uri="{FF2B5EF4-FFF2-40B4-BE49-F238E27FC236}">
                    <a16:creationId xmlns:a16="http://schemas.microsoft.com/office/drawing/2014/main" id="{290A88A6-D337-4FE3-812B-C8EC915541E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2">
                <a:extLst>
                  <a:ext uri="{FF2B5EF4-FFF2-40B4-BE49-F238E27FC236}">
                    <a16:creationId xmlns:a16="http://schemas.microsoft.com/office/drawing/2014/main" id="{A0E6C559-EB42-4DD4-8569-8B3962FCB310}"/>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3">
                <a:extLst>
                  <a:ext uri="{FF2B5EF4-FFF2-40B4-BE49-F238E27FC236}">
                    <a16:creationId xmlns:a16="http://schemas.microsoft.com/office/drawing/2014/main" id="{C9789095-531F-42D3-A654-9142B834A503}"/>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4">
                <a:extLst>
                  <a:ext uri="{FF2B5EF4-FFF2-40B4-BE49-F238E27FC236}">
                    <a16:creationId xmlns:a16="http://schemas.microsoft.com/office/drawing/2014/main" id="{50C378AD-3158-4137-ADFC-D6677FFB7513}"/>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5">
                <a:extLst>
                  <a:ext uri="{FF2B5EF4-FFF2-40B4-BE49-F238E27FC236}">
                    <a16:creationId xmlns:a16="http://schemas.microsoft.com/office/drawing/2014/main" id="{D5B48460-8AC2-4DF7-9F17-405684B206E4}"/>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16">
                <a:extLst>
                  <a:ext uri="{FF2B5EF4-FFF2-40B4-BE49-F238E27FC236}">
                    <a16:creationId xmlns:a16="http://schemas.microsoft.com/office/drawing/2014/main" id="{18C62E64-1370-4655-B17A-38B36025D9D1}"/>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17">
                <a:extLst>
                  <a:ext uri="{FF2B5EF4-FFF2-40B4-BE49-F238E27FC236}">
                    <a16:creationId xmlns:a16="http://schemas.microsoft.com/office/drawing/2014/main" id="{2EAC6C0C-4AF6-4F1A-8594-3FC6E7454E3B}"/>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18">
                <a:extLst>
                  <a:ext uri="{FF2B5EF4-FFF2-40B4-BE49-F238E27FC236}">
                    <a16:creationId xmlns:a16="http://schemas.microsoft.com/office/drawing/2014/main" id="{6084B176-EA3F-4AD0-8FB1-8728DCEBFC94}"/>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19">
                <a:extLst>
                  <a:ext uri="{FF2B5EF4-FFF2-40B4-BE49-F238E27FC236}">
                    <a16:creationId xmlns:a16="http://schemas.microsoft.com/office/drawing/2014/main" id="{947F42A9-67D7-4E3F-8D12-B2A9D01C8052}"/>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0">
                <a:extLst>
                  <a:ext uri="{FF2B5EF4-FFF2-40B4-BE49-F238E27FC236}">
                    <a16:creationId xmlns:a16="http://schemas.microsoft.com/office/drawing/2014/main" id="{E8C5BC7F-47A0-4C93-8275-7B80D0321FF0}"/>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1">
                <a:extLst>
                  <a:ext uri="{FF2B5EF4-FFF2-40B4-BE49-F238E27FC236}">
                    <a16:creationId xmlns:a16="http://schemas.microsoft.com/office/drawing/2014/main" id="{590CA8E9-B291-4ADF-BE0C-BE0AEB22E565}"/>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2">
                <a:extLst>
                  <a:ext uri="{FF2B5EF4-FFF2-40B4-BE49-F238E27FC236}">
                    <a16:creationId xmlns:a16="http://schemas.microsoft.com/office/drawing/2014/main" id="{5979A71E-A633-4C7D-AD6C-99E4E0ECB280}"/>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3">
                <a:extLst>
                  <a:ext uri="{FF2B5EF4-FFF2-40B4-BE49-F238E27FC236}">
                    <a16:creationId xmlns:a16="http://schemas.microsoft.com/office/drawing/2014/main" id="{4C99A60D-D68F-44CD-9B20-CD790E843338}"/>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25">
                <a:extLst>
                  <a:ext uri="{FF2B5EF4-FFF2-40B4-BE49-F238E27FC236}">
                    <a16:creationId xmlns:a16="http://schemas.microsoft.com/office/drawing/2014/main" id="{D60C8699-1F4A-4011-ACBB-703BF0019F74}"/>
                  </a:ext>
                </a:extLst>
              </p:cNvPr>
              <p:cNvSpPr>
                <a:spLocks noChangeShapeType="1"/>
              </p:cNvSpPr>
              <p:nvPr userDrawn="1"/>
            </p:nvSpPr>
            <p:spPr bwMode="auto">
              <a:xfrm flipV="1">
                <a:off x="6277393" y="5449887"/>
                <a:ext cx="1142582" cy="1159596"/>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26">
                <a:extLst>
                  <a:ext uri="{FF2B5EF4-FFF2-40B4-BE49-F238E27FC236}">
                    <a16:creationId xmlns:a16="http://schemas.microsoft.com/office/drawing/2014/main" id="{91AF94FE-5877-4C53-BC75-96BB25132D32}"/>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27">
                <a:extLst>
                  <a:ext uri="{FF2B5EF4-FFF2-40B4-BE49-F238E27FC236}">
                    <a16:creationId xmlns:a16="http://schemas.microsoft.com/office/drawing/2014/main" id="{09D15213-472E-4095-A3C7-90639BCFAD44}"/>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28">
                <a:extLst>
                  <a:ext uri="{FF2B5EF4-FFF2-40B4-BE49-F238E27FC236}">
                    <a16:creationId xmlns:a16="http://schemas.microsoft.com/office/drawing/2014/main" id="{1837C729-E18D-42DD-88E2-49D67DA1CEA0}"/>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29">
                <a:extLst>
                  <a:ext uri="{FF2B5EF4-FFF2-40B4-BE49-F238E27FC236}">
                    <a16:creationId xmlns:a16="http://schemas.microsoft.com/office/drawing/2014/main" id="{73F2BC5F-B415-4E02-ABC4-3B5FEE0A4730}"/>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0">
                <a:extLst>
                  <a:ext uri="{FF2B5EF4-FFF2-40B4-BE49-F238E27FC236}">
                    <a16:creationId xmlns:a16="http://schemas.microsoft.com/office/drawing/2014/main" id="{4034222C-446F-4EAF-B531-291DE0DD9C0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31">
                <a:extLst>
                  <a:ext uri="{FF2B5EF4-FFF2-40B4-BE49-F238E27FC236}">
                    <a16:creationId xmlns:a16="http://schemas.microsoft.com/office/drawing/2014/main" id="{4567F582-24AF-4B78-AEA0-AFC2BEB17DFF}"/>
                  </a:ext>
                </a:extLst>
              </p:cNvPr>
              <p:cNvSpPr>
                <a:spLocks noChangeShapeType="1"/>
              </p:cNvSpPr>
              <p:nvPr userDrawn="1"/>
            </p:nvSpPr>
            <p:spPr bwMode="auto">
              <a:xfrm flipV="1">
                <a:off x="6273800" y="3998913"/>
                <a:ext cx="1522413" cy="151606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32">
                <a:extLst>
                  <a:ext uri="{FF2B5EF4-FFF2-40B4-BE49-F238E27FC236}">
                    <a16:creationId xmlns:a16="http://schemas.microsoft.com/office/drawing/2014/main" id="{2F0E6482-EAAF-4085-B776-78E022D5D10A}"/>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33">
                <a:extLst>
                  <a:ext uri="{FF2B5EF4-FFF2-40B4-BE49-F238E27FC236}">
                    <a16:creationId xmlns:a16="http://schemas.microsoft.com/office/drawing/2014/main" id="{039D220F-058F-4F7B-A64D-CFB1E5EEDA76}"/>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34">
                <a:extLst>
                  <a:ext uri="{FF2B5EF4-FFF2-40B4-BE49-F238E27FC236}">
                    <a16:creationId xmlns:a16="http://schemas.microsoft.com/office/drawing/2014/main" id="{6341FCC1-2D3F-4592-BC71-102AC0CF7645}"/>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35">
                <a:extLst>
                  <a:ext uri="{FF2B5EF4-FFF2-40B4-BE49-F238E27FC236}">
                    <a16:creationId xmlns:a16="http://schemas.microsoft.com/office/drawing/2014/main" id="{0B72842D-3348-41AB-9611-EC2BD218E7CC}"/>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37">
                <a:extLst>
                  <a:ext uri="{FF2B5EF4-FFF2-40B4-BE49-F238E27FC236}">
                    <a16:creationId xmlns:a16="http://schemas.microsoft.com/office/drawing/2014/main" id="{0E69F5C0-18F3-462F-A6F6-47ADB83BB237}"/>
                  </a:ext>
                </a:extLst>
              </p:cNvPr>
              <p:cNvSpPr>
                <a:spLocks noChangeShapeType="1"/>
              </p:cNvSpPr>
              <p:nvPr userDrawn="1"/>
            </p:nvSpPr>
            <p:spPr bwMode="auto">
              <a:xfrm flipV="1">
                <a:off x="6273800" y="4965700"/>
                <a:ext cx="785812" cy="781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38">
                <a:extLst>
                  <a:ext uri="{FF2B5EF4-FFF2-40B4-BE49-F238E27FC236}">
                    <a16:creationId xmlns:a16="http://schemas.microsoft.com/office/drawing/2014/main" id="{6369D1B2-1235-4473-8BD6-CE307E30DA85}"/>
                  </a:ext>
                </a:extLst>
              </p:cNvPr>
              <p:cNvSpPr>
                <a:spLocks noChangeShapeType="1"/>
              </p:cNvSpPr>
              <p:nvPr userDrawn="1"/>
            </p:nvSpPr>
            <p:spPr bwMode="auto">
              <a:xfrm flipV="1">
                <a:off x="6277393" y="4513262"/>
                <a:ext cx="1521995" cy="151447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Line 39">
                <a:extLst>
                  <a:ext uri="{FF2B5EF4-FFF2-40B4-BE49-F238E27FC236}">
                    <a16:creationId xmlns:a16="http://schemas.microsoft.com/office/drawing/2014/main" id="{2F195024-33DE-46F8-858C-3B2514B0F617}"/>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1" name="Line 40">
                <a:extLst>
                  <a:ext uri="{FF2B5EF4-FFF2-40B4-BE49-F238E27FC236}">
                    <a16:creationId xmlns:a16="http://schemas.microsoft.com/office/drawing/2014/main" id="{1E45B4F8-F7F5-4E5F-BA84-628B9F8A0650}"/>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2" name="Line 41">
                <a:extLst>
                  <a:ext uri="{FF2B5EF4-FFF2-40B4-BE49-F238E27FC236}">
                    <a16:creationId xmlns:a16="http://schemas.microsoft.com/office/drawing/2014/main" id="{B900B3A0-3F7C-43A9-B6F8-5A0BCC32AFC4}"/>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3" name="Line 42">
                <a:extLst>
                  <a:ext uri="{FF2B5EF4-FFF2-40B4-BE49-F238E27FC236}">
                    <a16:creationId xmlns:a16="http://schemas.microsoft.com/office/drawing/2014/main" id="{D0370BD8-9384-487A-A73C-769A559C4AEA}"/>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4" name="Line 43">
                <a:extLst>
                  <a:ext uri="{FF2B5EF4-FFF2-40B4-BE49-F238E27FC236}">
                    <a16:creationId xmlns:a16="http://schemas.microsoft.com/office/drawing/2014/main" id="{5DE1D15D-2AF1-45FA-B173-46364C756D73}"/>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5" name="Line 44">
                <a:extLst>
                  <a:ext uri="{FF2B5EF4-FFF2-40B4-BE49-F238E27FC236}">
                    <a16:creationId xmlns:a16="http://schemas.microsoft.com/office/drawing/2014/main" id="{280DD698-44AA-4AF1-A9A8-9E5F579CAEFF}"/>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6" name="Line 45">
                <a:extLst>
                  <a:ext uri="{FF2B5EF4-FFF2-40B4-BE49-F238E27FC236}">
                    <a16:creationId xmlns:a16="http://schemas.microsoft.com/office/drawing/2014/main" id="{CCB02E6E-E74E-45CE-8DFB-1A11E9549EDB}"/>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7" name="Line 46">
                <a:extLst>
                  <a:ext uri="{FF2B5EF4-FFF2-40B4-BE49-F238E27FC236}">
                    <a16:creationId xmlns:a16="http://schemas.microsoft.com/office/drawing/2014/main" id="{537BEDF5-5DE1-47AD-B1DF-A9272A49AE1F}"/>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8" name="Line 47">
                <a:extLst>
                  <a:ext uri="{FF2B5EF4-FFF2-40B4-BE49-F238E27FC236}">
                    <a16:creationId xmlns:a16="http://schemas.microsoft.com/office/drawing/2014/main" id="{9EF63C07-2FED-4E88-B0D6-56B562740015}"/>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9" name="Line 48">
                <a:extLst>
                  <a:ext uri="{FF2B5EF4-FFF2-40B4-BE49-F238E27FC236}">
                    <a16:creationId xmlns:a16="http://schemas.microsoft.com/office/drawing/2014/main" id="{ACAB1F86-4BC0-4FD5-996A-3F6E7BF88B1A}"/>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0" name="Line 49">
                <a:extLst>
                  <a:ext uri="{FF2B5EF4-FFF2-40B4-BE49-F238E27FC236}">
                    <a16:creationId xmlns:a16="http://schemas.microsoft.com/office/drawing/2014/main" id="{6A64A3CA-7556-40D5-9EA2-FC215E33EA98}"/>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1" name="Line 50">
                <a:extLst>
                  <a:ext uri="{FF2B5EF4-FFF2-40B4-BE49-F238E27FC236}">
                    <a16:creationId xmlns:a16="http://schemas.microsoft.com/office/drawing/2014/main" id="{E242194B-BF65-4AEA-8937-FC4B5BB0F07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2" name="Line 51">
                <a:extLst>
                  <a:ext uri="{FF2B5EF4-FFF2-40B4-BE49-F238E27FC236}">
                    <a16:creationId xmlns:a16="http://schemas.microsoft.com/office/drawing/2014/main" id="{9936496B-C4B0-48B5-A93C-143AB6D4FE71}"/>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3" name="Line 52">
                <a:extLst>
                  <a:ext uri="{FF2B5EF4-FFF2-40B4-BE49-F238E27FC236}">
                    <a16:creationId xmlns:a16="http://schemas.microsoft.com/office/drawing/2014/main" id="{A98C45FC-B09D-4417-BE43-05110AC00CF4}"/>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4" name="Line 53">
                <a:extLst>
                  <a:ext uri="{FF2B5EF4-FFF2-40B4-BE49-F238E27FC236}">
                    <a16:creationId xmlns:a16="http://schemas.microsoft.com/office/drawing/2014/main" id="{78B474D9-9609-4AEE-91EF-2CF11E00918F}"/>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5" name="Line 54">
                <a:extLst>
                  <a:ext uri="{FF2B5EF4-FFF2-40B4-BE49-F238E27FC236}">
                    <a16:creationId xmlns:a16="http://schemas.microsoft.com/office/drawing/2014/main" id="{DC4FF577-D979-4D8A-8967-1A4653BDBB8F}"/>
                  </a:ext>
                </a:extLst>
              </p:cNvPr>
              <p:cNvSpPr>
                <a:spLocks noChangeShapeType="1"/>
              </p:cNvSpPr>
              <p:nvPr userDrawn="1"/>
            </p:nvSpPr>
            <p:spPr bwMode="auto">
              <a:xfrm flipV="1">
                <a:off x="6270625" y="3538538"/>
                <a:ext cx="1392238" cy="138040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6" name="Line 55">
                <a:extLst>
                  <a:ext uri="{FF2B5EF4-FFF2-40B4-BE49-F238E27FC236}">
                    <a16:creationId xmlns:a16="http://schemas.microsoft.com/office/drawing/2014/main" id="{BEF3DF1B-1E3A-4EFC-AA3E-98CFA74ABF5E}"/>
                  </a:ext>
                </a:extLst>
              </p:cNvPr>
              <p:cNvSpPr>
                <a:spLocks noChangeShapeType="1"/>
              </p:cNvSpPr>
              <p:nvPr userDrawn="1"/>
            </p:nvSpPr>
            <p:spPr bwMode="auto">
              <a:xfrm flipV="1">
                <a:off x="6270626" y="4265613"/>
                <a:ext cx="434975" cy="41592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7" name="Line 56">
                <a:extLst>
                  <a:ext uri="{FF2B5EF4-FFF2-40B4-BE49-F238E27FC236}">
                    <a16:creationId xmlns:a16="http://schemas.microsoft.com/office/drawing/2014/main" id="{9CF7992F-3B26-45A5-88AE-8A3F0AB37671}"/>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8" name="Line 57">
                <a:extLst>
                  <a:ext uri="{FF2B5EF4-FFF2-40B4-BE49-F238E27FC236}">
                    <a16:creationId xmlns:a16="http://schemas.microsoft.com/office/drawing/2014/main" id="{4B7D1DC5-35AE-48D9-81F2-0F2D0A9A6060}"/>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69" name="Line 58">
                <a:extLst>
                  <a:ext uri="{FF2B5EF4-FFF2-40B4-BE49-F238E27FC236}">
                    <a16:creationId xmlns:a16="http://schemas.microsoft.com/office/drawing/2014/main" id="{08473AF6-3F75-44AB-96FB-87B005A5571E}"/>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0" name="Line 59">
                <a:extLst>
                  <a:ext uri="{FF2B5EF4-FFF2-40B4-BE49-F238E27FC236}">
                    <a16:creationId xmlns:a16="http://schemas.microsoft.com/office/drawing/2014/main" id="{428842FC-8689-4F1D-83D0-B2A2519E02A7}"/>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1" name="Line 62">
                <a:extLst>
                  <a:ext uri="{FF2B5EF4-FFF2-40B4-BE49-F238E27FC236}">
                    <a16:creationId xmlns:a16="http://schemas.microsoft.com/office/drawing/2014/main" id="{0170E5AD-C463-413E-A5AB-88AF235D2649}"/>
                  </a:ext>
                </a:extLst>
              </p:cNvPr>
              <p:cNvSpPr>
                <a:spLocks noChangeShapeType="1"/>
              </p:cNvSpPr>
              <p:nvPr userDrawn="1"/>
            </p:nvSpPr>
            <p:spPr bwMode="auto">
              <a:xfrm flipV="1">
                <a:off x="6270625" y="4756149"/>
                <a:ext cx="461962" cy="42862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2" name="Line 63">
                <a:extLst>
                  <a:ext uri="{FF2B5EF4-FFF2-40B4-BE49-F238E27FC236}">
                    <a16:creationId xmlns:a16="http://schemas.microsoft.com/office/drawing/2014/main" id="{37FDC733-B62F-4A19-AB13-378FB12683F1}"/>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3" name="Line 64">
                <a:extLst>
                  <a:ext uri="{FF2B5EF4-FFF2-40B4-BE49-F238E27FC236}">
                    <a16:creationId xmlns:a16="http://schemas.microsoft.com/office/drawing/2014/main" id="{4F42E2F6-8D7D-46B4-8893-A285DA771139}"/>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4" name="Line 65">
                <a:extLst>
                  <a:ext uri="{FF2B5EF4-FFF2-40B4-BE49-F238E27FC236}">
                    <a16:creationId xmlns:a16="http://schemas.microsoft.com/office/drawing/2014/main" id="{109EE550-65AC-4BCD-A5D2-6EF5B957418C}"/>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5" name="Line 66">
                <a:extLst>
                  <a:ext uri="{FF2B5EF4-FFF2-40B4-BE49-F238E27FC236}">
                    <a16:creationId xmlns:a16="http://schemas.microsoft.com/office/drawing/2014/main" id="{CA3DAE8F-39EF-4377-9089-13DFB1FED6FA}"/>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6" name="Line 67">
                <a:extLst>
                  <a:ext uri="{FF2B5EF4-FFF2-40B4-BE49-F238E27FC236}">
                    <a16:creationId xmlns:a16="http://schemas.microsoft.com/office/drawing/2014/main" id="{8EFCDDA0-DD28-4349-B868-CB7C8401AE1F}"/>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7" name="Line 68">
                <a:extLst>
                  <a:ext uri="{FF2B5EF4-FFF2-40B4-BE49-F238E27FC236}">
                    <a16:creationId xmlns:a16="http://schemas.microsoft.com/office/drawing/2014/main" id="{79EE1E77-A6E5-4DC1-9C23-582B774C0E2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8" name="Line 69">
                <a:extLst>
                  <a:ext uri="{FF2B5EF4-FFF2-40B4-BE49-F238E27FC236}">
                    <a16:creationId xmlns:a16="http://schemas.microsoft.com/office/drawing/2014/main" id="{9D28C889-3BDE-4236-838D-EE6C0E773B7F}"/>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79" name="Line 70">
                <a:extLst>
                  <a:ext uri="{FF2B5EF4-FFF2-40B4-BE49-F238E27FC236}">
                    <a16:creationId xmlns:a16="http://schemas.microsoft.com/office/drawing/2014/main" id="{B0E955A7-41E4-43C6-81EE-43402BAEADD9}"/>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0" name="Line 71">
                <a:extLst>
                  <a:ext uri="{FF2B5EF4-FFF2-40B4-BE49-F238E27FC236}">
                    <a16:creationId xmlns:a16="http://schemas.microsoft.com/office/drawing/2014/main" id="{15FA3912-CC7B-4E1A-832B-A112ECFCA2CE}"/>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1" name="Line 73">
                <a:extLst>
                  <a:ext uri="{FF2B5EF4-FFF2-40B4-BE49-F238E27FC236}">
                    <a16:creationId xmlns:a16="http://schemas.microsoft.com/office/drawing/2014/main" id="{28EE5FC5-CB12-4C78-8A2A-31DB059D47F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2" name="Line 74">
                <a:extLst>
                  <a:ext uri="{FF2B5EF4-FFF2-40B4-BE49-F238E27FC236}">
                    <a16:creationId xmlns:a16="http://schemas.microsoft.com/office/drawing/2014/main" id="{034C7FAE-123B-4B1D-A76E-2D2C337738F0}"/>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3" name="Line 75">
                <a:extLst>
                  <a:ext uri="{FF2B5EF4-FFF2-40B4-BE49-F238E27FC236}">
                    <a16:creationId xmlns:a16="http://schemas.microsoft.com/office/drawing/2014/main" id="{DAC91F61-E030-4C7E-BA65-88DA173D8B4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4" name="Line 76">
                <a:extLst>
                  <a:ext uri="{FF2B5EF4-FFF2-40B4-BE49-F238E27FC236}">
                    <a16:creationId xmlns:a16="http://schemas.microsoft.com/office/drawing/2014/main" id="{E88F9E1D-BB77-43E8-A42B-8FF5F110F07A}"/>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5" name="Line 77">
                <a:extLst>
                  <a:ext uri="{FF2B5EF4-FFF2-40B4-BE49-F238E27FC236}">
                    <a16:creationId xmlns:a16="http://schemas.microsoft.com/office/drawing/2014/main" id="{2A473132-C0C7-494D-9042-CEC005560DE1}"/>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6" name="Line 78">
                <a:extLst>
                  <a:ext uri="{FF2B5EF4-FFF2-40B4-BE49-F238E27FC236}">
                    <a16:creationId xmlns:a16="http://schemas.microsoft.com/office/drawing/2014/main" id="{8C1430CF-A8CA-460E-AA43-AD0035617205}"/>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7" name="Line 79">
                <a:extLst>
                  <a:ext uri="{FF2B5EF4-FFF2-40B4-BE49-F238E27FC236}">
                    <a16:creationId xmlns:a16="http://schemas.microsoft.com/office/drawing/2014/main" id="{A70370BA-C5E3-4463-B661-D2D0CF7DB80F}"/>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8" name="Line 80">
                <a:extLst>
                  <a:ext uri="{FF2B5EF4-FFF2-40B4-BE49-F238E27FC236}">
                    <a16:creationId xmlns:a16="http://schemas.microsoft.com/office/drawing/2014/main" id="{50356531-77F8-42E8-9B2D-EE0DAF0B7581}"/>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89" name="Line 81">
                <a:extLst>
                  <a:ext uri="{FF2B5EF4-FFF2-40B4-BE49-F238E27FC236}">
                    <a16:creationId xmlns:a16="http://schemas.microsoft.com/office/drawing/2014/main" id="{3EB33ED0-ACB1-4DA1-BC1E-62E22CA82D7E}"/>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0" name="Line 82">
                <a:extLst>
                  <a:ext uri="{FF2B5EF4-FFF2-40B4-BE49-F238E27FC236}">
                    <a16:creationId xmlns:a16="http://schemas.microsoft.com/office/drawing/2014/main" id="{CBFF2043-D50A-4075-8422-DBE9A5904164}"/>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1" name="Line 83">
                <a:extLst>
                  <a:ext uri="{FF2B5EF4-FFF2-40B4-BE49-F238E27FC236}">
                    <a16:creationId xmlns:a16="http://schemas.microsoft.com/office/drawing/2014/main" id="{37072D55-1F82-4B82-A4C8-CAB442A4BB4D}"/>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2" name="Line 85">
                <a:extLst>
                  <a:ext uri="{FF2B5EF4-FFF2-40B4-BE49-F238E27FC236}">
                    <a16:creationId xmlns:a16="http://schemas.microsoft.com/office/drawing/2014/main" id="{2F4F60F3-3726-4229-AC90-478B1D41C713}"/>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3" name="Line 86">
                <a:extLst>
                  <a:ext uri="{FF2B5EF4-FFF2-40B4-BE49-F238E27FC236}">
                    <a16:creationId xmlns:a16="http://schemas.microsoft.com/office/drawing/2014/main" id="{2CD08B25-6191-43ED-847D-82C8511CF540}"/>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4" name="Line 87">
                <a:extLst>
                  <a:ext uri="{FF2B5EF4-FFF2-40B4-BE49-F238E27FC236}">
                    <a16:creationId xmlns:a16="http://schemas.microsoft.com/office/drawing/2014/main" id="{A1AB5C6D-0497-495B-AA38-766EC8AA645F}"/>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95" name="Line 88">
                <a:extLst>
                  <a:ext uri="{FF2B5EF4-FFF2-40B4-BE49-F238E27FC236}">
                    <a16:creationId xmlns:a16="http://schemas.microsoft.com/office/drawing/2014/main" id="{55FB80C1-7D1D-40DE-8DBA-7C2426EE5CDB}"/>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grpSp>
        <p:sp>
          <p:nvSpPr>
            <p:cNvPr id="17" name="Oval 16">
              <a:extLst>
                <a:ext uri="{FF2B5EF4-FFF2-40B4-BE49-F238E27FC236}">
                  <a16:creationId xmlns:a16="http://schemas.microsoft.com/office/drawing/2014/main" id="{5C179700-7412-4007-AFEF-15D32EE0526E}"/>
                </a:ext>
              </a:extLst>
            </p:cNvPr>
            <p:cNvSpPr/>
            <p:nvPr userDrawn="1"/>
          </p:nvSpPr>
          <p:spPr bwMode="auto">
            <a:xfrm rot="10800000">
              <a:off x="9983970" y="6390652"/>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grpSp>
      <p:pic>
        <p:nvPicPr>
          <p:cNvPr id="4" name="Graphic 3">
            <a:extLst>
              <a:ext uri="{FF2B5EF4-FFF2-40B4-BE49-F238E27FC236}">
                <a16:creationId xmlns:a16="http://schemas.microsoft.com/office/drawing/2014/main" id="{4CBFA75A-D8AE-4363-BEAA-22103C99B7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6544710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50000">
                      <a:schemeClr val="tx1"/>
                    </a:gs>
                    <a:gs pos="100000">
                      <a:schemeClr val="tx1"/>
                    </a:gs>
                  </a:gsLst>
                  <a:lin ang="10800000" scaled="1"/>
                </a:gradFill>
                <a:cs typeface="Segoe UI" pitchFamily="34" charset="0"/>
              </a:rPr>
              <a:t>© Copyright Microsoft Corporation. All rights reserved. </a:t>
            </a:r>
          </a:p>
        </p:txBody>
      </p:sp>
      <p:pic>
        <p:nvPicPr>
          <p:cNvPr id="3" name="Graphic 2">
            <a:extLst>
              <a:ext uri="{FF2B5EF4-FFF2-40B4-BE49-F238E27FC236}">
                <a16:creationId xmlns:a16="http://schemas.microsoft.com/office/drawing/2014/main" id="{27D2D49E-7D79-42CD-949E-581E2FF41F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963516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0" t="3570" r="3570" b="828"/>
          <a:stretch/>
        </p:blipFill>
        <p:spPr>
          <a:xfrm>
            <a:off x="6186699" y="488507"/>
            <a:ext cx="6018368" cy="619515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3408050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51255" y="265226"/>
            <a:ext cx="6464992" cy="646407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398971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98622" y="197994"/>
            <a:ext cx="6437853" cy="643692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4085457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65523" y="54359"/>
            <a:ext cx="6725163" cy="672420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3493161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a:srcRect l="8251" t="33298" r="8207" b="32992"/>
          <a:stretch/>
        </p:blipFill>
        <p:spPr bwMode="invGray">
          <a:xfrm>
            <a:off x="595915" y="597449"/>
            <a:ext cx="2912458" cy="295080"/>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5970172" y="272010"/>
            <a:ext cx="6451421" cy="6450506"/>
          </a:xfrm>
          <a:prstGeom prst="rect">
            <a:avLst/>
          </a:prstGeom>
        </p:spPr>
      </p:pic>
    </p:spTree>
    <p:extLst>
      <p:ext uri="{BB962C8B-B14F-4D97-AF65-F5344CB8AC3E}">
        <p14:creationId xmlns:p14="http://schemas.microsoft.com/office/powerpoint/2010/main" val="113999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5807762" y="297916"/>
            <a:ext cx="6397310" cy="639639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a:srcRect l="8251" t="33298" r="8207" b="32992"/>
          <a:stretch/>
        </p:blipFill>
        <p:spPr bwMode="invGray">
          <a:xfrm>
            <a:off x="595915" y="597449"/>
            <a:ext cx="2912458" cy="295080"/>
          </a:xfrm>
          <a:prstGeom prst="rect">
            <a:avLst/>
          </a:prstGeom>
        </p:spPr>
      </p:pic>
    </p:spTree>
    <p:extLst>
      <p:ext uri="{BB962C8B-B14F-4D97-AF65-F5344CB8AC3E}">
        <p14:creationId xmlns:p14="http://schemas.microsoft.com/office/powerpoint/2010/main" val="4221930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3CF17EA-5E8D-4923-AEAC-08FCE7E97A81}"/>
              </a:ext>
              <a:ext uri="{C183D7F6-B498-43B3-948B-1728B52AA6E4}">
                <adec:decorative xmlns:adec="http://schemas.microsoft.com/office/drawing/2017/decorative" val="1"/>
              </a:ext>
            </a:extLst>
          </p:cNvPr>
          <p:cNvSpPr/>
          <p:nvPr userDrawn="1"/>
        </p:nvSpPr>
        <p:spPr bwMode="auto">
          <a:xfrm>
            <a:off x="2241228" y="1465289"/>
            <a:ext cx="7954019" cy="4741964"/>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Picture Placeholder 8">
            <a:extLst>
              <a:ext uri="{FF2B5EF4-FFF2-40B4-BE49-F238E27FC236}">
                <a16:creationId xmlns:a16="http://schemas.microsoft.com/office/drawing/2014/main" id="{F0A1C56A-5417-4BAF-B267-5CA4F99EB70C}"/>
              </a:ext>
              <a:ext uri="{C183D7F6-B498-43B3-948B-1728B52AA6E4}">
                <adec:decorative xmlns:adec="http://schemas.microsoft.com/office/drawing/2017/decorative" val="1"/>
              </a:ext>
            </a:extLst>
          </p:cNvPr>
          <p:cNvSpPr>
            <a:spLocks noGrp="1"/>
          </p:cNvSpPr>
          <p:nvPr>
            <p:ph type="pic" sz="quarter" idx="11" hasCustomPrompt="1"/>
          </p:nvPr>
        </p:nvSpPr>
        <p:spPr>
          <a:xfrm>
            <a:off x="2493630" y="1749258"/>
            <a:ext cx="7421544" cy="3286800"/>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lgn="ct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DFC254CD-F631-46FC-A391-1B5E1F121351}"/>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A4B206FB-5827-4AE9-9321-1D97705DE45B}"/>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704A2BA5-E13E-4980-BDA1-582D761820AF}"/>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20590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5"/>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grpId="1" nodeType="withEffect">
                                  <p:stCondLst>
                                    <p:cond delay="0"/>
                                  </p:stCondLst>
                                  <p:childTnLst>
                                    <p:animMotion origin="layout" path="M 1.11022E-16 -4.44444E-6 L 0.07188 -4.44444E-6 " pathEditMode="relative" rAng="0" ptsTypes="AA">
                                      <p:cBhvr>
                                        <p:cTn id="14" dur="500" spd="-100000" fill="hold"/>
                                        <p:tgtEl>
                                          <p:spTgt spid="13"/>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5972094" y="155435"/>
            <a:ext cx="6474695" cy="647376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a:srcRect l="8251" t="33298" r="8207" b="32992"/>
          <a:stretch/>
        </p:blipFill>
        <p:spPr bwMode="invGray">
          <a:xfrm>
            <a:off x="595915" y="597449"/>
            <a:ext cx="2912458" cy="295080"/>
          </a:xfrm>
          <a:prstGeom prst="rect">
            <a:avLst/>
          </a:prstGeom>
        </p:spPr>
      </p:pic>
    </p:spTree>
    <p:extLst>
      <p:ext uri="{BB962C8B-B14F-4D97-AF65-F5344CB8AC3E}">
        <p14:creationId xmlns:p14="http://schemas.microsoft.com/office/powerpoint/2010/main" val="3118937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a:srcRect l="8251" t="33298" r="8207" b="32992"/>
          <a:stretch/>
        </p:blipFill>
        <p:spPr bwMode="invGray">
          <a:xfrm>
            <a:off x="595915" y="597449"/>
            <a:ext cx="2912458" cy="29508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5562971" y="51812"/>
            <a:ext cx="6730269" cy="6729304"/>
          </a:xfrm>
          <a:prstGeom prst="rect">
            <a:avLst/>
          </a:prstGeom>
        </p:spPr>
      </p:pic>
    </p:spTree>
    <p:extLst>
      <p:ext uri="{BB962C8B-B14F-4D97-AF65-F5344CB8AC3E}">
        <p14:creationId xmlns:p14="http://schemas.microsoft.com/office/powerpoint/2010/main" val="3863489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882371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2793708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627305"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600059" y="3214749"/>
            <a:ext cx="2094511" cy="565027"/>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249129" y="2656001"/>
            <a:ext cx="5316593" cy="1682523"/>
          </a:xfrm>
        </p:spPr>
        <p:txBody>
          <a:bodyPr wrap="square" anchor="ctr" anchorCtr="0">
            <a:spAutoFit/>
          </a:bodyPr>
          <a:lstStyle>
            <a:lvl1pPr marL="466298" indent="-466298">
              <a:spcBef>
                <a:spcPts val="1248"/>
              </a:spcBef>
              <a:buClr>
                <a:schemeClr val="tx1"/>
              </a:buClr>
              <a:buFont typeface="Arial" panose="020B0604020202020204" pitchFamily="34" charset="0"/>
              <a:buChar char="•"/>
              <a:defRPr sz="2856" b="0">
                <a:latin typeface="Segoe UI" panose="020B0502040204020203" pitchFamily="34" charset="0"/>
                <a:cs typeface="Segoe UI" panose="020B0502040204020203" pitchFamily="34" charset="0"/>
              </a:defRPr>
            </a:lvl1pPr>
            <a:lvl2pPr marL="610398" indent="-349724">
              <a:buFont typeface="Arial" panose="020B0604020202020204" pitchFamily="34" charset="0"/>
              <a:buChar char="•"/>
              <a:defRPr sz="2040" b="0"/>
            </a:lvl2pPr>
            <a:lvl3pPr marL="751258" indent="-291436">
              <a:buFont typeface="Arial" panose="020B0604020202020204" pitchFamily="34" charset="0"/>
              <a:buChar char="•"/>
              <a:tabLst/>
              <a:defRPr sz="1632" b="0"/>
            </a:lvl3pPr>
            <a:lvl4pPr marL="956882" indent="-291436">
              <a:buFont typeface="Arial" panose="020B0604020202020204" pitchFamily="34" charset="0"/>
              <a:buChar char="•"/>
              <a:defRPr sz="1428" b="0"/>
            </a:lvl4pPr>
            <a:lvl5pPr marL="1162508" indent="-291436">
              <a:buFont typeface="Arial" panose="020B0604020202020204" pitchFamily="34" charset="0"/>
              <a:buChar char="•"/>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30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436475" cy="1233056"/>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699357"/>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561016"/>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699357"/>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554243"/>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699357"/>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561016"/>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699357"/>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554243"/>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7656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1048678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1839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71880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5779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5810F4F-68F0-4E21-BB24-C8FC8530BC88}"/>
              </a:ext>
              <a:ext uri="{C183D7F6-B498-43B3-948B-1728B52AA6E4}">
                <adec:decorative xmlns:adec="http://schemas.microsoft.com/office/drawing/2017/decorative" val="1"/>
              </a:ext>
            </a:extLst>
          </p:cNvPr>
          <p:cNvSpPr/>
          <p:nvPr userDrawn="1"/>
        </p:nvSpPr>
        <p:spPr bwMode="auto">
          <a:xfrm>
            <a:off x="5965573" y="509181"/>
            <a:ext cx="7954019" cy="4741964"/>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Picture Placeholder 8">
            <a:extLst>
              <a:ext uri="{FF2B5EF4-FFF2-40B4-BE49-F238E27FC236}">
                <a16:creationId xmlns:a16="http://schemas.microsoft.com/office/drawing/2014/main" id="{115E43F2-AAE6-4165-8D8F-1087C0BCA74E}"/>
              </a:ext>
              <a:ext uri="{C183D7F6-B498-43B3-948B-1728B52AA6E4}">
                <adec:decorative xmlns:adec="http://schemas.microsoft.com/office/drawing/2017/decorative" val="1"/>
              </a:ext>
            </a:extLst>
          </p:cNvPr>
          <p:cNvSpPr>
            <a:spLocks noGrp="1"/>
          </p:cNvSpPr>
          <p:nvPr>
            <p:ph type="pic" sz="quarter" idx="11" hasCustomPrompt="1"/>
          </p:nvPr>
        </p:nvSpPr>
        <p:spPr>
          <a:xfrm>
            <a:off x="6218238" y="745099"/>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a:xfrm>
            <a:off x="600059" y="1866102"/>
            <a:ext cx="4493505" cy="1130053"/>
          </a:xfrm>
        </p:spPr>
        <p:txBody>
          <a:bodyPr anchor="b" anchorCtr="0"/>
          <a:lstStyle>
            <a:lvl1pPr algn="l">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5036058"/>
            <a:ext cx="12436475" cy="19584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233F09B-751F-499F-8AB1-46D1CBB97C8D}"/>
              </a:ext>
            </a:extLst>
          </p:cNvPr>
          <p:cNvSpPr>
            <a:spLocks noGrp="1"/>
          </p:cNvSpPr>
          <p:nvPr>
            <p:ph type="body" sz="quarter" idx="16"/>
          </p:nvPr>
        </p:nvSpPr>
        <p:spPr>
          <a:xfrm>
            <a:off x="473550"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E472DDD0-05D6-4439-8178-FA2D5C251846}"/>
              </a:ext>
            </a:extLst>
          </p:cNvPr>
          <p:cNvSpPr>
            <a:spLocks noGrp="1"/>
          </p:cNvSpPr>
          <p:nvPr>
            <p:ph type="body" sz="quarter" idx="17"/>
          </p:nvPr>
        </p:nvSpPr>
        <p:spPr>
          <a:xfrm>
            <a:off x="4452737"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8750ECAA-2638-4E98-A3ED-59D8EE377E69}"/>
              </a:ext>
            </a:extLst>
          </p:cNvPr>
          <p:cNvSpPr>
            <a:spLocks noGrp="1"/>
          </p:cNvSpPr>
          <p:nvPr>
            <p:ph type="body" sz="quarter" idx="18"/>
          </p:nvPr>
        </p:nvSpPr>
        <p:spPr>
          <a:xfrm>
            <a:off x="8431924" y="5461147"/>
            <a:ext cx="3544719" cy="251123"/>
          </a:xfrm>
        </p:spPr>
        <p:txBody>
          <a:bodyPr anchor="t" anchorCtr="0"/>
          <a:lstStyle>
            <a:lvl1pPr marL="0" indent="0" algn="ctr">
              <a:spcBef>
                <a:spcPts val="0"/>
              </a:spcBef>
              <a:buNone/>
              <a:defRPr sz="1632">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95709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1"/>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63" presetClass="path" presetSubtype="0" decel="100000" fill="hold" grpId="1" nodeType="withEffect">
                                  <p:stCondLst>
                                    <p:cond delay="0"/>
                                  </p:stCondLst>
                                  <p:childTnLst>
                                    <p:animMotion origin="layout" path="M 8.33333E-7 -4.07407E-6 L 0.07187 -4.07407E-6 " pathEditMode="relative" rAng="0" ptsTypes="AA">
                                      <p:cBhvr>
                                        <p:cTn id="14" dur="500" spd="-100000" fill="hold"/>
                                        <p:tgtEl>
                                          <p:spTgt spid="10"/>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95914"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80018" indent="-155433">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525911" y="2125883"/>
            <a:ext cx="5324366" cy="1644855"/>
          </a:xfrm>
        </p:spPr>
        <p:txBody>
          <a:bodyPr>
            <a:spAutoFit/>
          </a:bodyPr>
          <a:lstStyle>
            <a:lvl1pPr marL="174862" indent="-174862">
              <a:defRPr lang="en-US" sz="2448" dirty="0"/>
            </a:lvl1pPr>
            <a:lvl2pPr marL="349724" indent="-174862">
              <a:defRPr lang="en-US" dirty="0"/>
            </a:lvl2pPr>
            <a:lvl3pPr marL="524586" indent="-174862">
              <a:defRPr lang="en-US" dirty="0"/>
            </a:lvl3pPr>
            <a:lvl4pPr marL="699447" indent="-139242">
              <a:defRPr lang="en-US" dirty="0"/>
            </a:lvl4pPr>
            <a:lvl5pPr marL="809546" indent="-12305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662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95914"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6007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525911" y="1465289"/>
            <a:ext cx="5324366" cy="439465"/>
          </a:xfrm>
        </p:spPr>
        <p:txBody>
          <a:bodyPr anchor="t"/>
          <a:lstStyle>
            <a:lvl1pPr marL="0" indent="0">
              <a:spcBef>
                <a:spcPts val="0"/>
              </a:spcBef>
              <a:buNone/>
              <a:defRPr sz="2856">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522674" y="2122644"/>
            <a:ext cx="5319507" cy="1582100"/>
          </a:xfrm>
        </p:spPr>
        <p:txBody>
          <a:bodyPr/>
          <a:lstStyle>
            <a:lvl1pPr>
              <a:defRPr sz="244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4203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96952"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96952" y="2438369"/>
            <a:ext cx="3329866" cy="1795529"/>
          </a:xfrm>
        </p:spPr>
        <p:txBody>
          <a:bodyPr wrap="square">
            <a:spAutoFit/>
          </a:bodyPr>
          <a:lstStyle>
            <a:lvl1pPr marL="179720" indent="-179720">
              <a:defRPr lang="en-US" sz="2040" dirty="0"/>
            </a:lvl1pPr>
            <a:lvl2pPr marL="328676" indent="-153814">
              <a:defRPr lang="en-US" sz="1836" dirty="0"/>
            </a:lvl2pPr>
            <a:lvl3pPr marL="476013" indent="-140861">
              <a:defRPr lang="en-US" dirty="0"/>
            </a:lvl3pPr>
            <a:lvl4pPr marL="607160" indent="-131147">
              <a:defRPr lang="en-US" dirty="0"/>
            </a:lvl4pPr>
            <a:lvl5pPr marL="746402" indent="-12467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553305"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553305" y="2431597"/>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509657" y="1466908"/>
            <a:ext cx="3329866" cy="690587"/>
          </a:xfrm>
        </p:spPr>
        <p:txBody>
          <a:bodyPr anchor="t"/>
          <a:lstStyle>
            <a:lvl1pPr marL="0" indent="0">
              <a:spcBef>
                <a:spcPts val="0"/>
              </a:spcBef>
              <a:buNone/>
              <a:defRPr sz="2244">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509657" y="2438369"/>
            <a:ext cx="3329866" cy="1795529"/>
          </a:xfrm>
        </p:spPr>
        <p:txBody>
          <a:bodyPr wrap="square">
            <a:spAutoFit/>
          </a:bodyPr>
          <a:lstStyle>
            <a:lvl1pPr marL="179720" indent="-179720">
              <a:defRPr lang="en-US" sz="2040" dirty="0"/>
            </a:lvl1pPr>
            <a:lvl2pPr marL="406392" indent="-173243">
              <a:defRPr lang="en-US" sz="1836" dirty="0"/>
            </a:lvl2pPr>
            <a:lvl3pPr marL="566682" indent="-160291">
              <a:defRPr lang="en-US" dirty="0"/>
            </a:lvl3pPr>
            <a:lvl4pPr marL="699447" indent="-139242">
              <a:defRPr lang="en-US" dirty="0"/>
            </a:lvl4pPr>
            <a:lvl5pPr marL="816022" indent="-1133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25501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95915"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5"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81565"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81566"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369418" y="1466908"/>
            <a:ext cx="2582836"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369418" y="2328567"/>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255068" y="1466908"/>
            <a:ext cx="2584455" cy="627807"/>
          </a:xfrm>
        </p:spPr>
        <p:txBody>
          <a:bodyPr anchor="t"/>
          <a:lstStyle>
            <a:lvl1pPr marL="0" indent="0">
              <a:spcBef>
                <a:spcPts val="0"/>
              </a:spcBef>
              <a:buNone/>
              <a:defRPr sz="204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255069" y="2321794"/>
            <a:ext cx="2582836" cy="1732748"/>
          </a:xfrm>
        </p:spPr>
        <p:txBody>
          <a:bodyPr wrap="square">
            <a:spAutoFit/>
          </a:bodyPr>
          <a:lstStyle>
            <a:lvl1pPr marL="144100" indent="-144100">
              <a:defRPr lang="en-US" sz="1836" dirty="0"/>
            </a:lvl1pPr>
            <a:lvl2pPr marL="291436" indent="-127909">
              <a:defRPr lang="en-US" sz="1632" dirty="0"/>
            </a:lvl2pPr>
            <a:lvl3pPr marL="446869" indent="-136004">
              <a:defRPr lang="en-US" dirty="0"/>
            </a:lvl3pPr>
            <a:lvl4pPr marL="578016" indent="-116575">
              <a:defRPr lang="en-US" dirty="0"/>
            </a:lvl4pPr>
            <a:lvl5pPr marL="699447" indent="-1117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6532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2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95914"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95914"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906135"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906135"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216356"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216356" y="2328566"/>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526578"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526578"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836799" y="1466908"/>
            <a:ext cx="2005382" cy="502246"/>
          </a:xfrm>
        </p:spPr>
        <p:txBody>
          <a:bodyPr anchor="t"/>
          <a:lstStyle>
            <a:lvl1pPr marL="0" indent="0">
              <a:spcBef>
                <a:spcPts val="0"/>
              </a:spcBef>
              <a:buNone/>
              <a:defRPr sz="1632">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836799" y="2321794"/>
            <a:ext cx="2005382" cy="1481625"/>
          </a:xfrm>
        </p:spPr>
        <p:txBody>
          <a:bodyPr wrap="square">
            <a:spAutoFit/>
          </a:bodyPr>
          <a:lstStyle>
            <a:lvl1pPr marL="144100" indent="-144100">
              <a:defRPr lang="en-US" sz="1530" dirty="0"/>
            </a:lvl1pPr>
            <a:lvl2pPr marL="291436" indent="-127909">
              <a:defRPr lang="en-US" sz="1428" dirty="0"/>
            </a:lvl2pPr>
            <a:lvl3pPr marL="446869" indent="-136004">
              <a:defRPr lang="en-US" sz="1428" dirty="0"/>
            </a:lvl3pPr>
            <a:lvl4pPr marL="578016" indent="-116575">
              <a:defRPr lang="en-US" sz="1224" dirty="0"/>
            </a:lvl4pPr>
            <a:lvl5pPr marL="699447" indent="-111718">
              <a:defRPr lang="en-US" sz="1224"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4681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1203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00060" y="2932236"/>
            <a:ext cx="4210461" cy="113005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00074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4909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2712894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784272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entered 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2241228" y="1465289"/>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2493630" y="1749258"/>
            <a:ext cx="7421544" cy="4174027"/>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4132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100"/>
                                  </p:stCondLst>
                                  <p:childTnLst>
                                    <p:animMotion origin="layout" path="M 3.125E-6 1.48148E-6 L 3.125E-6 0.06227 " pathEditMode="relative" rAng="0" ptsTypes="AA">
                                      <p:cBhvr>
                                        <p:cTn id="9" dur="500" spd="-100000" fill="hold"/>
                                        <p:tgtEl>
                                          <p:spTgt spid="9"/>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125E-6 1.48148E-6 L 3.125E-6 0.06227 " pathEditMode="relative" rAng="0" ptsTypes="AA">
                                      <p:cBhvr>
                                        <p:cTn id="14" dur="500" spd="-100000" fill="hold"/>
                                        <p:tgtEl>
                                          <p:spTgt spid="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1634315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78394487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41832720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1554480" anchor="ctr">
            <a:noAutofit/>
          </a:bodyPr>
          <a:lstStyle>
            <a:lvl1pPr marL="0" indent="0" algn="ctr">
              <a:buNone/>
              <a:defRPr sz="142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3843473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28016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46634279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371600" rIns="0" bIns="0" rtlCol="0" anchor="t" anchorCtr="0">
            <a:noAutofit/>
          </a:bodyPr>
          <a:lstStyle>
            <a:lvl1pPr marL="0" indent="0" algn="ctr">
              <a:buNone/>
              <a:defRPr lang="en-US" sz="1428"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75983132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3"/>
            <a:stretch>
              <a:fillRect/>
            </a:stretch>
          </a:blipFill>
        </p:spPr>
        <p:txBody>
          <a:bodyPr vert="horz" wrap="square" lIns="0" tIns="0" rIns="0" bIns="1005840" rtlCol="0" anchor="ctr" anchorCtr="0">
            <a:noAutofit/>
          </a:bodyPr>
          <a:lstStyle>
            <a:lvl1pPr marL="0" indent="0" algn="ctr">
              <a:buNone/>
              <a:defRPr lang="en-US" sz="1020" b="1" dirty="0">
                <a:solidFill>
                  <a:srgbClr val="000000"/>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1337681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3"/>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4"/>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8753527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5845" y="2065976"/>
            <a:ext cx="2583678" cy="2583311"/>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421550640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5440187"/>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8"/>
            <a:ext cx="6184037" cy="2863092"/>
          </a:xfrm>
          <a:blipFill>
            <a:blip r:embed="rId2"/>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849388" y="5440186"/>
            <a:ext cx="4990136" cy="282513"/>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252438" y="2331508"/>
            <a:ext cx="6184037" cy="2863092"/>
          </a:xfrm>
          <a:blipFill>
            <a:blip r:embed="rId3"/>
            <a:stretch>
              <a:fillRect/>
            </a:stretch>
          </a:blipFill>
        </p:spPr>
        <p:txBody>
          <a:bodyPr lIns="0" tIns="0" rIns="0" bIns="73152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9191727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95915" y="1465289"/>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26734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1"/>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4104037"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763170" y="4894953"/>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166219" y="2331509"/>
            <a:ext cx="4104037"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929389" y="4894954"/>
            <a:ext cx="2910135"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332438" y="2331509"/>
            <a:ext cx="4104037"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929462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96951" y="4896168"/>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3059373"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22652"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125701" y="2331509"/>
            <a:ext cx="3059373"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848352" y="4894954"/>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251401" y="2331509"/>
            <a:ext cx="3059373"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974053" y="4894953"/>
            <a:ext cx="186547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377102" y="2331509"/>
            <a:ext cx="3059373"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6447672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600059" y="883792"/>
            <a:ext cx="11239464" cy="56509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8475" y="4896168"/>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331509"/>
            <a:ext cx="2434440" cy="2331508"/>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98984"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00509" y="2331509"/>
            <a:ext cx="2434440" cy="2331508"/>
          </a:xfrm>
          <a:blipFill>
            <a:blip r:embed="rId3"/>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299493" y="4894954"/>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001018" y="2331509"/>
            <a:ext cx="2434440" cy="2331508"/>
          </a:xfrm>
          <a:blipFill>
            <a:blip r:embed="rId4"/>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800002"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501526" y="2331509"/>
            <a:ext cx="2434440" cy="2331508"/>
          </a:xfrm>
          <a:blipFill>
            <a:blip r:embed="rId5"/>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300511" y="4894953"/>
            <a:ext cx="1837489"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0002035" y="2331509"/>
            <a:ext cx="2434440" cy="2331508"/>
          </a:xfrm>
          <a:blipFill>
            <a:blip r:embed="rId6"/>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395072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7029"/>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78770"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78770"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3832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03832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997885"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97885"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914198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2359821" cy="235948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557177" y="2331509"/>
            <a:ext cx="2359821" cy="235948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557177"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518439" y="2331509"/>
            <a:ext cx="2359821" cy="235948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518439"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479702" y="2331509"/>
            <a:ext cx="2359821" cy="235948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479702" y="4896167"/>
            <a:ext cx="2359821" cy="565026"/>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29363245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600059" y="880955"/>
            <a:ext cx="11239464" cy="56509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95914" y="2331509"/>
            <a:ext cx="1772198" cy="177194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95914"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63767" y="2331509"/>
            <a:ext cx="1772198" cy="177194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63767"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332139" y="2331509"/>
            <a:ext cx="1772198" cy="177194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332139" y="4319768"/>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699473" y="2331509"/>
            <a:ext cx="1772198" cy="177194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699473"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0067325" y="2331509"/>
            <a:ext cx="1772198" cy="177194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1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0067325" y="4319767"/>
            <a:ext cx="1772198" cy="847540"/>
          </a:xfrm>
        </p:spPr>
        <p:txBody>
          <a:bodyPr/>
          <a:lstStyle>
            <a:lvl1pPr marL="0" indent="0" algn="ctr">
              <a:spcBef>
                <a:spcPts val="0"/>
              </a:spcBef>
              <a:buNone/>
              <a:defRPr sz="183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2892676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443449" y="2355795"/>
            <a:ext cx="7398732" cy="439479"/>
          </a:xfrm>
        </p:spPr>
        <p:txBody>
          <a:bodyPr anchor="t"/>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8024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236387" indent="-236387">
              <a:spcAft>
                <a:spcPts val="612"/>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a:solidFill>
                  <a:srgbClr val="A3A3A3"/>
                </a:solidFill>
              </a:rPr>
              <a:t>ELT layout</a:t>
            </a:r>
          </a:p>
        </p:txBody>
      </p:sp>
    </p:spTree>
    <p:extLst>
      <p:ext uri="{BB962C8B-B14F-4D97-AF65-F5344CB8AC3E}">
        <p14:creationId xmlns:p14="http://schemas.microsoft.com/office/powerpoint/2010/main" val="15792141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436475"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864322" cy="50360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03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3298" y="724386"/>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558500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65289"/>
            <a:ext cx="12436475" cy="552923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6528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2141102"/>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449" indent="0">
              <a:buNone/>
              <a:tabLst>
                <a:tab pos="351343" algn="l"/>
              </a:tabLst>
              <a:defRPr sz="2448">
                <a:solidFill>
                  <a:schemeClr val="tx1"/>
                </a:solidFill>
                <a:latin typeface="Consolas" panose="020B0609020204030204" pitchFamily="49" charset="0"/>
                <a:cs typeface="Consolas" panose="020B0609020204030204" pitchFamily="49" charset="0"/>
              </a:defRPr>
            </a:lvl2pPr>
            <a:lvl3pPr marL="596241" indent="0">
              <a:buNone/>
              <a:tabLst>
                <a:tab pos="581254" algn="l"/>
              </a:tabLst>
              <a:defRPr sz="2448">
                <a:solidFill>
                  <a:schemeClr val="tx1"/>
                </a:solidFill>
                <a:latin typeface="Consolas" panose="020B0609020204030204" pitchFamily="49" charset="0"/>
                <a:cs typeface="Consolas" panose="020B0609020204030204" pitchFamily="49" charset="0"/>
              </a:defRPr>
            </a:lvl3pPr>
            <a:lvl4pPr marL="830773" indent="0">
              <a:buNone/>
              <a:tabLst>
                <a:tab pos="816022" algn="l"/>
              </a:tabLst>
              <a:defRPr sz="2448">
                <a:solidFill>
                  <a:schemeClr val="tx1"/>
                </a:solidFill>
                <a:latin typeface="Consolas" panose="020B0609020204030204" pitchFamily="49" charset="0"/>
                <a:cs typeface="Consolas" panose="020B0609020204030204" pitchFamily="49" charset="0"/>
              </a:defRPr>
            </a:lvl4pPr>
            <a:lvl5pPr marL="1071912" indent="0">
              <a:buNone/>
              <a:tabLst>
                <a:tab pos="1049171" algn="l"/>
              </a:tabLst>
              <a:defRPr sz="2448">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972498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ice layout with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96951" y="2480215"/>
            <a:ext cx="4243947" cy="1017048"/>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96951" y="3951630"/>
            <a:ext cx="4243947"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flip="none" rotWithShape="1">
                  <a:gsLst>
                    <a:gs pos="82000">
                      <a:schemeClr val="tx1"/>
                    </a:gs>
                    <a:gs pos="0">
                      <a:schemeClr val="tx1"/>
                    </a:gs>
                  </a:gsLst>
                  <a:lin ang="2700000" scaled="1"/>
                  <a:tileRect/>
                </a:gradFill>
                <a:latin typeface="+mn-lt"/>
              </a:defRPr>
            </a:lvl1pPr>
          </a:lstStyle>
          <a:p>
            <a:pPr lvl="0"/>
            <a:r>
              <a:rPr lang="en-US"/>
              <a:t>Click to edit Master text styles</a:t>
            </a:r>
          </a:p>
        </p:txBody>
      </p:sp>
      <p:sp>
        <p:nvSpPr>
          <p:cNvPr id="4" name="Rectangle: Rounded Corners 3">
            <a:extLst>
              <a:ext uri="{FF2B5EF4-FFF2-40B4-BE49-F238E27FC236}">
                <a16:creationId xmlns:a16="http://schemas.microsoft.com/office/drawing/2014/main" id="{0C40D914-674C-48B4-8EC5-1357343EA94D}"/>
              </a:ext>
              <a:ext uri="{C183D7F6-B498-43B3-948B-1728B52AA6E4}">
                <adec:decorative xmlns:adec="http://schemas.microsoft.com/office/drawing/2017/decorative" val="1"/>
              </a:ext>
            </a:extLst>
          </p:cNvPr>
          <p:cNvSpPr/>
          <p:nvPr userDrawn="1"/>
        </p:nvSpPr>
        <p:spPr bwMode="auto">
          <a:xfrm>
            <a:off x="5965573" y="1363920"/>
            <a:ext cx="7954019" cy="474196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24649DA2-9316-426D-B97E-5F36D1B9AE96}"/>
              </a:ext>
              <a:ext uri="{C183D7F6-B498-43B3-948B-1728B52AA6E4}">
                <adec:decorative xmlns:adec="http://schemas.microsoft.com/office/drawing/2017/decorative" val="1"/>
              </a:ext>
            </a:extLst>
          </p:cNvPr>
          <p:cNvSpPr>
            <a:spLocks noGrp="1"/>
          </p:cNvSpPr>
          <p:nvPr>
            <p:ph type="pic" sz="quarter" idx="11" hasCustomPrompt="1"/>
          </p:nvPr>
        </p:nvSpPr>
        <p:spPr>
          <a:xfrm>
            <a:off x="6218238" y="1589916"/>
            <a:ext cx="6218238" cy="4289974"/>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305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6"/>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8148" y="1255181"/>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83419"/>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83419"/>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3560720"/>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251020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436475" cy="41111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600059" y="4308681"/>
            <a:ext cx="11239464" cy="502246"/>
          </a:xfrm>
        </p:spPr>
        <p:txBody>
          <a:bodyPr/>
          <a:lstStyle>
            <a:lvl1pPr>
              <a:defRPr sz="3264">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864322" cy="455030"/>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8147" y="673657"/>
            <a:ext cx="11239464" cy="376684"/>
          </a:xfrm>
        </p:spPr>
        <p:txBody>
          <a:bodyPr/>
          <a:lstStyle>
            <a:lvl1pPr marL="0" indent="0">
              <a:buNone/>
              <a:tabLst/>
              <a:defRPr sz="2448">
                <a:solidFill>
                  <a:srgbClr val="000000"/>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603006" y="5095973"/>
            <a:ext cx="11239464" cy="376684"/>
          </a:xfrm>
        </p:spPr>
        <p:txBody>
          <a:bodyPr wrap="square">
            <a:spAutoFit/>
          </a:bodyPr>
          <a:lstStyle>
            <a:lvl1pPr marL="0" indent="0">
              <a:spcBef>
                <a:spcPts val="612"/>
              </a:spcBef>
              <a:spcAft>
                <a:spcPts val="0"/>
              </a:spcAft>
              <a:buNone/>
              <a:defRPr sz="2448">
                <a:solidFill>
                  <a:schemeClr val="tx1"/>
                </a:solidFill>
                <a:latin typeface="+mn-lt"/>
                <a:cs typeface="Segoe UI" panose="020B0502040204020203" pitchFamily="34" charset="0"/>
              </a:defRPr>
            </a:lvl1pPr>
            <a:lvl2pPr marL="233079" indent="0">
              <a:buNone/>
              <a:defRPr sz="2448">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17695220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600060" y="466302"/>
            <a:ext cx="4121915" cy="502246"/>
          </a:xfrm>
        </p:spPr>
        <p:txBody>
          <a:bodyPr/>
          <a:lstStyle>
            <a:lvl1pPr>
              <a:defRPr sz="3264">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00776" y="1364778"/>
            <a:ext cx="4121199"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310375"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316270"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17042" y="723305"/>
            <a:ext cx="5918302" cy="376684"/>
          </a:xfrm>
        </p:spPr>
        <p:txBody>
          <a:bodyPr/>
          <a:lstStyle>
            <a:lvl1pPr marL="0" indent="0">
              <a:buNone/>
              <a:tabLst/>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088064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7126100" cy="69945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727455" y="466302"/>
            <a:ext cx="4112068" cy="502246"/>
          </a:xfrm>
        </p:spPr>
        <p:txBody>
          <a:bodyPr/>
          <a:lstStyle>
            <a:lvl1pPr>
              <a:defRPr sz="3264">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864322" cy="502115"/>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03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95914" y="720066"/>
            <a:ext cx="5936474" cy="376684"/>
          </a:xfrm>
        </p:spPr>
        <p:txBody>
          <a:bodyPr/>
          <a:lstStyle>
            <a:lvl1pPr marL="0" indent="0">
              <a:buNone/>
              <a:defRPr sz="2448">
                <a:solidFill>
                  <a:srgbClr val="2F2F2F"/>
                </a:solidFill>
                <a:latin typeface="Consolas" panose="020B0609020204030204" pitchFamily="49" charset="0"/>
                <a:cs typeface="Consolas" panose="020B0609020204030204" pitchFamily="49" charset="0"/>
              </a:defRPr>
            </a:lvl1pPr>
            <a:lvl2pPr marL="353343" indent="0">
              <a:buNone/>
              <a:defRPr sz="244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062" indent="0">
              <a:buNone/>
              <a:defRPr sz="203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524"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591" indent="0">
              <a:buNone/>
              <a:defRPr sz="1835">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727455" y="1363285"/>
            <a:ext cx="4114725" cy="376684"/>
          </a:xfrm>
        </p:spPr>
        <p:txBody>
          <a:bodyPr wrap="square">
            <a:spAutoFit/>
          </a:bodyPr>
          <a:lstStyle>
            <a:lvl1pPr marL="0" indent="0">
              <a:lnSpc>
                <a:spcPct val="100000"/>
              </a:lnSpc>
              <a:spcBef>
                <a:spcPts val="612"/>
              </a:spcBef>
              <a:spcAft>
                <a:spcPts val="0"/>
              </a:spcAft>
              <a:buNone/>
              <a:defRPr sz="2448"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1"/>
              </a:spcBef>
              <a:spcAft>
                <a:spcPts val="61"/>
              </a:spcAft>
              <a:buNone/>
              <a:defRPr sz="2448" b="0" i="0">
                <a:solidFill>
                  <a:srgbClr val="2F2F2F"/>
                </a:solidFill>
                <a:latin typeface="Segoe UI" panose="020B0502040204020203" pitchFamily="34" charset="0"/>
                <a:cs typeface="Segoe UI" panose="020B0502040204020203" pitchFamily="34" charset="0"/>
              </a:defRPr>
            </a:lvl2pPr>
            <a:lvl3pPr marL="466159" indent="0">
              <a:buNone/>
              <a:defRPr/>
            </a:lvl3pPr>
            <a:lvl4pPr marL="699237" indent="0">
              <a:buNone/>
              <a:defRPr/>
            </a:lvl4pPr>
            <a:lvl5pPr marL="932317" indent="0">
              <a:buNone/>
              <a:defRPr/>
            </a:lvl5pPr>
          </a:lstStyle>
          <a:p>
            <a:pPr lvl="0"/>
            <a:r>
              <a:rPr lang="en-US"/>
              <a:t>Click to edit text</a:t>
            </a:r>
          </a:p>
        </p:txBody>
      </p:sp>
    </p:spTree>
    <p:extLst>
      <p:ext uri="{BB962C8B-B14F-4D97-AF65-F5344CB8AC3E}">
        <p14:creationId xmlns:p14="http://schemas.microsoft.com/office/powerpoint/2010/main" val="38170377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3260" y="1054037"/>
            <a:ext cx="9558921" cy="3004681"/>
          </a:xfrm>
          <a:noFill/>
        </p:spPr>
        <p:txBody>
          <a:bodyPr wrap="square" lIns="0" tIns="0" rIns="0" bIns="0" anchor="b" anchorCtr="0">
            <a:norm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83260" y="4513084"/>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83260" y="4927574"/>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81340" y="1068608"/>
            <a:ext cx="1295466" cy="1156040"/>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lvl="0" defTabSz="951028" fontAlgn="base">
              <a:spcBef>
                <a:spcPct val="0"/>
              </a:spcBef>
              <a:spcAft>
                <a:spcPct val="0"/>
              </a:spcAft>
            </a:pPr>
            <a:endParaRPr lang="en-US" sz="2040">
              <a:solidFill>
                <a:srgbClr val="FFFFFF"/>
              </a:solidFill>
              <a:cs typeface="Segoe UI" pitchFamily="34" charset="0"/>
            </a:endParaRPr>
          </a:p>
        </p:txBody>
      </p:sp>
    </p:spTree>
    <p:extLst>
      <p:ext uri="{BB962C8B-B14F-4D97-AF65-F5344CB8AC3E}">
        <p14:creationId xmlns:p14="http://schemas.microsoft.com/office/powerpoint/2010/main" val="2948925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1640" y="1051173"/>
            <a:ext cx="9558921" cy="3004681"/>
          </a:xfrm>
          <a:noFill/>
        </p:spPr>
        <p:txBody>
          <a:bodyPr wrap="square" lIns="0" tIns="0" rIns="0" bIns="0" anchor="b" anchorCtr="0">
            <a:norm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81640" y="4510220"/>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81640" y="4924710"/>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560213" y="1054036"/>
            <a:ext cx="1587022" cy="1420670"/>
          </a:xfrm>
          <a:prstGeom prst="rect">
            <a:avLst/>
          </a:prstGeom>
        </p:spPr>
      </p:pic>
    </p:spTree>
    <p:extLst>
      <p:ext uri="{BB962C8B-B14F-4D97-AF65-F5344CB8AC3E}">
        <p14:creationId xmlns:p14="http://schemas.microsoft.com/office/powerpoint/2010/main" val="3121269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81640" y="1051173"/>
            <a:ext cx="9558921" cy="3004681"/>
          </a:xfrm>
          <a:noFill/>
        </p:spPr>
        <p:txBody>
          <a:bodyPr wrap="square" lIns="0" tIns="0" rIns="0" bIns="0" anchor="b" anchorCtr="0">
            <a:norm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81640" y="4510220"/>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81640" y="4924710"/>
            <a:ext cx="9558921"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560213" y="1054036"/>
            <a:ext cx="1587022" cy="1420670"/>
          </a:xfrm>
          <a:prstGeom prst="rect">
            <a:avLst/>
          </a:prstGeom>
        </p:spPr>
      </p:pic>
    </p:spTree>
    <p:extLst>
      <p:ext uri="{BB962C8B-B14F-4D97-AF65-F5344CB8AC3E}">
        <p14:creationId xmlns:p14="http://schemas.microsoft.com/office/powerpoint/2010/main" val="1424595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145492"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88192" y="1655847"/>
            <a:ext cx="10752368" cy="430149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88193" y="2235182"/>
            <a:ext cx="10260091" cy="2239100"/>
          </a:xfrm>
          <a:noFill/>
        </p:spPr>
        <p:txBody>
          <a:bodyPr wrap="square" lIns="457200" tIns="0" rIns="182880" bIns="0" anchor="b" anchorCtr="0">
            <a:normAutofit/>
          </a:bodyPr>
          <a:lstStyle>
            <a:lvl1pPr algn="l" defTabSz="951304" rtl="0" eaLnBrk="1" latinLnBrk="0" hangingPunct="1">
              <a:lnSpc>
                <a:spcPct val="90000"/>
              </a:lnSpc>
              <a:spcBef>
                <a:spcPct val="0"/>
              </a:spcBef>
              <a:buNone/>
              <a:defRPr lang="en-US" sz="2856"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88193" y="4799061"/>
            <a:ext cx="10258544" cy="34529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88193" y="5213551"/>
            <a:ext cx="10258543" cy="34529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95914" y="884203"/>
            <a:ext cx="1489786" cy="1492165"/>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lvl="0"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879833" y="1246537"/>
            <a:ext cx="1100724" cy="988645"/>
          </a:xfrm>
          <a:prstGeom prst="rect">
            <a:avLst/>
          </a:prstGeom>
        </p:spPr>
      </p:pic>
    </p:spTree>
    <p:extLst>
      <p:ext uri="{BB962C8B-B14F-4D97-AF65-F5344CB8AC3E}">
        <p14:creationId xmlns:p14="http://schemas.microsoft.com/office/powerpoint/2010/main" val="1998783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51103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5500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0A43-AE0C-445E-8928-E216D63A01F7}"/>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7EEC1A51-0725-49B0-A8F1-07E4CC92F64F}"/>
              </a:ext>
              <a:ext uri="{C183D7F6-B498-43B3-948B-1728B52AA6E4}">
                <adec:decorative xmlns:adec="http://schemas.microsoft.com/office/drawing/2017/decorative" val="1"/>
              </a:ext>
            </a:extLst>
          </p:cNvPr>
          <p:cNvSpPr/>
          <p:nvPr userDrawn="1"/>
        </p:nvSpPr>
        <p:spPr bwMode="auto">
          <a:xfrm>
            <a:off x="5735381" y="1705788"/>
            <a:ext cx="6009925" cy="3582949"/>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4EF17D04-70CD-4A41-BF9B-2D1D21FB94C4}"/>
              </a:ext>
              <a:ext uri="{C183D7F6-B498-43B3-948B-1728B52AA6E4}">
                <adec:decorative xmlns:adec="http://schemas.microsoft.com/office/drawing/2017/decorative" val="1"/>
              </a:ext>
            </a:extLst>
          </p:cNvPr>
          <p:cNvSpPr>
            <a:spLocks noGrp="1"/>
          </p:cNvSpPr>
          <p:nvPr>
            <p:ph type="pic" sz="quarter" idx="11" hasCustomPrompt="1"/>
          </p:nvPr>
        </p:nvSpPr>
        <p:spPr>
          <a:xfrm>
            <a:off x="5936547" y="1920350"/>
            <a:ext cx="5607595" cy="3153825"/>
          </a:xfrm>
          <a:solidFill>
            <a:srgbClr val="E6E6E6"/>
          </a:solidFill>
        </p:spPr>
        <p:txBody>
          <a:bodyPr lIns="0" tIns="0" bIns="1463040" anchor="ctr" anchorCtr="0">
            <a:noAutofit/>
          </a:bodyPr>
          <a:lstStyle>
            <a:lvl1pPr marL="0" indent="0" algn="ctr">
              <a:buNone/>
              <a:defRPr sz="1836">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7" name="Text Placeholder 3">
            <a:extLst>
              <a:ext uri="{FF2B5EF4-FFF2-40B4-BE49-F238E27FC236}">
                <a16:creationId xmlns:a16="http://schemas.microsoft.com/office/drawing/2014/main" id="{80D8EAA8-D20C-4F1A-8C70-F02753C19F5B}"/>
              </a:ext>
            </a:extLst>
          </p:cNvPr>
          <p:cNvSpPr>
            <a:spLocks noGrp="1"/>
          </p:cNvSpPr>
          <p:nvPr>
            <p:ph type="body" sz="quarter" idx="10"/>
          </p:nvPr>
        </p:nvSpPr>
        <p:spPr>
          <a:xfrm>
            <a:off x="595915" y="1705788"/>
            <a:ext cx="4809418" cy="1255614"/>
          </a:xfrm>
        </p:spPr>
        <p:txBody>
          <a:bodyPr wrap="square">
            <a:spAutoFit/>
          </a:bodyPr>
          <a:lstStyle>
            <a:lvl1pPr marL="0" indent="0">
              <a:spcBef>
                <a:spcPts val="1248"/>
              </a:spcBef>
              <a:buClr>
                <a:schemeClr val="tx1"/>
              </a:buClr>
              <a:buFont typeface="Wingdings" panose="05000000000000000000" pitchFamily="2" charset="2"/>
              <a:buNone/>
              <a:defRPr sz="2040" b="0">
                <a:latin typeface="+mn-lt"/>
                <a:cs typeface="Segoe UI" panose="020B0502040204020203" pitchFamily="34" charset="0"/>
              </a:defRPr>
            </a:lvl1pPr>
            <a:lvl2pPr marL="260674" indent="0">
              <a:buFont typeface="Wingdings" panose="05000000000000000000" pitchFamily="2" charset="2"/>
              <a:buNone/>
              <a:defRPr sz="1632" b="0">
                <a:latin typeface="+mn-lt"/>
              </a:defRPr>
            </a:lvl2pPr>
            <a:lvl3pPr marL="459822" indent="0">
              <a:buFont typeface="Wingdings" panose="05000000000000000000" pitchFamily="2" charset="2"/>
              <a:buNone/>
              <a:tabLst/>
              <a:defRPr sz="1224" b="0">
                <a:latin typeface="+mn-lt"/>
              </a:defRPr>
            </a:lvl3pPr>
            <a:lvl4pPr marL="665446" indent="0">
              <a:buFont typeface="Wingdings" panose="05000000000000000000" pitchFamily="2" charset="2"/>
              <a:buNone/>
              <a:defRPr sz="1122" b="0">
                <a:latin typeface="+mn-lt"/>
              </a:defRPr>
            </a:lvl4pPr>
            <a:lvl5pPr marL="871071" indent="0">
              <a:buFont typeface="Wingdings" panose="05000000000000000000" pitchFamily="2" charset="2"/>
              <a:buNone/>
              <a:tabLst/>
              <a:defRPr sz="1122"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692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3.125E-6 1.48148E-6 L 3.125E-6 0.06227 " pathEditMode="relative" rAng="0" ptsTypes="AA">
                                      <p:cBhvr>
                                        <p:cTn id="9" dur="500" spd="-100000" fill="hold"/>
                                        <p:tgtEl>
                                          <p:spTgt spid="6"/>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3.125E-6 1.48148E-6 L 3.125E-6 0.06227 " pathEditMode="relative" rAng="0" ptsTypes="AA">
                                      <p:cBhvr>
                                        <p:cTn id="14" dur="500" spd="-100000" fill="hold"/>
                                        <p:tgtEl>
                                          <p:spTgt spid="5"/>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32967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23160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586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4588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19" t="25380" r="45026" b="35480"/>
          <a:stretch/>
        </p:blipFill>
        <p:spPr bwMode="ltGray">
          <a:xfrm>
            <a:off x="3847535" y="0"/>
            <a:ext cx="8588941" cy="6994525"/>
          </a:xfrm>
          <a:prstGeom prst="rect">
            <a:avLst/>
          </a:prstGeom>
        </p:spPr>
      </p:pic>
      <p:sp>
        <p:nvSpPr>
          <p:cNvPr id="2" name="Title 1"/>
          <p:cNvSpPr>
            <a:spLocks noGrp="1"/>
          </p:cNvSpPr>
          <p:nvPr>
            <p:ph type="title" hasCustomPrompt="1"/>
          </p:nvPr>
        </p:nvSpPr>
        <p:spPr>
          <a:xfrm>
            <a:off x="596951" y="3096243"/>
            <a:ext cx="4027863"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4522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58" t="41245" r="41127" b="18630"/>
          <a:stretch/>
        </p:blipFill>
        <p:spPr bwMode="ltGray">
          <a:xfrm>
            <a:off x="1" y="-1"/>
            <a:ext cx="12436476" cy="6994526"/>
          </a:xfrm>
          <a:prstGeom prst="rect">
            <a:avLst/>
          </a:prstGeom>
        </p:spPr>
      </p:pic>
      <p:sp>
        <p:nvSpPr>
          <p:cNvPr id="2" name="Title 1"/>
          <p:cNvSpPr>
            <a:spLocks noGrp="1"/>
          </p:cNvSpPr>
          <p:nvPr>
            <p:ph type="title" hasCustomPrompt="1"/>
          </p:nvPr>
        </p:nvSpPr>
        <p:spPr>
          <a:xfrm>
            <a:off x="596951" y="3096243"/>
            <a:ext cx="4027863"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40763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1" t="18783" r="47913" b="31741"/>
          <a:stretch/>
        </p:blipFill>
        <p:spPr bwMode="ltGray">
          <a:xfrm>
            <a:off x="5440959" y="-1"/>
            <a:ext cx="6995517" cy="6994526"/>
          </a:xfrm>
          <a:prstGeom prst="rect">
            <a:avLst/>
          </a:prstGeom>
        </p:spPr>
      </p:pic>
      <p:sp>
        <p:nvSpPr>
          <p:cNvPr id="2" name="Title 1"/>
          <p:cNvSpPr>
            <a:spLocks noGrp="1"/>
          </p:cNvSpPr>
          <p:nvPr>
            <p:ph type="title" hasCustomPrompt="1"/>
          </p:nvPr>
        </p:nvSpPr>
        <p:spPr>
          <a:xfrm>
            <a:off x="596951" y="3096243"/>
            <a:ext cx="4027863"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8608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47" t="14647" r="41253" b="35235"/>
          <a:stretch/>
        </p:blipFill>
        <p:spPr bwMode="ltGray">
          <a:xfrm>
            <a:off x="0" y="-1"/>
            <a:ext cx="12436475" cy="6994526"/>
          </a:xfrm>
          <a:prstGeom prst="rect">
            <a:avLst/>
          </a:prstGeom>
        </p:spPr>
      </p:pic>
      <p:sp>
        <p:nvSpPr>
          <p:cNvPr id="2" name="Title 1"/>
          <p:cNvSpPr>
            <a:spLocks noGrp="1"/>
          </p:cNvSpPr>
          <p:nvPr>
            <p:ph type="title" hasCustomPrompt="1"/>
          </p:nvPr>
        </p:nvSpPr>
        <p:spPr>
          <a:xfrm>
            <a:off x="596951" y="3096243"/>
            <a:ext cx="4027863"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45345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600059" y="466301"/>
            <a:ext cx="3934073" cy="1130181"/>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600059" y="2443227"/>
            <a:ext cx="3934073" cy="878930"/>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307267" y="1493553"/>
            <a:ext cx="7129208" cy="3389702"/>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28" b="1" kern="1200" spc="0" baseline="0" dirty="0">
                <a:solidFill>
                  <a:srgbClr val="000000"/>
                </a:solidFill>
                <a:latin typeface="+mn-lt"/>
                <a:ea typeface="+mn-ea"/>
                <a:cs typeface="Segoe UI" panose="020B0502040204020203" pitchFamily="34" charset="0"/>
              </a:defRPr>
            </a:lvl1pPr>
          </a:lstStyle>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33149" marR="0" lvl="0" indent="-233149"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7998954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600059" y="466301"/>
            <a:ext cx="3934073" cy="1130181"/>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600059" y="2443227"/>
            <a:ext cx="3934073" cy="878930"/>
          </a:xfrm>
        </p:spPr>
        <p:txBody>
          <a:bodyPr/>
          <a:lstStyle>
            <a:lvl1pPr marL="0" indent="0">
              <a:buNone/>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868574" y="2319729"/>
            <a:ext cx="2678623" cy="2355067"/>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22" b="1" kern="1200" spc="0" baseline="0" dirty="0">
                <a:solidFill>
                  <a:schemeClr val="bg1"/>
                </a:solidFill>
                <a:latin typeface="+mn-lt"/>
                <a:ea typeface="+mn-ea"/>
                <a:cs typeface="Segoe UI" panose="020B0502040204020203" pitchFamily="34" charset="0"/>
              </a:defRPr>
            </a:lvl1pPr>
          </a:lstStyle>
          <a:p>
            <a:pPr marL="291436" marR="0" lvl="0" indent="-291436" algn="ctr" defTabSz="951304"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91436" marR="0" lvl="0" indent="-291436" algn="ctr" defTabSz="951304"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9428846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flip="none" rotWithShape="1">
                  <a:gsLst>
                    <a:gs pos="82000">
                      <a:schemeClr val="tx1"/>
                    </a:gs>
                    <a:gs pos="0">
                      <a:schemeClr val="tx1"/>
                    </a:gs>
                  </a:gsLst>
                  <a:lin ang="2700000" scaled="1"/>
                  <a:tileRect/>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1pPr>
            <a:lvl2pPr marL="353449" indent="0">
              <a:buNone/>
              <a:defRPr sz="2448">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2pPr>
            <a:lvl3pPr marL="596241" indent="0">
              <a:buNone/>
              <a:defRPr sz="204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3pPr>
            <a:lvl4pPr marL="830773" indent="0">
              <a:buNone/>
              <a:defRPr sz="183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4pPr>
            <a:lvl5pPr marL="1071912" indent="0">
              <a:buNone/>
              <a:defRPr sz="1836">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34160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87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262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1768822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0" y="3096243"/>
            <a:ext cx="4027862"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37744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13001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a:srcRect l="8275" t="32690" r="8091" b="32918"/>
          <a:stretch/>
        </p:blipFill>
        <p:spPr>
          <a:xfrm>
            <a:off x="593714" y="592593"/>
            <a:ext cx="2914659" cy="300938"/>
          </a:xfrm>
          <a:prstGeom prst="rect">
            <a:avLst/>
          </a:prstGeom>
        </p:spPr>
      </p:pic>
    </p:spTree>
    <p:extLst>
      <p:ext uri="{BB962C8B-B14F-4D97-AF65-F5344CB8AC3E}">
        <p14:creationId xmlns:p14="http://schemas.microsoft.com/office/powerpoint/2010/main" val="41355508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939041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20"/>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0" y="4930172"/>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1473470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171879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555579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3054397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54395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flip="none" rotWithShape="1">
                  <a:gsLst>
                    <a:gs pos="82000">
                      <a:schemeClr val="bg1"/>
                    </a:gs>
                    <a:gs pos="0">
                      <a:schemeClr val="bg1"/>
                    </a:gs>
                  </a:gsLst>
                  <a:lin ang="2700000" scaled="1"/>
                  <a:tileRect/>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2"/>
            </a:solidFill>
          </a:ln>
        </p:spPr>
        <p:txBody>
          <a:bodyPr wrap="square" lIns="182880" tIns="182880" rIns="182880" bIns="182880" anchor="t" anchorCtr="0">
            <a:noAutofit/>
          </a:bodyPr>
          <a:lstStyle>
            <a:lvl1pPr marL="0" indent="0">
              <a:buNone/>
              <a:defRPr sz="1122">
                <a:gradFill flip="none" rotWithShape="1">
                  <a:gsLst>
                    <a:gs pos="82000">
                      <a:schemeClr val="accent1"/>
                    </a:gs>
                    <a:gs pos="0">
                      <a:schemeClr val="accent1"/>
                    </a:gs>
                  </a:gsLst>
                  <a:lin ang="2700000" scaled="1"/>
                  <a:tileRect/>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2"/>
            </a:solidFill>
          </a:ln>
        </p:spPr>
        <p:txBody>
          <a:bodyPr vert="horz" wrap="square" lIns="186521" tIns="186521" rIns="186521" bIns="186521" rtlCol="0" anchor="b" anchorCtr="0">
            <a:noAutofit/>
          </a:body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22" b="0"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flip="none" rotWithShape="1">
                  <a:gsLst>
                    <a:gs pos="82000">
                      <a:schemeClr val="accent1"/>
                    </a:gs>
                    <a:gs pos="0">
                      <a:schemeClr val="accent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287875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750"/>
                                        <p:tgtEl>
                                          <p:spTgt spid="2"/>
                                        </p:tgtEl>
                                      </p:cBhvr>
                                    </p:animEffect>
                                  </p:childTnLst>
                                </p:cTn>
                              </p:par>
                              <p:par>
                                <p:cTn id="76" presetID="63" presetClass="path" presetSubtype="0" decel="100000" fill="hold" grpId="1" nodeType="withEffect">
                                  <p:stCondLst>
                                    <p:cond delay="0"/>
                                  </p:stCondLst>
                                  <p:childTnLst>
                                    <p:animMotion origin="layout" path="M -1.45833E-6 1.48148E-6 L -0.03112 1.48148E-6 " pathEditMode="relative" rAng="0" ptsTypes="AA">
                                      <p:cBhvr>
                                        <p:cTn id="77" dur="500" spd="-100000" fill="hold"/>
                                        <p:tgtEl>
                                          <p:spTgt spid="2"/>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2" grpId="0" animBg="1"/>
      <p:bldP spid="2" grpId="1" animBg="1"/>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utomate_Solid Graphic Section Title">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50E6FF"/>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64" name="Oval 63">
            <a:extLst>
              <a:ext uri="{FF2B5EF4-FFF2-40B4-BE49-F238E27FC236}">
                <a16:creationId xmlns:a16="http://schemas.microsoft.com/office/drawing/2014/main" id="{393FEAEC-792F-4316-B416-1B7150AC2365}"/>
              </a:ext>
            </a:extLst>
          </p:cNvPr>
          <p:cNvSpPr/>
          <p:nvPr userDrawn="1"/>
        </p:nvSpPr>
        <p:spPr bwMode="auto">
          <a:xfrm>
            <a:off x="550478" y="463089"/>
            <a:ext cx="801104" cy="8009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83FE58A6-D2C5-41C0-9C32-41A5C4D962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3875" y="631371"/>
            <a:ext cx="464493" cy="464427"/>
          </a:xfrm>
          <a:prstGeom prst="rect">
            <a:avLst/>
          </a:prstGeom>
        </p:spPr>
      </p:pic>
    </p:spTree>
    <p:extLst>
      <p:ext uri="{BB962C8B-B14F-4D97-AF65-F5344CB8AC3E}">
        <p14:creationId xmlns:p14="http://schemas.microsoft.com/office/powerpoint/2010/main" val="3123369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utomate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58623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utomate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650078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utomate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3713683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utomate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427087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731296"/>
      </p:ext>
    </p:extLst>
  </p:cSld>
  <p:clrMapOvr>
    <a:masterClrMapping/>
  </p:clrMapOvr>
  <p:transition>
    <p:fade/>
  </p:transition>
  <p:extLst>
    <p:ext uri="{DCECCB84-F9BA-43D5-87BE-67443E8EF086}">
      <p15:sldGuideLst xmlns:p15="http://schemas.microsoft.com/office/powerpoint/2012/main">
        <p15:guide id="28" orient="horz" pos="887">
          <p15:clr>
            <a:srgbClr val="5ACBF0"/>
          </p15:clr>
        </p15:guide>
        <p15:guide id="29" orient="horz" pos="1246">
          <p15:clr>
            <a:srgbClr val="5ACBF0"/>
          </p15:clr>
        </p15:guide>
        <p15:guide id="30" orient="horz" pos="28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utomate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3"/>
                    </a:gs>
                    <a:gs pos="0">
                      <a:schemeClr val="accent3"/>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3"/>
            </a:solidFill>
          </a:ln>
        </p:spPr>
        <p:txBody>
          <a:bodyPr wrap="square" lIns="182880" tIns="182880" rIns="182880" bIns="182880" anchor="t" anchorCtr="0">
            <a:noAutofit/>
          </a:bodyPr>
          <a:lstStyle>
            <a:lvl1pPr marL="0" indent="0">
              <a:buNone/>
              <a:defRPr sz="1122">
                <a:gradFill>
                  <a:gsLst>
                    <a:gs pos="82000">
                      <a:schemeClr val="accent3"/>
                    </a:gs>
                    <a:gs pos="0">
                      <a:schemeClr val="accent3"/>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3"/>
            </a:solidFill>
          </a:ln>
        </p:spPr>
        <p:txBody>
          <a:bodyPr vert="horz" wrap="square" lIns="186521" tIns="186521" rIns="186521" bIns="186521" rtlCol="0" anchor="b" anchorCtr="0">
            <a:noAutofit/>
          </a:body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22" b="0"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3"/>
                    </a:gs>
                    <a:gs pos="0">
                      <a:schemeClr val="accent3"/>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863073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_Solid_Graphic Section Titl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6A4B16"/>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Oval 2">
            <a:extLst>
              <a:ext uri="{FF2B5EF4-FFF2-40B4-BE49-F238E27FC236}">
                <a16:creationId xmlns:a16="http://schemas.microsoft.com/office/drawing/2014/main" id="{A65A59F1-2978-45D9-BC82-8A3493696A37}"/>
              </a:ext>
            </a:extLst>
          </p:cNvPr>
          <p:cNvSpPr/>
          <p:nvPr userDrawn="1"/>
        </p:nvSpPr>
        <p:spPr bwMode="auto">
          <a:xfrm>
            <a:off x="550478" y="463089"/>
            <a:ext cx="801104" cy="80099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 name="Graphic 1">
            <a:extLst>
              <a:ext uri="{FF2B5EF4-FFF2-40B4-BE49-F238E27FC236}">
                <a16:creationId xmlns:a16="http://schemas.microsoft.com/office/drawing/2014/main" id="{8C6ADCC5-50CD-4471-BC1B-8A5031DA93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75" y="623042"/>
            <a:ext cx="462310" cy="462244"/>
          </a:xfrm>
          <a:prstGeom prst="rect">
            <a:avLst/>
          </a:prstGeom>
        </p:spPr>
      </p:pic>
    </p:spTree>
    <p:extLst>
      <p:ext uri="{BB962C8B-B14F-4D97-AF65-F5344CB8AC3E}">
        <p14:creationId xmlns:p14="http://schemas.microsoft.com/office/powerpoint/2010/main" val="1427555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4141402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459466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2174161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776595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rgbClr val="6A4B16"/>
                    </a:gs>
                    <a:gs pos="0">
                      <a:srgbClr val="6A4B1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rgbClr val="6A4B16"/>
            </a:solidFill>
          </a:ln>
        </p:spPr>
        <p:txBody>
          <a:bodyPr wrap="square" lIns="182880" tIns="182880" rIns="182880" bIns="182880" anchor="t" anchorCtr="0">
            <a:noAutofit/>
          </a:bodyPr>
          <a:lstStyle>
            <a:lvl1pPr marL="0" indent="0">
              <a:buNone/>
              <a:defRPr sz="1122">
                <a:gradFill>
                  <a:gsLst>
                    <a:gs pos="82000">
                      <a:srgbClr val="6A4B16"/>
                    </a:gs>
                    <a:gs pos="0">
                      <a:srgbClr val="6A4B16"/>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rgbClr val="6A4B16"/>
            </a:solidFill>
          </a:ln>
        </p:spPr>
        <p:txBody>
          <a:bodyPr vert="horz" wrap="square" lIns="186521" tIns="186521" rIns="186521" bIns="186521" rtlCol="0" anchor="b" anchorCtr="0">
            <a:noAutofit/>
          </a:body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22" b="0"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rgbClr val="6A4B16"/>
                    </a:gs>
                    <a:gs pos="0">
                      <a:srgbClr val="6A4B16"/>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385359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pps_Solid Graphic Section Title">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sp>
        <p:nvSpPr>
          <p:cNvPr id="54" name="Text Placeholder 4">
            <a:extLst>
              <a:ext uri="{FF2B5EF4-FFF2-40B4-BE49-F238E27FC236}">
                <a16:creationId xmlns:a16="http://schemas.microsoft.com/office/drawing/2014/main" id="{41286A60-DBF1-474B-A534-D805682512E9}"/>
              </a:ext>
            </a:extLst>
          </p:cNvPr>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01255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pp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spTree>
    <p:extLst>
      <p:ext uri="{BB962C8B-B14F-4D97-AF65-F5344CB8AC3E}">
        <p14:creationId xmlns:p14="http://schemas.microsoft.com/office/powerpoint/2010/main" val="779044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pps_Solid Graphic Section Title">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20"/>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7"/>
            <a:ext cx="6211760" cy="2070833"/>
            <a:chOff x="-12" y="3052"/>
            <a:chExt cx="3836" cy="1279"/>
          </a:xfrm>
          <a:solidFill>
            <a:srgbClr val="D59DFF"/>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D59DFF"/>
              </a:solid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pic>
        <p:nvPicPr>
          <p:cNvPr id="6" name="Power Apps 1" descr="Power Apps">
            <a:extLst>
              <a:ext uri="{FF2B5EF4-FFF2-40B4-BE49-F238E27FC236}">
                <a16:creationId xmlns:a16="http://schemas.microsoft.com/office/drawing/2014/main" id="{3CDD38F3-4197-44AB-9F9D-E38249A8490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3806" y="489332"/>
            <a:ext cx="716797" cy="716695"/>
          </a:xfrm>
          <a:prstGeom prst="rect">
            <a:avLst/>
          </a:prstGeom>
        </p:spPr>
      </p:pic>
    </p:spTree>
    <p:extLst>
      <p:ext uri="{BB962C8B-B14F-4D97-AF65-F5344CB8AC3E}">
        <p14:creationId xmlns:p14="http://schemas.microsoft.com/office/powerpoint/2010/main" val="365934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31451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pp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20"/>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0" y="4930172"/>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814458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App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4"/>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0" y="4930172"/>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548546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Apps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80"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1"/>
            <a:ext cx="5316593" cy="439465"/>
          </a:xfrm>
        </p:spPr>
        <p:txBody>
          <a:bodyPr wrap="square">
            <a:spAutoFit/>
          </a:bodyPr>
          <a:lstStyle>
            <a:lvl1pPr marL="0" indent="0">
              <a:spcBef>
                <a:spcPts val="1247"/>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24" indent="0">
              <a:buFont typeface="Arial" panose="020B0604020202020204" pitchFamily="34" charset="0"/>
              <a:buNone/>
              <a:defRPr sz="2040" b="0"/>
            </a:lvl2pPr>
            <a:lvl3pPr marL="459734" indent="0">
              <a:buFont typeface="Arial" panose="020B0604020202020204" pitchFamily="34" charset="0"/>
              <a:buNone/>
              <a:tabLst/>
              <a:defRPr sz="1632" b="0"/>
            </a:lvl3pPr>
            <a:lvl4pPr marL="665319" indent="0">
              <a:buFont typeface="Arial" panose="020B0604020202020204" pitchFamily="34" charset="0"/>
              <a:buNone/>
              <a:defRPr sz="1428" b="0"/>
            </a:lvl4pPr>
            <a:lvl5pPr marL="870904"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239839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App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5" y="1463671"/>
            <a:ext cx="11239463" cy="439465"/>
          </a:xfrm>
        </p:spPr>
        <p:txBody>
          <a:bodyPr wrap="square">
            <a:spAutoFit/>
          </a:bodyPr>
          <a:lstStyle>
            <a:lvl1pPr marL="0" indent="0">
              <a:spcBef>
                <a:spcPts val="1247"/>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24" indent="0">
              <a:buFont typeface="Arial" panose="020B0604020202020204" pitchFamily="34" charset="0"/>
              <a:buNone/>
              <a:defRPr sz="2040" b="0"/>
            </a:lvl2pPr>
            <a:lvl3pPr marL="459734" indent="0">
              <a:buFont typeface="Arial" panose="020B0604020202020204" pitchFamily="34" charset="0"/>
              <a:buNone/>
              <a:tabLst/>
              <a:defRPr sz="1632" b="0"/>
            </a:lvl3pPr>
            <a:lvl4pPr marL="665319" indent="0">
              <a:buFont typeface="Arial" panose="020B0604020202020204" pitchFamily="34" charset="0"/>
              <a:buNone/>
              <a:defRPr sz="1428" b="0"/>
            </a:lvl4pPr>
            <a:lvl5pPr marL="870904"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526527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App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5"/>
                    </a:gs>
                    <a:gs pos="0">
                      <a:schemeClr val="accent5"/>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7"/>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36"/>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9" y="2080208"/>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04" lvl="0" indent="-233104">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9" y="4330980"/>
            <a:ext cx="4019343" cy="2286146"/>
          </a:xfrm>
          <a:solidFill>
            <a:schemeClr val="tx1"/>
          </a:solidFill>
          <a:ln w="22225">
            <a:solidFill>
              <a:schemeClr val="accent5"/>
            </a:solidFill>
          </a:ln>
        </p:spPr>
        <p:txBody>
          <a:bodyPr wrap="square" lIns="182880" tIns="182880" rIns="182880" bIns="182880" anchor="t" anchorCtr="0">
            <a:noAutofit/>
          </a:bodyPr>
          <a:lstStyle>
            <a:lvl1pPr marL="0" indent="0">
              <a:buNone/>
              <a:defRPr sz="1122">
                <a:gradFill>
                  <a:gsLst>
                    <a:gs pos="82000">
                      <a:schemeClr val="accent5"/>
                    </a:gs>
                    <a:gs pos="0">
                      <a:schemeClr val="accent5"/>
                    </a:gs>
                  </a:gsLst>
                  <a:lin ang="2700000" scaled="1"/>
                </a:gradFill>
                <a:latin typeface="+mj-lt"/>
              </a:defRPr>
            </a:lvl1pPr>
            <a:lvl2pPr marL="233104"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2"/>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9"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5"/>
            </a:solidFill>
          </a:ln>
        </p:spPr>
        <p:txBody>
          <a:bodyPr vert="horz" wrap="square" lIns="186494" tIns="186494" rIns="186494" bIns="186494" rtlCol="0" anchor="b" anchorCtr="0">
            <a:noAutofit/>
          </a:bodyPr>
          <a:lstStyle/>
          <a:p>
            <a:pPr marR="0" lvl="0" indent="0" defTabSz="951121" fontAlgn="auto">
              <a:lnSpc>
                <a:spcPct val="100000"/>
              </a:lnSpc>
              <a:spcBef>
                <a:spcPct val="20000"/>
              </a:spcBef>
              <a:spcAft>
                <a:spcPts val="0"/>
              </a:spcAft>
              <a:buClrTx/>
              <a:buSzPct val="90000"/>
              <a:buFont typeface="Wingdings" panose="05000000000000000000" pitchFamily="2" charset="2"/>
              <a:buNone/>
              <a:tabLst/>
            </a:pPr>
            <a:endParaRPr lang="en-US" sz="1122" spc="0" baseline="0">
              <a:gradFill flip="none" rotWithShape="1">
                <a:gsLst>
                  <a:gs pos="82000">
                    <a:schemeClr val="accent1"/>
                  </a:gs>
                  <a:gs pos="0">
                    <a:schemeClr val="accent1"/>
                  </a:gs>
                </a:gsLst>
                <a:lin ang="2700000" scaled="1"/>
                <a:tileRect/>
              </a:gradFill>
              <a:latin typeface="+mj-lt"/>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10" y="5172255"/>
            <a:ext cx="1865471" cy="254262"/>
          </a:xfrm>
          <a:prstGeom prst="rect">
            <a:avLst/>
          </a:prstGeom>
          <a:noFill/>
        </p:spPr>
        <p:txBody>
          <a:bodyPr vert="horz" wrap="square" lIns="0" tIns="46623" rIns="93247" bIns="46623"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10"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10" y="4423787"/>
            <a:ext cx="1865471" cy="254262"/>
          </a:xfrm>
          <a:prstGeom prst="rect">
            <a:avLst/>
          </a:prstGeom>
          <a:noFill/>
        </p:spPr>
        <p:txBody>
          <a:bodyPr vert="horz" wrap="square" lIns="0" tIns="46623" rIns="93247" bIns="46623"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10"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1" y="4423787"/>
            <a:ext cx="1399103" cy="254262"/>
          </a:xfrm>
          <a:prstGeom prst="rect">
            <a:avLst/>
          </a:prstGeom>
          <a:noFill/>
        </p:spPr>
        <p:txBody>
          <a:bodyPr vert="horz" wrap="square" lIns="0" tIns="46623" rIns="93247" bIns="46623"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1"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1" y="5172255"/>
            <a:ext cx="1399103" cy="254262"/>
          </a:xfrm>
          <a:prstGeom prst="rect">
            <a:avLst/>
          </a:prstGeom>
          <a:noFill/>
        </p:spPr>
        <p:txBody>
          <a:bodyPr vert="horz" wrap="square" lIns="0" tIns="46623" rIns="93247" bIns="46623"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lvl="0" indent="0"/>
            <a:r>
              <a:rPr lang="en-US" sz="1020" b="1">
                <a:gradFill>
                  <a:gsLst>
                    <a:gs pos="82000">
                      <a:schemeClr val="accent5"/>
                    </a:gs>
                    <a:gs pos="0">
                      <a:schemeClr val="accent5"/>
                    </a:gs>
                  </a:gsLst>
                  <a:lin ang="2700000" scaled="1"/>
                </a:gradFill>
                <a:latin typeface="+mn-lt"/>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1"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1"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1" y="5963107"/>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5"/>
                    </a:gs>
                    <a:gs pos="0">
                      <a:schemeClr val="accent5"/>
                    </a:gs>
                  </a:gsLst>
                  <a:lin ang="2700000" scaled="1"/>
                </a:gradFill>
              </a:defRPr>
            </a:lvl1pPr>
            <a:lvl2pPr marL="233104" indent="0">
              <a:buNone/>
              <a:defRPr>
                <a:gradFill flip="none" rotWithShape="1">
                  <a:gsLst>
                    <a:gs pos="82000">
                      <a:schemeClr val="bg1"/>
                    </a:gs>
                    <a:gs pos="0">
                      <a:schemeClr val="bg1"/>
                    </a:gs>
                  </a:gsLst>
                  <a:lin ang="2700000" scaled="1"/>
                  <a:tileRect/>
                </a:gradFill>
              </a:defRPr>
            </a:lvl2pPr>
            <a:lvl3pPr marL="466209" indent="0">
              <a:buNone/>
              <a:defRPr>
                <a:gradFill flip="none" rotWithShape="1">
                  <a:gsLst>
                    <a:gs pos="82000">
                      <a:schemeClr val="bg1"/>
                    </a:gs>
                    <a:gs pos="0">
                      <a:schemeClr val="bg1"/>
                    </a:gs>
                  </a:gsLst>
                  <a:lin ang="2700000" scaled="1"/>
                  <a:tileRect/>
                </a:gradFill>
              </a:defRPr>
            </a:lvl3pPr>
            <a:lvl4pPr marL="675032" indent="0">
              <a:buNone/>
              <a:defRPr>
                <a:gradFill flip="none" rotWithShape="1">
                  <a:gsLst>
                    <a:gs pos="82000">
                      <a:schemeClr val="bg1"/>
                    </a:gs>
                    <a:gs pos="0">
                      <a:schemeClr val="bg1"/>
                    </a:gs>
                  </a:gsLst>
                  <a:lin ang="2700000" scaled="1"/>
                  <a:tileRect/>
                </a:gradFill>
              </a:defRPr>
            </a:lvl4pPr>
            <a:lvl5pPr marL="87252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4272603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pp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5"/>
                    </a:gs>
                    <a:gs pos="0">
                      <a:schemeClr val="accent5"/>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5"/>
            </a:solidFill>
          </a:ln>
        </p:spPr>
        <p:txBody>
          <a:bodyPr wrap="square" lIns="182880" tIns="182880" rIns="182880" bIns="182880" anchor="t" anchorCtr="0">
            <a:noAutofit/>
          </a:bodyPr>
          <a:lstStyle>
            <a:lvl1pPr marL="0" indent="0">
              <a:buNone/>
              <a:defRPr sz="1122">
                <a:gradFill>
                  <a:gsLst>
                    <a:gs pos="82000">
                      <a:schemeClr val="accent5"/>
                    </a:gs>
                    <a:gs pos="0">
                      <a:schemeClr val="accent5"/>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5"/>
            </a:solidFill>
          </a:ln>
        </p:spPr>
        <p:txBody>
          <a:bodyPr vert="horz" wrap="square" lIns="186521" tIns="186521" rIns="186521" bIns="186521" rtlCol="0" anchor="b" anchorCtr="0">
            <a:noAutofit/>
          </a:body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22" b="0"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5"/>
                    </a:gs>
                    <a:gs pos="0">
                      <a:schemeClr val="accent5"/>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3823540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Automate_Graphic Section Title">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2" y="4941506"/>
            <a:ext cx="6211760" cy="2070833"/>
            <a:chOff x="-12" y="3052"/>
            <a:chExt cx="3836" cy="1279"/>
          </a:xfrm>
          <a:solidFill>
            <a:srgbClr val="4CCBED"/>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Oval 2">
            <a:extLst>
              <a:ext uri="{FF2B5EF4-FFF2-40B4-BE49-F238E27FC236}">
                <a16:creationId xmlns:a16="http://schemas.microsoft.com/office/drawing/2014/main" id="{D1B0AD52-B514-4301-9559-18BCE561DAAF}"/>
              </a:ext>
            </a:extLst>
          </p:cNvPr>
          <p:cNvSpPr/>
          <p:nvPr userDrawn="1"/>
        </p:nvSpPr>
        <p:spPr bwMode="auto">
          <a:xfrm>
            <a:off x="550478" y="463089"/>
            <a:ext cx="801104" cy="8009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 name="Graphic 1">
            <a:extLst>
              <a:ext uri="{FF2B5EF4-FFF2-40B4-BE49-F238E27FC236}">
                <a16:creationId xmlns:a16="http://schemas.microsoft.com/office/drawing/2014/main" id="{9D8C279A-AB73-49F2-ABC3-4F9EAAC0E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120" y="642705"/>
            <a:ext cx="466368" cy="466302"/>
          </a:xfrm>
          <a:prstGeom prst="rect">
            <a:avLst/>
          </a:prstGeom>
        </p:spPr>
      </p:pic>
    </p:spTree>
    <p:extLst>
      <p:ext uri="{BB962C8B-B14F-4D97-AF65-F5344CB8AC3E}">
        <p14:creationId xmlns:p14="http://schemas.microsoft.com/office/powerpoint/2010/main" val="4276741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t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3070319"/>
            <a:ext cx="11239464" cy="565027"/>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881628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t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431" y="4930171"/>
            <a:ext cx="6221476" cy="2082166"/>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375390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ts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973842" y="3168585"/>
            <a:ext cx="4069384" cy="3859942"/>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869675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2" y="632783"/>
            <a:ext cx="11533187" cy="411162"/>
          </a:xfrm>
        </p:spPr>
        <p:txBody>
          <a:bodyPr wrap="square" lIns="0" tIns="0" rIns="0" bIns="0">
            <a:spAutoFit/>
          </a:bodyPr>
          <a:lstStyle>
            <a:lvl1pPr>
              <a:lnSpc>
                <a:spcPts val="3196"/>
              </a:lnSpc>
              <a:defRPr sz="2800"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7" y="6578604"/>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79817970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t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1123946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9095391" y="3168585"/>
            <a:ext cx="4069384" cy="3859942"/>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209710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t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96952" y="1217131"/>
            <a:ext cx="8184076" cy="807752"/>
          </a:xfrm>
          <a:noFill/>
        </p:spPr>
        <p:txBody>
          <a:bodyPr vert="horz" wrap="square" lIns="0" tIns="0" rIns="0" bIns="0" rtlCol="0">
            <a:noAutofit/>
          </a:bodyPr>
          <a:lstStyle>
            <a:lvl1pPr>
              <a:defRPr lang="en-US" sz="2448" spc="0" dirty="0">
                <a:gradFill>
                  <a:gsLst>
                    <a:gs pos="82000">
                      <a:schemeClr val="accent6"/>
                    </a:gs>
                    <a:gs pos="0">
                      <a:schemeClr val="accent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8075527" y="4858986"/>
            <a:ext cx="1235534" cy="2154115"/>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600058" y="2080207"/>
            <a:ext cx="8184077" cy="192135"/>
          </a:xfrm>
          <a:noFill/>
        </p:spPr>
        <p:txBody>
          <a:bodyPr vert="horz" wrap="square" lIns="0" tIns="0" rIns="0" bIns="0" rtlCol="0">
            <a:spAutoFit/>
          </a:bodyPr>
          <a:lstStyle>
            <a:lvl1pPr marL="0" indent="0">
              <a:buNone/>
              <a:defRPr lang="en-US" sz="1224" baseline="0" dirty="0" smtClean="0">
                <a:gradFill flip="none" rotWithShape="1">
                  <a:gsLst>
                    <a:gs pos="82000">
                      <a:schemeClr val="bg1"/>
                    </a:gs>
                    <a:gs pos="0">
                      <a:schemeClr val="bg1"/>
                    </a:gs>
                  </a:gsLst>
                  <a:lin ang="2700000" scaled="1"/>
                  <a:tileRect/>
                </a:gradFill>
                <a:latin typeface="+mn-lt"/>
              </a:defRPr>
            </a:lvl1pPr>
          </a:lstStyle>
          <a:p>
            <a:pPr marL="233149" lvl="0" indent="-233149">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600058" y="4330980"/>
            <a:ext cx="4019343" cy="2286146"/>
          </a:xfrm>
          <a:solidFill>
            <a:schemeClr val="tx1"/>
          </a:solidFill>
          <a:ln w="22225">
            <a:solidFill>
              <a:schemeClr val="accent6"/>
            </a:solidFill>
          </a:ln>
        </p:spPr>
        <p:txBody>
          <a:bodyPr wrap="square" lIns="182880" tIns="182880" rIns="182880" bIns="182880" anchor="t" anchorCtr="0">
            <a:noAutofit/>
          </a:bodyPr>
          <a:lstStyle>
            <a:lvl1pPr marL="0" indent="0">
              <a:buNone/>
              <a:defRPr sz="1122">
                <a:gradFill>
                  <a:gsLst>
                    <a:gs pos="82000">
                      <a:schemeClr val="accent6"/>
                    </a:gs>
                    <a:gs pos="0">
                      <a:schemeClr val="accent6"/>
                    </a:gs>
                  </a:gsLst>
                  <a:lin ang="2700000" scaled="1"/>
                </a:gradFill>
                <a:latin typeface="+mj-lt"/>
              </a:defRPr>
            </a:lvl1pPr>
            <a:lvl2pPr marL="233149"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257597" y="1"/>
            <a:ext cx="3178878" cy="43947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600058" y="497435"/>
            <a:ext cx="1771797" cy="466302"/>
          </a:xfrm>
          <a:noFill/>
        </p:spPr>
        <p:txBody>
          <a:bodyPr wrap="square" anchor="ctr" anchorCtr="0">
            <a:noAutofit/>
          </a:bodyPr>
          <a:lstStyle>
            <a:lvl1pPr marL="0" indent="0" algn="l">
              <a:buNone/>
              <a:defRPr sz="1836"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764790" y="4330980"/>
            <a:ext cx="4019344" cy="2286146"/>
          </a:xfrm>
          <a:prstGeom prst="rect">
            <a:avLst/>
          </a:prstGeom>
          <a:solidFill>
            <a:schemeClr val="tx1"/>
          </a:solidFill>
          <a:ln w="22225">
            <a:solidFill>
              <a:schemeClr val="accent6"/>
            </a:solidFill>
          </a:ln>
        </p:spPr>
        <p:txBody>
          <a:bodyPr vert="horz" wrap="square" lIns="186521" tIns="186521" rIns="186521" bIns="186521" rtlCol="0" anchor="b" anchorCtr="0">
            <a:noAutofit/>
          </a:body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22" b="0"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973409" y="5172254"/>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973409" y="5447420"/>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973409" y="4423786"/>
            <a:ext cx="1865471"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973409" y="4716307"/>
            <a:ext cx="1865471"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150690" y="4423786"/>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150690" y="4716307"/>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150690" y="5172254"/>
            <a:ext cx="1399103" cy="254262"/>
          </a:xfrm>
          <a:prstGeom prst="rect">
            <a:avLst/>
          </a:prstGeom>
          <a:noFill/>
        </p:spPr>
        <p:txBody>
          <a:bodyPr vert="horz" wrap="square" lIns="0" tIns="46630" rIns="93260" bIns="4663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2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150690" y="544742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150690" y="6259290"/>
            <a:ext cx="1399103" cy="156952"/>
          </a:xfrm>
        </p:spPr>
        <p:txBody>
          <a:bodyPr lIns="0"/>
          <a:lstStyle>
            <a:lvl1pPr marL="0" indent="0">
              <a:spcBef>
                <a:spcPts val="0"/>
              </a:spcBef>
              <a:spcAft>
                <a:spcPts val="612"/>
              </a:spcAft>
              <a:buNone/>
              <a:defRPr sz="1020">
                <a:gradFill flip="none" rotWithShape="1">
                  <a:gsLst>
                    <a:gs pos="82000">
                      <a:schemeClr val="bg1"/>
                    </a:gs>
                    <a:gs pos="0">
                      <a:schemeClr val="bg1"/>
                    </a:gs>
                  </a:gsLst>
                  <a:lin ang="2700000" scaled="1"/>
                  <a:tileRect/>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150690" y="5963106"/>
            <a:ext cx="1399103" cy="251123"/>
          </a:xfrm>
        </p:spPr>
        <p:txBody>
          <a:bodyPr lIns="0" tIns="45720" rIns="91440" bIns="45720" anchor="t" anchorCtr="0">
            <a:spAutoFit/>
          </a:bodyPr>
          <a:lstStyle>
            <a:lvl1pPr marL="0" indent="0">
              <a:spcBef>
                <a:spcPts val="0"/>
              </a:spcBef>
              <a:spcAft>
                <a:spcPts val="0"/>
              </a:spcAft>
              <a:buNone/>
              <a:defRPr sz="1020" b="1">
                <a:gradFill>
                  <a:gsLst>
                    <a:gs pos="82000">
                      <a:schemeClr val="accent6"/>
                    </a:gs>
                    <a:gs pos="0">
                      <a:schemeClr val="accent6"/>
                    </a:gs>
                  </a:gsLst>
                  <a:lin ang="2700000" scaled="1"/>
                </a:gradFill>
              </a:defRPr>
            </a:lvl1pPr>
            <a:lvl2pPr marL="233149" indent="0">
              <a:buNone/>
              <a:defRPr>
                <a:gradFill flip="none" rotWithShape="1">
                  <a:gsLst>
                    <a:gs pos="82000">
                      <a:schemeClr val="bg1"/>
                    </a:gs>
                    <a:gs pos="0">
                      <a:schemeClr val="bg1"/>
                    </a:gs>
                  </a:gsLst>
                  <a:lin ang="2700000" scaled="1"/>
                  <a:tileRect/>
                </a:gradFill>
              </a:defRPr>
            </a:lvl2pPr>
            <a:lvl3pPr marL="466298" indent="0">
              <a:buNone/>
              <a:defRPr>
                <a:gradFill flip="none" rotWithShape="1">
                  <a:gsLst>
                    <a:gs pos="82000">
                      <a:schemeClr val="bg1"/>
                    </a:gs>
                    <a:gs pos="0">
                      <a:schemeClr val="bg1"/>
                    </a:gs>
                  </a:gsLst>
                  <a:lin ang="2700000" scaled="1"/>
                  <a:tileRect/>
                </a:gradFill>
              </a:defRPr>
            </a:lvl3pPr>
            <a:lvl4pPr marL="675162" indent="0">
              <a:buNone/>
              <a:defRPr>
                <a:gradFill flip="none" rotWithShape="1">
                  <a:gsLst>
                    <a:gs pos="82000">
                      <a:schemeClr val="bg1"/>
                    </a:gs>
                    <a:gs pos="0">
                      <a:schemeClr val="bg1"/>
                    </a:gs>
                  </a:gsLst>
                  <a:lin ang="2700000" scaled="1"/>
                  <a:tileRect/>
                </a:gradFill>
              </a:defRPr>
            </a:lvl4pPr>
            <a:lvl5pPr marL="872691"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2336571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pp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600059" y="2505293"/>
            <a:ext cx="4603624" cy="1130053"/>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6044970" y="597450"/>
            <a:ext cx="5797211" cy="5796389"/>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54870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pps_CTA layou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6066579" y="3241"/>
            <a:ext cx="6369898" cy="6991284"/>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95914" y="1463670"/>
            <a:ext cx="5316593" cy="439465"/>
          </a:xfrm>
        </p:spPr>
        <p:txBody>
          <a:bodyPr wrap="square">
            <a:spAutoFit/>
          </a:bodyPr>
          <a:lstStyle>
            <a:lvl1pPr marL="0" indent="0">
              <a:spcBef>
                <a:spcPts val="1248"/>
              </a:spcBef>
              <a:buClr>
                <a:schemeClr val="tx1"/>
              </a:buClr>
              <a:buFont typeface="Arial" panose="020B0604020202020204" pitchFamily="34" charset="0"/>
              <a:buNone/>
              <a:defRPr sz="2856" b="0">
                <a:latin typeface="Segoe UI" panose="020B0502040204020203" pitchFamily="34" charset="0"/>
                <a:cs typeface="Segoe UI" panose="020B0502040204020203" pitchFamily="34" charset="0"/>
              </a:defRPr>
            </a:lvl1pPr>
            <a:lvl2pPr marL="260674" indent="0">
              <a:buFont typeface="Arial" panose="020B0604020202020204" pitchFamily="34" charset="0"/>
              <a:buNone/>
              <a:defRPr sz="2040" b="0"/>
            </a:lvl2pPr>
            <a:lvl3pPr marL="459822" indent="0">
              <a:buFont typeface="Arial" panose="020B0604020202020204" pitchFamily="34" charset="0"/>
              <a:buNone/>
              <a:tabLst/>
              <a:defRPr sz="1632" b="0"/>
            </a:lvl3pPr>
            <a:lvl4pPr marL="665446" indent="0">
              <a:buFont typeface="Arial" panose="020B0604020202020204" pitchFamily="34" charset="0"/>
              <a:buNone/>
              <a:defRPr sz="1428" b="0"/>
            </a:lvl4pPr>
            <a:lvl5pPr marL="871071" indent="0">
              <a:buFont typeface="Arial" panose="020B0604020202020204" pitchFamily="34" charset="0"/>
              <a:buNone/>
              <a:tabLst/>
              <a:defRPr sz="1428" b="0"/>
            </a:lvl5pPr>
          </a:lstStyle>
          <a:p>
            <a:pPr lvl="0"/>
            <a:r>
              <a:rPr lang="en-US"/>
              <a:t>Click to edit Master text styles</a:t>
            </a:r>
          </a:p>
        </p:txBody>
      </p:sp>
    </p:spTree>
    <p:extLst>
      <p:ext uri="{BB962C8B-B14F-4D97-AF65-F5344CB8AC3E}">
        <p14:creationId xmlns:p14="http://schemas.microsoft.com/office/powerpoint/2010/main" val="483923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gradFill>
                  <a:gsLst>
                    <a:gs pos="50000">
                      <a:schemeClr val="tx1"/>
                    </a:gs>
                    <a:gs pos="100000">
                      <a:schemeClr val="tx1"/>
                    </a:gs>
                  </a:gsLst>
                  <a:lin ang="10800000" scaled="1"/>
                </a:gradFill>
                <a:latin typeface="+mn-lt"/>
              </a:defRPr>
            </a:lvl1pPr>
            <a:lvl2pPr>
              <a:defRPr sz="2856">
                <a:gradFill>
                  <a:gsLst>
                    <a:gs pos="50000">
                      <a:schemeClr val="tx1"/>
                    </a:gs>
                    <a:gs pos="100000">
                      <a:schemeClr val="tx1"/>
                    </a:gs>
                  </a:gsLst>
                  <a:lin ang="10800000" scaled="1"/>
                </a:gradFill>
                <a:latin typeface="+mn-lt"/>
              </a:defRPr>
            </a:lvl2pPr>
            <a:lvl3pPr>
              <a:defRPr sz="2448">
                <a:gradFill>
                  <a:gsLst>
                    <a:gs pos="50000">
                      <a:schemeClr val="tx1"/>
                    </a:gs>
                    <a:gs pos="100000">
                      <a:schemeClr val="tx1"/>
                    </a:gs>
                  </a:gsLst>
                  <a:lin ang="10800000" scaled="1"/>
                </a:gradFill>
                <a:latin typeface="+mn-lt"/>
              </a:defRPr>
            </a:lvl3pPr>
            <a:lvl4pPr>
              <a:defRPr sz="2040">
                <a:gradFill>
                  <a:gsLst>
                    <a:gs pos="50000">
                      <a:schemeClr val="tx1"/>
                    </a:gs>
                    <a:gs pos="100000">
                      <a:schemeClr val="tx1"/>
                    </a:gs>
                  </a:gsLst>
                  <a:lin ang="10800000" scaled="1"/>
                </a:gradFill>
                <a:latin typeface="+mn-lt"/>
              </a:defRPr>
            </a:lvl4pPr>
            <a:lvl5pPr>
              <a:defRPr sz="1836">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flip="none" rotWithShape="1">
                  <a:gsLst>
                    <a:gs pos="82000">
                      <a:schemeClr val="bg1"/>
                    </a:gs>
                    <a:gs pos="0">
                      <a:schemeClr val="bg1"/>
                    </a:gs>
                  </a:gsLst>
                  <a:lin ang="2700000" scaled="1"/>
                  <a:tileRect/>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58200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static">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50843" rtl="0" eaLnBrk="0" fontAlgn="auto" latinLnBrk="0" hangingPunct="0">
              <a:lnSpc>
                <a:spcPct val="100000"/>
              </a:lnSpc>
              <a:spcBef>
                <a:spcPts val="0"/>
              </a:spcBef>
              <a:spcAft>
                <a:spcPts val="0"/>
              </a:spcAft>
              <a:buClrTx/>
              <a:buSzTx/>
              <a:buFontTx/>
              <a:buNone/>
              <a:tabLst/>
              <a:defRPr/>
            </a:pPr>
            <a:r>
              <a:rPr kumimoji="0" lang="en-US" sz="714" b="0" i="0" u="none" strike="noStrike" kern="1200" cap="none" spc="0" normalizeH="0" baseline="0" noProof="0">
                <a:ln>
                  <a:noFill/>
                </a:ln>
                <a:gradFill>
                  <a:gsLst>
                    <a:gs pos="50000">
                      <a:srgbClr val="FFFFFF"/>
                    </a:gs>
                    <a:gs pos="100000">
                      <a:srgbClr val="FFFFFF"/>
                    </a:gs>
                  </a:gsLst>
                  <a:lin ang="10800000" scaled="1"/>
                </a:gradFill>
                <a:effectLst/>
                <a:uLnTx/>
                <a:uFillTx/>
                <a:latin typeface="Segoe UI"/>
                <a:ea typeface="+mn-ea"/>
                <a:cs typeface="Segoe UI" pitchFamily="34" charset="0"/>
              </a:rPr>
              <a:t>© Copyright Microsoft Corporation. All rights reserved. </a:t>
            </a:r>
          </a:p>
        </p:txBody>
      </p:sp>
      <p:sp>
        <p:nvSpPr>
          <p:cNvPr id="3" name="Title 2">
            <a:extLst>
              <a:ext uri="{FF2B5EF4-FFF2-40B4-BE49-F238E27FC236}">
                <a16:creationId xmlns:a16="http://schemas.microsoft.com/office/drawing/2014/main" id="{97B2408E-1EC3-489C-8C14-A16014178192}"/>
              </a:ext>
            </a:extLst>
          </p:cNvPr>
          <p:cNvSpPr>
            <a:spLocks noGrp="1"/>
          </p:cNvSpPr>
          <p:nvPr>
            <p:ph type="title"/>
          </p:nvPr>
        </p:nvSpPr>
        <p:spPr>
          <a:xfrm>
            <a:off x="600059" y="2932236"/>
            <a:ext cx="4242500" cy="1130053"/>
          </a:xfrm>
        </p:spPr>
        <p:txBody>
          <a:bodyPr anchor="ctr"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10" name="Group 9">
            <a:extLst>
              <a:ext uri="{FF2B5EF4-FFF2-40B4-BE49-F238E27FC236}">
                <a16:creationId xmlns:a16="http://schemas.microsoft.com/office/drawing/2014/main" id="{E0C9738E-CCBE-4278-B592-335CCF3EB3C0}"/>
              </a:ext>
            </a:extLst>
          </p:cNvPr>
          <p:cNvGrpSpPr/>
          <p:nvPr userDrawn="1"/>
        </p:nvGrpSpPr>
        <p:grpSpPr>
          <a:xfrm rot="10800000">
            <a:off x="6989466" y="-10717"/>
            <a:ext cx="5453912" cy="5854669"/>
            <a:chOff x="6270625" y="1141413"/>
            <a:chExt cx="5346700" cy="5740393"/>
          </a:xfrm>
        </p:grpSpPr>
        <p:sp>
          <p:nvSpPr>
            <p:cNvPr id="11" name="Oval 10">
              <a:extLst>
                <a:ext uri="{FF2B5EF4-FFF2-40B4-BE49-F238E27FC236}">
                  <a16:creationId xmlns:a16="http://schemas.microsoft.com/office/drawing/2014/main" id="{41C364B9-26D1-441F-B482-28CCE6E152A0}"/>
                </a:ext>
              </a:extLst>
            </p:cNvPr>
            <p:cNvSpPr/>
            <p:nvPr userDrawn="1"/>
          </p:nvSpPr>
          <p:spPr bwMode="auto">
            <a:xfrm>
              <a:off x="7616018" y="5729255"/>
              <a:ext cx="137160" cy="1371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40B86E27-B132-4485-8B1B-DFC0FA438EC9}"/>
                </a:ext>
              </a:extLst>
            </p:cNvPr>
            <p:cNvSpPr/>
            <p:nvPr userDrawn="1"/>
          </p:nvSpPr>
          <p:spPr bwMode="auto">
            <a:xfrm rot="10800000">
              <a:off x="9266450" y="4318257"/>
              <a:ext cx="137160" cy="1371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2BCE6B72-523B-4F41-9E54-F8D5A5CE9419}"/>
                </a:ext>
              </a:extLst>
            </p:cNvPr>
            <p:cNvSpPr/>
            <p:nvPr userDrawn="1"/>
          </p:nvSpPr>
          <p:spPr bwMode="auto">
            <a:xfrm rot="10800000">
              <a:off x="7488714" y="4687916"/>
              <a:ext cx="137160" cy="1371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DE6CBAB5-78D8-41D2-A70E-C89A68CA0504}"/>
                </a:ext>
              </a:extLst>
            </p:cNvPr>
            <p:cNvSpPr/>
            <p:nvPr userDrawn="1"/>
          </p:nvSpPr>
          <p:spPr bwMode="auto">
            <a:xfrm rot="10800000">
              <a:off x="9045812" y="2303116"/>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21BEA0DB-DC66-4C93-93A3-3545B023C80A}"/>
                </a:ext>
              </a:extLst>
            </p:cNvPr>
            <p:cNvSpPr/>
            <p:nvPr userDrawn="1"/>
          </p:nvSpPr>
          <p:spPr bwMode="auto">
            <a:xfrm>
              <a:off x="10474459" y="1194891"/>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6" name="Group 15">
              <a:extLst>
                <a:ext uri="{FF2B5EF4-FFF2-40B4-BE49-F238E27FC236}">
                  <a16:creationId xmlns:a16="http://schemas.microsoft.com/office/drawing/2014/main" id="{9A5FC093-0B6E-43EF-B8A4-4D5804557C30}"/>
                </a:ext>
              </a:extLst>
            </p:cNvPr>
            <p:cNvGrpSpPr/>
            <p:nvPr userDrawn="1"/>
          </p:nvGrpSpPr>
          <p:grpSpPr>
            <a:xfrm>
              <a:off x="6270625" y="1141413"/>
              <a:ext cx="5346700" cy="5740393"/>
              <a:chOff x="6270625" y="1141413"/>
              <a:chExt cx="5346700" cy="5740393"/>
            </a:xfrm>
          </p:grpSpPr>
          <p:sp>
            <p:nvSpPr>
              <p:cNvPr id="18" name="Line 5">
                <a:extLst>
                  <a:ext uri="{FF2B5EF4-FFF2-40B4-BE49-F238E27FC236}">
                    <a16:creationId xmlns:a16="http://schemas.microsoft.com/office/drawing/2014/main" id="{BF79DA9F-4E6D-401A-B7F3-3F6DA76A5ABE}"/>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Line 6">
                <a:extLst>
                  <a:ext uri="{FF2B5EF4-FFF2-40B4-BE49-F238E27FC236}">
                    <a16:creationId xmlns:a16="http://schemas.microsoft.com/office/drawing/2014/main" id="{2B447A0F-109D-47A5-AF42-DA10490B4A01}"/>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Line 7">
                <a:extLst>
                  <a:ext uri="{FF2B5EF4-FFF2-40B4-BE49-F238E27FC236}">
                    <a16:creationId xmlns:a16="http://schemas.microsoft.com/office/drawing/2014/main" id="{2B95FDD4-E244-4883-A627-5C55B2BC23EF}"/>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Line 8">
                <a:extLst>
                  <a:ext uri="{FF2B5EF4-FFF2-40B4-BE49-F238E27FC236}">
                    <a16:creationId xmlns:a16="http://schemas.microsoft.com/office/drawing/2014/main" id="{11B4AE60-EF15-43D9-8B07-0706BE1F8CE6}"/>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Line 9">
                <a:extLst>
                  <a:ext uri="{FF2B5EF4-FFF2-40B4-BE49-F238E27FC236}">
                    <a16:creationId xmlns:a16="http://schemas.microsoft.com/office/drawing/2014/main" id="{C8D36FF9-739B-444C-A125-9B5FF5FF48F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Line 10">
                <a:extLst>
                  <a:ext uri="{FF2B5EF4-FFF2-40B4-BE49-F238E27FC236}">
                    <a16:creationId xmlns:a16="http://schemas.microsoft.com/office/drawing/2014/main" id="{C7EA28FC-F122-4883-B968-9949C2AA53CB}"/>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Line 11">
                <a:extLst>
                  <a:ext uri="{FF2B5EF4-FFF2-40B4-BE49-F238E27FC236}">
                    <a16:creationId xmlns:a16="http://schemas.microsoft.com/office/drawing/2014/main" id="{290A88A6-D337-4FE3-812B-C8EC915541E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Line 12">
                <a:extLst>
                  <a:ext uri="{FF2B5EF4-FFF2-40B4-BE49-F238E27FC236}">
                    <a16:creationId xmlns:a16="http://schemas.microsoft.com/office/drawing/2014/main" id="{A0E6C559-EB42-4DD4-8569-8B3962FCB310}"/>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Line 13">
                <a:extLst>
                  <a:ext uri="{FF2B5EF4-FFF2-40B4-BE49-F238E27FC236}">
                    <a16:creationId xmlns:a16="http://schemas.microsoft.com/office/drawing/2014/main" id="{C9789095-531F-42D3-A654-9142B834A503}"/>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Line 14">
                <a:extLst>
                  <a:ext uri="{FF2B5EF4-FFF2-40B4-BE49-F238E27FC236}">
                    <a16:creationId xmlns:a16="http://schemas.microsoft.com/office/drawing/2014/main" id="{50C378AD-3158-4137-ADFC-D6677FFB7513}"/>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5">
                <a:extLst>
                  <a:ext uri="{FF2B5EF4-FFF2-40B4-BE49-F238E27FC236}">
                    <a16:creationId xmlns:a16="http://schemas.microsoft.com/office/drawing/2014/main" id="{D5B48460-8AC2-4DF7-9F17-405684B206E4}"/>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16">
                <a:extLst>
                  <a:ext uri="{FF2B5EF4-FFF2-40B4-BE49-F238E27FC236}">
                    <a16:creationId xmlns:a16="http://schemas.microsoft.com/office/drawing/2014/main" id="{18C62E64-1370-4655-B17A-38B36025D9D1}"/>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17">
                <a:extLst>
                  <a:ext uri="{FF2B5EF4-FFF2-40B4-BE49-F238E27FC236}">
                    <a16:creationId xmlns:a16="http://schemas.microsoft.com/office/drawing/2014/main" id="{2EAC6C0C-4AF6-4F1A-8594-3FC6E7454E3B}"/>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18">
                <a:extLst>
                  <a:ext uri="{FF2B5EF4-FFF2-40B4-BE49-F238E27FC236}">
                    <a16:creationId xmlns:a16="http://schemas.microsoft.com/office/drawing/2014/main" id="{6084B176-EA3F-4AD0-8FB1-8728DCEBFC94}"/>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19">
                <a:extLst>
                  <a:ext uri="{FF2B5EF4-FFF2-40B4-BE49-F238E27FC236}">
                    <a16:creationId xmlns:a16="http://schemas.microsoft.com/office/drawing/2014/main" id="{947F42A9-67D7-4E3F-8D12-B2A9D01C8052}"/>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20">
                <a:extLst>
                  <a:ext uri="{FF2B5EF4-FFF2-40B4-BE49-F238E27FC236}">
                    <a16:creationId xmlns:a16="http://schemas.microsoft.com/office/drawing/2014/main" id="{E8C5BC7F-47A0-4C93-8275-7B80D0321FF0}"/>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21">
                <a:extLst>
                  <a:ext uri="{FF2B5EF4-FFF2-40B4-BE49-F238E27FC236}">
                    <a16:creationId xmlns:a16="http://schemas.microsoft.com/office/drawing/2014/main" id="{590CA8E9-B291-4ADF-BE0C-BE0AEB22E565}"/>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22">
                <a:extLst>
                  <a:ext uri="{FF2B5EF4-FFF2-40B4-BE49-F238E27FC236}">
                    <a16:creationId xmlns:a16="http://schemas.microsoft.com/office/drawing/2014/main" id="{5979A71E-A633-4C7D-AD6C-99E4E0ECB280}"/>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23">
                <a:extLst>
                  <a:ext uri="{FF2B5EF4-FFF2-40B4-BE49-F238E27FC236}">
                    <a16:creationId xmlns:a16="http://schemas.microsoft.com/office/drawing/2014/main" id="{4C99A60D-D68F-44CD-9B20-CD790E843338}"/>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25">
                <a:extLst>
                  <a:ext uri="{FF2B5EF4-FFF2-40B4-BE49-F238E27FC236}">
                    <a16:creationId xmlns:a16="http://schemas.microsoft.com/office/drawing/2014/main" id="{D60C8699-1F4A-4011-ACBB-703BF0019F74}"/>
                  </a:ext>
                </a:extLst>
              </p:cNvPr>
              <p:cNvSpPr>
                <a:spLocks noChangeShapeType="1"/>
              </p:cNvSpPr>
              <p:nvPr userDrawn="1"/>
            </p:nvSpPr>
            <p:spPr bwMode="auto">
              <a:xfrm flipV="1">
                <a:off x="6277393" y="5449887"/>
                <a:ext cx="1142582" cy="1159596"/>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26">
                <a:extLst>
                  <a:ext uri="{FF2B5EF4-FFF2-40B4-BE49-F238E27FC236}">
                    <a16:creationId xmlns:a16="http://schemas.microsoft.com/office/drawing/2014/main" id="{91AF94FE-5877-4C53-BC75-96BB25132D32}"/>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Line 27">
                <a:extLst>
                  <a:ext uri="{FF2B5EF4-FFF2-40B4-BE49-F238E27FC236}">
                    <a16:creationId xmlns:a16="http://schemas.microsoft.com/office/drawing/2014/main" id="{09D15213-472E-4095-A3C7-90639BCFAD44}"/>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Line 28">
                <a:extLst>
                  <a:ext uri="{FF2B5EF4-FFF2-40B4-BE49-F238E27FC236}">
                    <a16:creationId xmlns:a16="http://schemas.microsoft.com/office/drawing/2014/main" id="{1837C729-E18D-42DD-88E2-49D67DA1CEA0}"/>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Line 29">
                <a:extLst>
                  <a:ext uri="{FF2B5EF4-FFF2-40B4-BE49-F238E27FC236}">
                    <a16:creationId xmlns:a16="http://schemas.microsoft.com/office/drawing/2014/main" id="{73F2BC5F-B415-4E02-ABC4-3B5FEE0A4730}"/>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Line 30">
                <a:extLst>
                  <a:ext uri="{FF2B5EF4-FFF2-40B4-BE49-F238E27FC236}">
                    <a16:creationId xmlns:a16="http://schemas.microsoft.com/office/drawing/2014/main" id="{4034222C-446F-4EAF-B531-291DE0DD9C0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Line 31">
                <a:extLst>
                  <a:ext uri="{FF2B5EF4-FFF2-40B4-BE49-F238E27FC236}">
                    <a16:creationId xmlns:a16="http://schemas.microsoft.com/office/drawing/2014/main" id="{4567F582-24AF-4B78-AEA0-AFC2BEB17DFF}"/>
                  </a:ext>
                </a:extLst>
              </p:cNvPr>
              <p:cNvSpPr>
                <a:spLocks noChangeShapeType="1"/>
              </p:cNvSpPr>
              <p:nvPr userDrawn="1"/>
            </p:nvSpPr>
            <p:spPr bwMode="auto">
              <a:xfrm flipV="1">
                <a:off x="6273800" y="3998913"/>
                <a:ext cx="1522413" cy="151606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Line 32">
                <a:extLst>
                  <a:ext uri="{FF2B5EF4-FFF2-40B4-BE49-F238E27FC236}">
                    <a16:creationId xmlns:a16="http://schemas.microsoft.com/office/drawing/2014/main" id="{2F0E6482-EAAF-4085-B776-78E022D5D10A}"/>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Line 33">
                <a:extLst>
                  <a:ext uri="{FF2B5EF4-FFF2-40B4-BE49-F238E27FC236}">
                    <a16:creationId xmlns:a16="http://schemas.microsoft.com/office/drawing/2014/main" id="{039D220F-058F-4F7B-A64D-CFB1E5EEDA76}"/>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Line 34">
                <a:extLst>
                  <a:ext uri="{FF2B5EF4-FFF2-40B4-BE49-F238E27FC236}">
                    <a16:creationId xmlns:a16="http://schemas.microsoft.com/office/drawing/2014/main" id="{6341FCC1-2D3F-4592-BC71-102AC0CF7645}"/>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Line 35">
                <a:extLst>
                  <a:ext uri="{FF2B5EF4-FFF2-40B4-BE49-F238E27FC236}">
                    <a16:creationId xmlns:a16="http://schemas.microsoft.com/office/drawing/2014/main" id="{0B72842D-3348-41AB-9611-EC2BD218E7CC}"/>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Line 37">
                <a:extLst>
                  <a:ext uri="{FF2B5EF4-FFF2-40B4-BE49-F238E27FC236}">
                    <a16:creationId xmlns:a16="http://schemas.microsoft.com/office/drawing/2014/main" id="{0E69F5C0-18F3-462F-A6F6-47ADB83BB237}"/>
                  </a:ext>
                </a:extLst>
              </p:cNvPr>
              <p:cNvSpPr>
                <a:spLocks noChangeShapeType="1"/>
              </p:cNvSpPr>
              <p:nvPr userDrawn="1"/>
            </p:nvSpPr>
            <p:spPr bwMode="auto">
              <a:xfrm flipV="1">
                <a:off x="6273800" y="4965700"/>
                <a:ext cx="785812" cy="781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Line 38">
                <a:extLst>
                  <a:ext uri="{FF2B5EF4-FFF2-40B4-BE49-F238E27FC236}">
                    <a16:creationId xmlns:a16="http://schemas.microsoft.com/office/drawing/2014/main" id="{6369D1B2-1235-4473-8BD6-CE307E30DA85}"/>
                  </a:ext>
                </a:extLst>
              </p:cNvPr>
              <p:cNvSpPr>
                <a:spLocks noChangeShapeType="1"/>
              </p:cNvSpPr>
              <p:nvPr userDrawn="1"/>
            </p:nvSpPr>
            <p:spPr bwMode="auto">
              <a:xfrm flipV="1">
                <a:off x="6277393" y="4513262"/>
                <a:ext cx="1521995" cy="151447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Line 39">
                <a:extLst>
                  <a:ext uri="{FF2B5EF4-FFF2-40B4-BE49-F238E27FC236}">
                    <a16:creationId xmlns:a16="http://schemas.microsoft.com/office/drawing/2014/main" id="{2F195024-33DE-46F8-858C-3B2514B0F617}"/>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ne 40">
                <a:extLst>
                  <a:ext uri="{FF2B5EF4-FFF2-40B4-BE49-F238E27FC236}">
                    <a16:creationId xmlns:a16="http://schemas.microsoft.com/office/drawing/2014/main" id="{1E45B4F8-F7F5-4E5F-BA84-628B9F8A0650}"/>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Line 41">
                <a:extLst>
                  <a:ext uri="{FF2B5EF4-FFF2-40B4-BE49-F238E27FC236}">
                    <a16:creationId xmlns:a16="http://schemas.microsoft.com/office/drawing/2014/main" id="{B900B3A0-3F7C-43A9-B6F8-5A0BCC32AFC4}"/>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Line 42">
                <a:extLst>
                  <a:ext uri="{FF2B5EF4-FFF2-40B4-BE49-F238E27FC236}">
                    <a16:creationId xmlns:a16="http://schemas.microsoft.com/office/drawing/2014/main" id="{D0370BD8-9384-487A-A73C-769A559C4AEA}"/>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Line 43">
                <a:extLst>
                  <a:ext uri="{FF2B5EF4-FFF2-40B4-BE49-F238E27FC236}">
                    <a16:creationId xmlns:a16="http://schemas.microsoft.com/office/drawing/2014/main" id="{5DE1D15D-2AF1-45FA-B173-46364C756D73}"/>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Line 44">
                <a:extLst>
                  <a:ext uri="{FF2B5EF4-FFF2-40B4-BE49-F238E27FC236}">
                    <a16:creationId xmlns:a16="http://schemas.microsoft.com/office/drawing/2014/main" id="{280DD698-44AA-4AF1-A9A8-9E5F579CAEFF}"/>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Line 45">
                <a:extLst>
                  <a:ext uri="{FF2B5EF4-FFF2-40B4-BE49-F238E27FC236}">
                    <a16:creationId xmlns:a16="http://schemas.microsoft.com/office/drawing/2014/main" id="{CCB02E6E-E74E-45CE-8DFB-1A11E9549EDB}"/>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Line 46">
                <a:extLst>
                  <a:ext uri="{FF2B5EF4-FFF2-40B4-BE49-F238E27FC236}">
                    <a16:creationId xmlns:a16="http://schemas.microsoft.com/office/drawing/2014/main" id="{537BEDF5-5DE1-47AD-B1DF-A9272A49AE1F}"/>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Line 47">
                <a:extLst>
                  <a:ext uri="{FF2B5EF4-FFF2-40B4-BE49-F238E27FC236}">
                    <a16:creationId xmlns:a16="http://schemas.microsoft.com/office/drawing/2014/main" id="{9EF63C07-2FED-4E88-B0D6-56B562740015}"/>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Line 48">
                <a:extLst>
                  <a:ext uri="{FF2B5EF4-FFF2-40B4-BE49-F238E27FC236}">
                    <a16:creationId xmlns:a16="http://schemas.microsoft.com/office/drawing/2014/main" id="{ACAB1F86-4BC0-4FD5-996A-3F6E7BF88B1A}"/>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Line 49">
                <a:extLst>
                  <a:ext uri="{FF2B5EF4-FFF2-40B4-BE49-F238E27FC236}">
                    <a16:creationId xmlns:a16="http://schemas.microsoft.com/office/drawing/2014/main" id="{6A64A3CA-7556-40D5-9EA2-FC215E33EA98}"/>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Line 50">
                <a:extLst>
                  <a:ext uri="{FF2B5EF4-FFF2-40B4-BE49-F238E27FC236}">
                    <a16:creationId xmlns:a16="http://schemas.microsoft.com/office/drawing/2014/main" id="{E242194B-BF65-4AEA-8937-FC4B5BB0F07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Line 51">
                <a:extLst>
                  <a:ext uri="{FF2B5EF4-FFF2-40B4-BE49-F238E27FC236}">
                    <a16:creationId xmlns:a16="http://schemas.microsoft.com/office/drawing/2014/main" id="{9936496B-C4B0-48B5-A93C-143AB6D4FE71}"/>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Line 52">
                <a:extLst>
                  <a:ext uri="{FF2B5EF4-FFF2-40B4-BE49-F238E27FC236}">
                    <a16:creationId xmlns:a16="http://schemas.microsoft.com/office/drawing/2014/main" id="{A98C45FC-B09D-4417-BE43-05110AC00CF4}"/>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Line 53">
                <a:extLst>
                  <a:ext uri="{FF2B5EF4-FFF2-40B4-BE49-F238E27FC236}">
                    <a16:creationId xmlns:a16="http://schemas.microsoft.com/office/drawing/2014/main" id="{78B474D9-9609-4AEE-91EF-2CF11E00918F}"/>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Line 54">
                <a:extLst>
                  <a:ext uri="{FF2B5EF4-FFF2-40B4-BE49-F238E27FC236}">
                    <a16:creationId xmlns:a16="http://schemas.microsoft.com/office/drawing/2014/main" id="{DC4FF577-D979-4D8A-8967-1A4653BDBB8F}"/>
                  </a:ext>
                </a:extLst>
              </p:cNvPr>
              <p:cNvSpPr>
                <a:spLocks noChangeShapeType="1"/>
              </p:cNvSpPr>
              <p:nvPr userDrawn="1"/>
            </p:nvSpPr>
            <p:spPr bwMode="auto">
              <a:xfrm flipV="1">
                <a:off x="6270625" y="3538538"/>
                <a:ext cx="1392238" cy="138040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Line 55">
                <a:extLst>
                  <a:ext uri="{FF2B5EF4-FFF2-40B4-BE49-F238E27FC236}">
                    <a16:creationId xmlns:a16="http://schemas.microsoft.com/office/drawing/2014/main" id="{BEF3DF1B-1E3A-4EFC-AA3E-98CFA74ABF5E}"/>
                  </a:ext>
                </a:extLst>
              </p:cNvPr>
              <p:cNvSpPr>
                <a:spLocks noChangeShapeType="1"/>
              </p:cNvSpPr>
              <p:nvPr userDrawn="1"/>
            </p:nvSpPr>
            <p:spPr bwMode="auto">
              <a:xfrm flipV="1">
                <a:off x="6270626" y="4265613"/>
                <a:ext cx="434975" cy="41592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Line 56">
                <a:extLst>
                  <a:ext uri="{FF2B5EF4-FFF2-40B4-BE49-F238E27FC236}">
                    <a16:creationId xmlns:a16="http://schemas.microsoft.com/office/drawing/2014/main" id="{9CF7992F-3B26-45A5-88AE-8A3F0AB37671}"/>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Line 57">
                <a:extLst>
                  <a:ext uri="{FF2B5EF4-FFF2-40B4-BE49-F238E27FC236}">
                    <a16:creationId xmlns:a16="http://schemas.microsoft.com/office/drawing/2014/main" id="{4B7D1DC5-35AE-48D9-81F2-0F2D0A9A6060}"/>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Line 58">
                <a:extLst>
                  <a:ext uri="{FF2B5EF4-FFF2-40B4-BE49-F238E27FC236}">
                    <a16:creationId xmlns:a16="http://schemas.microsoft.com/office/drawing/2014/main" id="{08473AF6-3F75-44AB-96FB-87B005A5571E}"/>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Line 59">
                <a:extLst>
                  <a:ext uri="{FF2B5EF4-FFF2-40B4-BE49-F238E27FC236}">
                    <a16:creationId xmlns:a16="http://schemas.microsoft.com/office/drawing/2014/main" id="{428842FC-8689-4F1D-83D0-B2A2519E02A7}"/>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Line 62">
                <a:extLst>
                  <a:ext uri="{FF2B5EF4-FFF2-40B4-BE49-F238E27FC236}">
                    <a16:creationId xmlns:a16="http://schemas.microsoft.com/office/drawing/2014/main" id="{0170E5AD-C463-413E-A5AB-88AF235D2649}"/>
                  </a:ext>
                </a:extLst>
              </p:cNvPr>
              <p:cNvSpPr>
                <a:spLocks noChangeShapeType="1"/>
              </p:cNvSpPr>
              <p:nvPr userDrawn="1"/>
            </p:nvSpPr>
            <p:spPr bwMode="auto">
              <a:xfrm flipV="1">
                <a:off x="6270625" y="4756149"/>
                <a:ext cx="461962" cy="42862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Line 63">
                <a:extLst>
                  <a:ext uri="{FF2B5EF4-FFF2-40B4-BE49-F238E27FC236}">
                    <a16:creationId xmlns:a16="http://schemas.microsoft.com/office/drawing/2014/main" id="{37FDC733-B62F-4A19-AB13-378FB12683F1}"/>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Line 64">
                <a:extLst>
                  <a:ext uri="{FF2B5EF4-FFF2-40B4-BE49-F238E27FC236}">
                    <a16:creationId xmlns:a16="http://schemas.microsoft.com/office/drawing/2014/main" id="{4F42E2F6-8D7D-46B4-8893-A285DA771139}"/>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Line 65">
                <a:extLst>
                  <a:ext uri="{FF2B5EF4-FFF2-40B4-BE49-F238E27FC236}">
                    <a16:creationId xmlns:a16="http://schemas.microsoft.com/office/drawing/2014/main" id="{109EE550-65AC-4BCD-A5D2-6EF5B957418C}"/>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Line 66">
                <a:extLst>
                  <a:ext uri="{FF2B5EF4-FFF2-40B4-BE49-F238E27FC236}">
                    <a16:creationId xmlns:a16="http://schemas.microsoft.com/office/drawing/2014/main" id="{CA3DAE8F-39EF-4377-9089-13DFB1FED6FA}"/>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Line 67">
                <a:extLst>
                  <a:ext uri="{FF2B5EF4-FFF2-40B4-BE49-F238E27FC236}">
                    <a16:creationId xmlns:a16="http://schemas.microsoft.com/office/drawing/2014/main" id="{8EFCDDA0-DD28-4349-B868-CB7C8401AE1F}"/>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Line 68">
                <a:extLst>
                  <a:ext uri="{FF2B5EF4-FFF2-40B4-BE49-F238E27FC236}">
                    <a16:creationId xmlns:a16="http://schemas.microsoft.com/office/drawing/2014/main" id="{79EE1E77-A6E5-4DC1-9C23-582B774C0E2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Line 69">
                <a:extLst>
                  <a:ext uri="{FF2B5EF4-FFF2-40B4-BE49-F238E27FC236}">
                    <a16:creationId xmlns:a16="http://schemas.microsoft.com/office/drawing/2014/main" id="{9D28C889-3BDE-4236-838D-EE6C0E773B7F}"/>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9" name="Line 70">
                <a:extLst>
                  <a:ext uri="{FF2B5EF4-FFF2-40B4-BE49-F238E27FC236}">
                    <a16:creationId xmlns:a16="http://schemas.microsoft.com/office/drawing/2014/main" id="{B0E955A7-41E4-43C6-81EE-43402BAEADD9}"/>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Line 71">
                <a:extLst>
                  <a:ext uri="{FF2B5EF4-FFF2-40B4-BE49-F238E27FC236}">
                    <a16:creationId xmlns:a16="http://schemas.microsoft.com/office/drawing/2014/main" id="{15FA3912-CC7B-4E1A-832B-A112ECFCA2CE}"/>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Line 73">
                <a:extLst>
                  <a:ext uri="{FF2B5EF4-FFF2-40B4-BE49-F238E27FC236}">
                    <a16:creationId xmlns:a16="http://schemas.microsoft.com/office/drawing/2014/main" id="{28EE5FC5-CB12-4C78-8A2A-31DB059D47F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2" name="Line 74">
                <a:extLst>
                  <a:ext uri="{FF2B5EF4-FFF2-40B4-BE49-F238E27FC236}">
                    <a16:creationId xmlns:a16="http://schemas.microsoft.com/office/drawing/2014/main" id="{034C7FAE-123B-4B1D-A76E-2D2C337738F0}"/>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3" name="Line 75">
                <a:extLst>
                  <a:ext uri="{FF2B5EF4-FFF2-40B4-BE49-F238E27FC236}">
                    <a16:creationId xmlns:a16="http://schemas.microsoft.com/office/drawing/2014/main" id="{DAC91F61-E030-4C7E-BA65-88DA173D8B4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Line 76">
                <a:extLst>
                  <a:ext uri="{FF2B5EF4-FFF2-40B4-BE49-F238E27FC236}">
                    <a16:creationId xmlns:a16="http://schemas.microsoft.com/office/drawing/2014/main" id="{E88F9E1D-BB77-43E8-A42B-8FF5F110F07A}"/>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Line 77">
                <a:extLst>
                  <a:ext uri="{FF2B5EF4-FFF2-40B4-BE49-F238E27FC236}">
                    <a16:creationId xmlns:a16="http://schemas.microsoft.com/office/drawing/2014/main" id="{2A473132-C0C7-494D-9042-CEC005560DE1}"/>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Line 78">
                <a:extLst>
                  <a:ext uri="{FF2B5EF4-FFF2-40B4-BE49-F238E27FC236}">
                    <a16:creationId xmlns:a16="http://schemas.microsoft.com/office/drawing/2014/main" id="{8C1430CF-A8CA-460E-AA43-AD0035617205}"/>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7" name="Line 79">
                <a:extLst>
                  <a:ext uri="{FF2B5EF4-FFF2-40B4-BE49-F238E27FC236}">
                    <a16:creationId xmlns:a16="http://schemas.microsoft.com/office/drawing/2014/main" id="{A70370BA-C5E3-4463-B661-D2D0CF7DB80F}"/>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Line 80">
                <a:extLst>
                  <a:ext uri="{FF2B5EF4-FFF2-40B4-BE49-F238E27FC236}">
                    <a16:creationId xmlns:a16="http://schemas.microsoft.com/office/drawing/2014/main" id="{50356531-77F8-42E8-9B2D-EE0DAF0B7581}"/>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Line 81">
                <a:extLst>
                  <a:ext uri="{FF2B5EF4-FFF2-40B4-BE49-F238E27FC236}">
                    <a16:creationId xmlns:a16="http://schemas.microsoft.com/office/drawing/2014/main" id="{3EB33ED0-ACB1-4DA1-BC1E-62E22CA82D7E}"/>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Line 82">
                <a:extLst>
                  <a:ext uri="{FF2B5EF4-FFF2-40B4-BE49-F238E27FC236}">
                    <a16:creationId xmlns:a16="http://schemas.microsoft.com/office/drawing/2014/main" id="{CBFF2043-D50A-4075-8422-DBE9A5904164}"/>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Line 83">
                <a:extLst>
                  <a:ext uri="{FF2B5EF4-FFF2-40B4-BE49-F238E27FC236}">
                    <a16:creationId xmlns:a16="http://schemas.microsoft.com/office/drawing/2014/main" id="{37072D55-1F82-4B82-A4C8-CAB442A4BB4D}"/>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Line 85">
                <a:extLst>
                  <a:ext uri="{FF2B5EF4-FFF2-40B4-BE49-F238E27FC236}">
                    <a16:creationId xmlns:a16="http://schemas.microsoft.com/office/drawing/2014/main" id="{2F4F60F3-3726-4229-AC90-478B1D41C713}"/>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Line 86">
                <a:extLst>
                  <a:ext uri="{FF2B5EF4-FFF2-40B4-BE49-F238E27FC236}">
                    <a16:creationId xmlns:a16="http://schemas.microsoft.com/office/drawing/2014/main" id="{2CD08B25-6191-43ED-847D-82C8511CF540}"/>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Line 87">
                <a:extLst>
                  <a:ext uri="{FF2B5EF4-FFF2-40B4-BE49-F238E27FC236}">
                    <a16:creationId xmlns:a16="http://schemas.microsoft.com/office/drawing/2014/main" id="{A1AB5C6D-0497-495B-AA38-766EC8AA645F}"/>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Line 88">
                <a:extLst>
                  <a:ext uri="{FF2B5EF4-FFF2-40B4-BE49-F238E27FC236}">
                    <a16:creationId xmlns:a16="http://schemas.microsoft.com/office/drawing/2014/main" id="{55FB80C1-7D1D-40DE-8DBA-7C2426EE5CDB}"/>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 name="Oval 16">
              <a:extLst>
                <a:ext uri="{FF2B5EF4-FFF2-40B4-BE49-F238E27FC236}">
                  <a16:creationId xmlns:a16="http://schemas.microsoft.com/office/drawing/2014/main" id="{5C179700-7412-4007-AFEF-15D32EE0526E}"/>
                </a:ext>
              </a:extLst>
            </p:cNvPr>
            <p:cNvSpPr/>
            <p:nvPr userDrawn="1"/>
          </p:nvSpPr>
          <p:spPr bwMode="auto">
            <a:xfrm rot="10800000">
              <a:off x="9983970" y="6390652"/>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4" name="Graphic 3">
            <a:extLst>
              <a:ext uri="{FF2B5EF4-FFF2-40B4-BE49-F238E27FC236}">
                <a16:creationId xmlns:a16="http://schemas.microsoft.com/office/drawing/2014/main" id="{4CBFA75A-D8AE-4363-BEAA-22103C99B7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Tree>
    <p:extLst>
      <p:ext uri="{BB962C8B-B14F-4D97-AF65-F5344CB8AC3E}">
        <p14:creationId xmlns:p14="http://schemas.microsoft.com/office/powerpoint/2010/main" val="2832307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50843" rtl="0" eaLnBrk="0" fontAlgn="auto" latinLnBrk="0" hangingPunct="0">
              <a:lnSpc>
                <a:spcPct val="100000"/>
              </a:lnSpc>
              <a:spcBef>
                <a:spcPts val="0"/>
              </a:spcBef>
              <a:spcAft>
                <a:spcPts val="0"/>
              </a:spcAft>
              <a:buClrTx/>
              <a:buSzTx/>
              <a:buFontTx/>
              <a:buNone/>
              <a:tabLst/>
              <a:defRPr/>
            </a:pPr>
            <a:r>
              <a:rPr kumimoji="0" lang="en-US" sz="714" b="0" i="0" u="none" strike="noStrike" kern="1200" cap="none" spc="0" normalizeH="0" baseline="0" noProof="0">
                <a:ln>
                  <a:noFill/>
                </a:ln>
                <a:gradFill>
                  <a:gsLst>
                    <a:gs pos="50000">
                      <a:srgbClr val="FFFFFF"/>
                    </a:gs>
                    <a:gs pos="100000">
                      <a:srgbClr val="FFFFFF"/>
                    </a:gs>
                  </a:gsLst>
                  <a:lin ang="10800000" scaled="1"/>
                </a:gradFill>
                <a:effectLst/>
                <a:uLnTx/>
                <a:uFillTx/>
                <a:latin typeface="Segoe UI"/>
                <a:ea typeface="+mn-ea"/>
                <a:cs typeface="Segoe UI" pitchFamily="34" charset="0"/>
              </a:rPr>
              <a:t>© Copyright Microsoft Corporation. All rights reserved. </a:t>
            </a:r>
          </a:p>
        </p:txBody>
      </p:sp>
      <p:pic>
        <p:nvPicPr>
          <p:cNvPr id="3" name="Graphic 2">
            <a:extLst>
              <a:ext uri="{FF2B5EF4-FFF2-40B4-BE49-F238E27FC236}">
                <a16:creationId xmlns:a16="http://schemas.microsoft.com/office/drawing/2014/main" id="{27D2D49E-7D79-42CD-949E-581E2FF41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915" y="597450"/>
            <a:ext cx="3129846" cy="298433"/>
          </a:xfrm>
          <a:prstGeom prst="rect">
            <a:avLst/>
          </a:prstGeom>
        </p:spPr>
      </p:pic>
      <p:sp>
        <p:nvSpPr>
          <p:cNvPr id="4" name="Text Placeholder 4">
            <a:extLst>
              <a:ext uri="{FF2B5EF4-FFF2-40B4-BE49-F238E27FC236}">
                <a16:creationId xmlns:a16="http://schemas.microsoft.com/office/drawing/2014/main" id="{DC93858E-2B5B-4984-AE1C-5EDD0D9F17B1}"/>
              </a:ext>
            </a:extLst>
          </p:cNvPr>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5186549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0"/>
            <a:ext cx="6214930" cy="6994525"/>
          </a:xfrm>
          <a:blipFill dpi="0" rotWithShape="1">
            <a:blip r:embed="rId2"/>
            <a:srcRect/>
            <a:tile tx="-355600" ty="0" sx="100000" sy="100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188829325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023" y="609721"/>
            <a:ext cx="3129846" cy="298433"/>
          </a:xfrm>
          <a:prstGeom prst="rect">
            <a:avLst/>
          </a:prstGeom>
        </p:spPr>
      </p:pic>
      <p:sp>
        <p:nvSpPr>
          <p:cNvPr id="9" name="Title 1"/>
          <p:cNvSpPr>
            <a:spLocks noGrp="1"/>
          </p:cNvSpPr>
          <p:nvPr>
            <p:ph type="title" hasCustomPrompt="1"/>
          </p:nvPr>
        </p:nvSpPr>
        <p:spPr>
          <a:xfrm>
            <a:off x="595915" y="2474071"/>
            <a:ext cx="5625562" cy="1130053"/>
          </a:xfrm>
          <a:noFill/>
        </p:spPr>
        <p:txBody>
          <a:bodyPr wrap="square"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2"/>
            <a:ext cx="5625562" cy="313904"/>
          </a:xfrm>
          <a:noFill/>
        </p:spPr>
        <p:txBody>
          <a:bodyPr wrap="square" lIns="0" tIns="0" rIns="0" bIns="0">
            <a:spAutoFit/>
          </a:bodyPr>
          <a:lstStyle>
            <a:lvl1pPr marL="0" indent="0">
              <a:spcBef>
                <a:spcPts val="0"/>
              </a:spcBef>
              <a:buNone/>
              <a:defRPr sz="204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95914" y="4379674"/>
            <a:ext cx="5622323" cy="251123"/>
          </a:xfrm>
        </p:spPr>
        <p:txBody>
          <a:bodyPr/>
          <a:lstStyle>
            <a:lvl1pPr marL="0" indent="0">
              <a:spcBef>
                <a:spcPts val="0"/>
              </a:spcBef>
              <a:buNone/>
              <a:defRPr sz="1632"/>
            </a:lvl1pPr>
            <a:lvl2pPr marL="233149" indent="0">
              <a:buNone/>
              <a:defRPr/>
            </a:lvl2pPr>
            <a:lvl3pPr marL="466298" indent="0">
              <a:buNone/>
              <a:defRPr/>
            </a:lvl3pPr>
            <a:lvl4pPr marL="675162" indent="0">
              <a:buNone/>
              <a:defRPr/>
            </a:lvl4pPr>
            <a:lvl5pPr marL="872691" indent="0">
              <a:buNone/>
              <a:defRPr/>
            </a:lvl5pPr>
          </a:lstStyle>
          <a:p>
            <a:pPr lvl="0"/>
            <a:r>
              <a:rPr lang="en-US"/>
              <a:t>Title, company, or other information</a:t>
            </a:r>
          </a:p>
        </p:txBody>
      </p:sp>
    </p:spTree>
    <p:extLst>
      <p:ext uri="{BB962C8B-B14F-4D97-AF65-F5344CB8AC3E}">
        <p14:creationId xmlns:p14="http://schemas.microsoft.com/office/powerpoint/2010/main" val="3608564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600059" y="466301"/>
            <a:ext cx="5021228" cy="565027"/>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95915" y="1463669"/>
            <a:ext cx="502122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221545" y="877552"/>
            <a:ext cx="5338158" cy="5239418"/>
          </a:xfrm>
          <a:blipFill dpi="0" rotWithShape="1">
            <a:blip r:embed="rId3"/>
            <a:srcRect/>
            <a:tile tx="0" ty="0" sx="76000" sy="76000" flip="none" algn="tl"/>
          </a:blipFill>
        </p:spPr>
        <p:txBody>
          <a:bodyPr>
            <a:noAutofit/>
          </a:bodyPr>
          <a:lstStyle>
            <a:lvl1pPr marL="0" indent="0">
              <a:buNone/>
              <a:defRPr sz="1428"/>
            </a:lvl1pPr>
          </a:lstStyle>
          <a:p>
            <a:r>
              <a:rPr lang="en-US"/>
              <a:t>Click icon to add picture</a:t>
            </a:r>
          </a:p>
        </p:txBody>
      </p:sp>
    </p:spTree>
    <p:extLst>
      <p:ext uri="{BB962C8B-B14F-4D97-AF65-F5344CB8AC3E}">
        <p14:creationId xmlns:p14="http://schemas.microsoft.com/office/powerpoint/2010/main" val="3966892848"/>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76.xml"/><Relationship Id="rId21" Type="http://schemas.openxmlformats.org/officeDocument/2006/relationships/slideLayout" Target="../slideLayouts/slideLayout471.xml"/><Relationship Id="rId42" Type="http://schemas.openxmlformats.org/officeDocument/2006/relationships/slideLayout" Target="../slideLayouts/slideLayout492.xml"/><Relationship Id="rId47" Type="http://schemas.openxmlformats.org/officeDocument/2006/relationships/slideLayout" Target="../slideLayouts/slideLayout497.xml"/><Relationship Id="rId63" Type="http://schemas.openxmlformats.org/officeDocument/2006/relationships/slideLayout" Target="../slideLayouts/slideLayout513.xml"/><Relationship Id="rId68" Type="http://schemas.openxmlformats.org/officeDocument/2006/relationships/slideLayout" Target="../slideLayouts/slideLayout518.xml"/><Relationship Id="rId16" Type="http://schemas.openxmlformats.org/officeDocument/2006/relationships/slideLayout" Target="../slideLayouts/slideLayout466.xml"/><Relationship Id="rId11" Type="http://schemas.openxmlformats.org/officeDocument/2006/relationships/slideLayout" Target="../slideLayouts/slideLayout461.xml"/><Relationship Id="rId24" Type="http://schemas.openxmlformats.org/officeDocument/2006/relationships/slideLayout" Target="../slideLayouts/slideLayout474.xml"/><Relationship Id="rId32" Type="http://schemas.openxmlformats.org/officeDocument/2006/relationships/slideLayout" Target="../slideLayouts/slideLayout482.xml"/><Relationship Id="rId37" Type="http://schemas.openxmlformats.org/officeDocument/2006/relationships/slideLayout" Target="../slideLayouts/slideLayout487.xml"/><Relationship Id="rId40" Type="http://schemas.openxmlformats.org/officeDocument/2006/relationships/slideLayout" Target="../slideLayouts/slideLayout490.xml"/><Relationship Id="rId45" Type="http://schemas.openxmlformats.org/officeDocument/2006/relationships/slideLayout" Target="../slideLayouts/slideLayout495.xml"/><Relationship Id="rId53" Type="http://schemas.openxmlformats.org/officeDocument/2006/relationships/slideLayout" Target="../slideLayouts/slideLayout503.xml"/><Relationship Id="rId58" Type="http://schemas.openxmlformats.org/officeDocument/2006/relationships/slideLayout" Target="../slideLayouts/slideLayout508.xml"/><Relationship Id="rId66" Type="http://schemas.openxmlformats.org/officeDocument/2006/relationships/slideLayout" Target="../slideLayouts/slideLayout516.xml"/><Relationship Id="rId74" Type="http://schemas.openxmlformats.org/officeDocument/2006/relationships/theme" Target="../theme/theme10.xml"/><Relationship Id="rId5" Type="http://schemas.openxmlformats.org/officeDocument/2006/relationships/slideLayout" Target="../slideLayouts/slideLayout455.xml"/><Relationship Id="rId61" Type="http://schemas.openxmlformats.org/officeDocument/2006/relationships/slideLayout" Target="../slideLayouts/slideLayout511.xml"/><Relationship Id="rId19" Type="http://schemas.openxmlformats.org/officeDocument/2006/relationships/slideLayout" Target="../slideLayouts/slideLayout469.xml"/><Relationship Id="rId14" Type="http://schemas.openxmlformats.org/officeDocument/2006/relationships/slideLayout" Target="../slideLayouts/slideLayout464.xml"/><Relationship Id="rId22" Type="http://schemas.openxmlformats.org/officeDocument/2006/relationships/slideLayout" Target="../slideLayouts/slideLayout472.xml"/><Relationship Id="rId27" Type="http://schemas.openxmlformats.org/officeDocument/2006/relationships/slideLayout" Target="../slideLayouts/slideLayout477.xml"/><Relationship Id="rId30" Type="http://schemas.openxmlformats.org/officeDocument/2006/relationships/slideLayout" Target="../slideLayouts/slideLayout480.xml"/><Relationship Id="rId35" Type="http://schemas.openxmlformats.org/officeDocument/2006/relationships/slideLayout" Target="../slideLayouts/slideLayout485.xml"/><Relationship Id="rId43" Type="http://schemas.openxmlformats.org/officeDocument/2006/relationships/slideLayout" Target="../slideLayouts/slideLayout493.xml"/><Relationship Id="rId48" Type="http://schemas.openxmlformats.org/officeDocument/2006/relationships/slideLayout" Target="../slideLayouts/slideLayout498.xml"/><Relationship Id="rId56" Type="http://schemas.openxmlformats.org/officeDocument/2006/relationships/slideLayout" Target="../slideLayouts/slideLayout506.xml"/><Relationship Id="rId64" Type="http://schemas.openxmlformats.org/officeDocument/2006/relationships/slideLayout" Target="../slideLayouts/slideLayout514.xml"/><Relationship Id="rId69" Type="http://schemas.openxmlformats.org/officeDocument/2006/relationships/slideLayout" Target="../slideLayouts/slideLayout519.xml"/><Relationship Id="rId77" Type="http://schemas.openxmlformats.org/officeDocument/2006/relationships/image" Target="../media/image10.emf"/><Relationship Id="rId8" Type="http://schemas.openxmlformats.org/officeDocument/2006/relationships/slideLayout" Target="../slideLayouts/slideLayout458.xml"/><Relationship Id="rId51" Type="http://schemas.openxmlformats.org/officeDocument/2006/relationships/slideLayout" Target="../slideLayouts/slideLayout501.xml"/><Relationship Id="rId72" Type="http://schemas.openxmlformats.org/officeDocument/2006/relationships/slideLayout" Target="../slideLayouts/slideLayout522.xml"/><Relationship Id="rId3" Type="http://schemas.openxmlformats.org/officeDocument/2006/relationships/slideLayout" Target="../slideLayouts/slideLayout453.xml"/><Relationship Id="rId12" Type="http://schemas.openxmlformats.org/officeDocument/2006/relationships/slideLayout" Target="../slideLayouts/slideLayout462.xml"/><Relationship Id="rId17" Type="http://schemas.openxmlformats.org/officeDocument/2006/relationships/slideLayout" Target="../slideLayouts/slideLayout467.xml"/><Relationship Id="rId25" Type="http://schemas.openxmlformats.org/officeDocument/2006/relationships/slideLayout" Target="../slideLayouts/slideLayout475.xml"/><Relationship Id="rId33" Type="http://schemas.openxmlformats.org/officeDocument/2006/relationships/slideLayout" Target="../slideLayouts/slideLayout483.xml"/><Relationship Id="rId38" Type="http://schemas.openxmlformats.org/officeDocument/2006/relationships/slideLayout" Target="../slideLayouts/slideLayout488.xml"/><Relationship Id="rId46" Type="http://schemas.openxmlformats.org/officeDocument/2006/relationships/slideLayout" Target="../slideLayouts/slideLayout496.xml"/><Relationship Id="rId59" Type="http://schemas.openxmlformats.org/officeDocument/2006/relationships/slideLayout" Target="../slideLayouts/slideLayout509.xml"/><Relationship Id="rId67" Type="http://schemas.openxmlformats.org/officeDocument/2006/relationships/slideLayout" Target="../slideLayouts/slideLayout517.xml"/><Relationship Id="rId20" Type="http://schemas.openxmlformats.org/officeDocument/2006/relationships/slideLayout" Target="../slideLayouts/slideLayout470.xml"/><Relationship Id="rId41" Type="http://schemas.openxmlformats.org/officeDocument/2006/relationships/slideLayout" Target="../slideLayouts/slideLayout491.xml"/><Relationship Id="rId54" Type="http://schemas.openxmlformats.org/officeDocument/2006/relationships/slideLayout" Target="../slideLayouts/slideLayout504.xml"/><Relationship Id="rId62" Type="http://schemas.openxmlformats.org/officeDocument/2006/relationships/slideLayout" Target="../slideLayouts/slideLayout512.xml"/><Relationship Id="rId70" Type="http://schemas.openxmlformats.org/officeDocument/2006/relationships/slideLayout" Target="../slideLayouts/slideLayout520.xml"/><Relationship Id="rId75" Type="http://schemas.openxmlformats.org/officeDocument/2006/relationships/image" Target="../media/image8.png"/><Relationship Id="rId1" Type="http://schemas.openxmlformats.org/officeDocument/2006/relationships/slideLayout" Target="../slideLayouts/slideLayout451.xml"/><Relationship Id="rId6" Type="http://schemas.openxmlformats.org/officeDocument/2006/relationships/slideLayout" Target="../slideLayouts/slideLayout456.xml"/><Relationship Id="rId15" Type="http://schemas.openxmlformats.org/officeDocument/2006/relationships/slideLayout" Target="../slideLayouts/slideLayout465.xml"/><Relationship Id="rId23" Type="http://schemas.openxmlformats.org/officeDocument/2006/relationships/slideLayout" Target="../slideLayouts/slideLayout473.xml"/><Relationship Id="rId28" Type="http://schemas.openxmlformats.org/officeDocument/2006/relationships/slideLayout" Target="../slideLayouts/slideLayout478.xml"/><Relationship Id="rId36" Type="http://schemas.openxmlformats.org/officeDocument/2006/relationships/slideLayout" Target="../slideLayouts/slideLayout486.xml"/><Relationship Id="rId49" Type="http://schemas.openxmlformats.org/officeDocument/2006/relationships/slideLayout" Target="../slideLayouts/slideLayout499.xml"/><Relationship Id="rId57" Type="http://schemas.openxmlformats.org/officeDocument/2006/relationships/slideLayout" Target="../slideLayouts/slideLayout507.xml"/><Relationship Id="rId10" Type="http://schemas.openxmlformats.org/officeDocument/2006/relationships/slideLayout" Target="../slideLayouts/slideLayout460.xml"/><Relationship Id="rId31" Type="http://schemas.openxmlformats.org/officeDocument/2006/relationships/slideLayout" Target="../slideLayouts/slideLayout481.xml"/><Relationship Id="rId44" Type="http://schemas.openxmlformats.org/officeDocument/2006/relationships/slideLayout" Target="../slideLayouts/slideLayout494.xml"/><Relationship Id="rId52" Type="http://schemas.openxmlformats.org/officeDocument/2006/relationships/slideLayout" Target="../slideLayouts/slideLayout502.xml"/><Relationship Id="rId60" Type="http://schemas.openxmlformats.org/officeDocument/2006/relationships/slideLayout" Target="../slideLayouts/slideLayout510.xml"/><Relationship Id="rId65" Type="http://schemas.openxmlformats.org/officeDocument/2006/relationships/slideLayout" Target="../slideLayouts/slideLayout515.xml"/><Relationship Id="rId73" Type="http://schemas.openxmlformats.org/officeDocument/2006/relationships/slideLayout" Target="../slideLayouts/slideLayout523.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3" Type="http://schemas.openxmlformats.org/officeDocument/2006/relationships/slideLayout" Target="../slideLayouts/slideLayout463.xml"/><Relationship Id="rId18" Type="http://schemas.openxmlformats.org/officeDocument/2006/relationships/slideLayout" Target="../slideLayouts/slideLayout468.xml"/><Relationship Id="rId39" Type="http://schemas.openxmlformats.org/officeDocument/2006/relationships/slideLayout" Target="../slideLayouts/slideLayout489.xml"/><Relationship Id="rId34" Type="http://schemas.openxmlformats.org/officeDocument/2006/relationships/slideLayout" Target="../slideLayouts/slideLayout484.xml"/><Relationship Id="rId50" Type="http://schemas.openxmlformats.org/officeDocument/2006/relationships/slideLayout" Target="../slideLayouts/slideLayout500.xml"/><Relationship Id="rId55" Type="http://schemas.openxmlformats.org/officeDocument/2006/relationships/slideLayout" Target="../slideLayouts/slideLayout505.xml"/><Relationship Id="rId76" Type="http://schemas.openxmlformats.org/officeDocument/2006/relationships/image" Target="../media/image84.svg"/><Relationship Id="rId7" Type="http://schemas.openxmlformats.org/officeDocument/2006/relationships/slideLayout" Target="../slideLayouts/slideLayout457.xml"/><Relationship Id="rId71" Type="http://schemas.openxmlformats.org/officeDocument/2006/relationships/slideLayout" Target="../slideLayouts/slideLayout521.xml"/><Relationship Id="rId2" Type="http://schemas.openxmlformats.org/officeDocument/2006/relationships/slideLayout" Target="../slideLayouts/slideLayout452.xml"/><Relationship Id="rId29" Type="http://schemas.openxmlformats.org/officeDocument/2006/relationships/slideLayout" Target="../slideLayouts/slideLayout479.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549.xml"/><Relationship Id="rId21" Type="http://schemas.openxmlformats.org/officeDocument/2006/relationships/slideLayout" Target="../slideLayouts/slideLayout544.xml"/><Relationship Id="rId42" Type="http://schemas.openxmlformats.org/officeDocument/2006/relationships/slideLayout" Target="../slideLayouts/slideLayout565.xml"/><Relationship Id="rId47" Type="http://schemas.openxmlformats.org/officeDocument/2006/relationships/slideLayout" Target="../slideLayouts/slideLayout570.xml"/><Relationship Id="rId63" Type="http://schemas.openxmlformats.org/officeDocument/2006/relationships/slideLayout" Target="../slideLayouts/slideLayout586.xml"/><Relationship Id="rId68" Type="http://schemas.openxmlformats.org/officeDocument/2006/relationships/slideLayout" Target="../slideLayouts/slideLayout591.xml"/><Relationship Id="rId2" Type="http://schemas.openxmlformats.org/officeDocument/2006/relationships/slideLayout" Target="../slideLayouts/slideLayout525.xml"/><Relationship Id="rId16" Type="http://schemas.openxmlformats.org/officeDocument/2006/relationships/slideLayout" Target="../slideLayouts/slideLayout539.xml"/><Relationship Id="rId29" Type="http://schemas.openxmlformats.org/officeDocument/2006/relationships/slideLayout" Target="../slideLayouts/slideLayout552.xml"/><Relationship Id="rId11" Type="http://schemas.openxmlformats.org/officeDocument/2006/relationships/slideLayout" Target="../slideLayouts/slideLayout534.xml"/><Relationship Id="rId24" Type="http://schemas.openxmlformats.org/officeDocument/2006/relationships/slideLayout" Target="../slideLayouts/slideLayout547.xml"/><Relationship Id="rId32" Type="http://schemas.openxmlformats.org/officeDocument/2006/relationships/slideLayout" Target="../slideLayouts/slideLayout555.xml"/><Relationship Id="rId37" Type="http://schemas.openxmlformats.org/officeDocument/2006/relationships/slideLayout" Target="../slideLayouts/slideLayout560.xml"/><Relationship Id="rId40" Type="http://schemas.openxmlformats.org/officeDocument/2006/relationships/slideLayout" Target="../slideLayouts/slideLayout563.xml"/><Relationship Id="rId45" Type="http://schemas.openxmlformats.org/officeDocument/2006/relationships/slideLayout" Target="../slideLayouts/slideLayout568.xml"/><Relationship Id="rId53" Type="http://schemas.openxmlformats.org/officeDocument/2006/relationships/slideLayout" Target="../slideLayouts/slideLayout576.xml"/><Relationship Id="rId58" Type="http://schemas.openxmlformats.org/officeDocument/2006/relationships/slideLayout" Target="../slideLayouts/slideLayout581.xml"/><Relationship Id="rId66" Type="http://schemas.openxmlformats.org/officeDocument/2006/relationships/slideLayout" Target="../slideLayouts/slideLayout589.xml"/><Relationship Id="rId74" Type="http://schemas.openxmlformats.org/officeDocument/2006/relationships/image" Target="../media/image76.emf"/><Relationship Id="rId5" Type="http://schemas.openxmlformats.org/officeDocument/2006/relationships/slideLayout" Target="../slideLayouts/slideLayout528.xml"/><Relationship Id="rId61" Type="http://schemas.openxmlformats.org/officeDocument/2006/relationships/slideLayout" Target="../slideLayouts/slideLayout584.xml"/><Relationship Id="rId19" Type="http://schemas.openxmlformats.org/officeDocument/2006/relationships/slideLayout" Target="../slideLayouts/slideLayout542.xml"/><Relationship Id="rId14" Type="http://schemas.openxmlformats.org/officeDocument/2006/relationships/slideLayout" Target="../slideLayouts/slideLayout537.xml"/><Relationship Id="rId22" Type="http://schemas.openxmlformats.org/officeDocument/2006/relationships/slideLayout" Target="../slideLayouts/slideLayout545.xml"/><Relationship Id="rId27" Type="http://schemas.openxmlformats.org/officeDocument/2006/relationships/slideLayout" Target="../slideLayouts/slideLayout550.xml"/><Relationship Id="rId30" Type="http://schemas.openxmlformats.org/officeDocument/2006/relationships/slideLayout" Target="../slideLayouts/slideLayout553.xml"/><Relationship Id="rId35" Type="http://schemas.openxmlformats.org/officeDocument/2006/relationships/slideLayout" Target="../slideLayouts/slideLayout558.xml"/><Relationship Id="rId43" Type="http://schemas.openxmlformats.org/officeDocument/2006/relationships/slideLayout" Target="../slideLayouts/slideLayout566.xml"/><Relationship Id="rId48" Type="http://schemas.openxmlformats.org/officeDocument/2006/relationships/slideLayout" Target="../slideLayouts/slideLayout571.xml"/><Relationship Id="rId56" Type="http://schemas.openxmlformats.org/officeDocument/2006/relationships/slideLayout" Target="../slideLayouts/slideLayout579.xml"/><Relationship Id="rId64" Type="http://schemas.openxmlformats.org/officeDocument/2006/relationships/slideLayout" Target="../slideLayouts/slideLayout587.xml"/><Relationship Id="rId69" Type="http://schemas.openxmlformats.org/officeDocument/2006/relationships/slideLayout" Target="../slideLayouts/slideLayout592.xml"/><Relationship Id="rId8" Type="http://schemas.openxmlformats.org/officeDocument/2006/relationships/slideLayout" Target="../slideLayouts/slideLayout531.xml"/><Relationship Id="rId51" Type="http://schemas.openxmlformats.org/officeDocument/2006/relationships/slideLayout" Target="../slideLayouts/slideLayout574.xml"/><Relationship Id="rId72" Type="http://schemas.openxmlformats.org/officeDocument/2006/relationships/slideLayout" Target="../slideLayouts/slideLayout595.xml"/><Relationship Id="rId3" Type="http://schemas.openxmlformats.org/officeDocument/2006/relationships/slideLayout" Target="../slideLayouts/slideLayout526.xml"/><Relationship Id="rId12" Type="http://schemas.openxmlformats.org/officeDocument/2006/relationships/slideLayout" Target="../slideLayouts/slideLayout535.xml"/><Relationship Id="rId17" Type="http://schemas.openxmlformats.org/officeDocument/2006/relationships/slideLayout" Target="../slideLayouts/slideLayout540.xml"/><Relationship Id="rId25" Type="http://schemas.openxmlformats.org/officeDocument/2006/relationships/slideLayout" Target="../slideLayouts/slideLayout548.xml"/><Relationship Id="rId33" Type="http://schemas.openxmlformats.org/officeDocument/2006/relationships/slideLayout" Target="../slideLayouts/slideLayout556.xml"/><Relationship Id="rId38" Type="http://schemas.openxmlformats.org/officeDocument/2006/relationships/slideLayout" Target="../slideLayouts/slideLayout561.xml"/><Relationship Id="rId46" Type="http://schemas.openxmlformats.org/officeDocument/2006/relationships/slideLayout" Target="../slideLayouts/slideLayout569.xml"/><Relationship Id="rId59" Type="http://schemas.openxmlformats.org/officeDocument/2006/relationships/slideLayout" Target="../slideLayouts/slideLayout582.xml"/><Relationship Id="rId67" Type="http://schemas.openxmlformats.org/officeDocument/2006/relationships/slideLayout" Target="../slideLayouts/slideLayout590.xml"/><Relationship Id="rId20" Type="http://schemas.openxmlformats.org/officeDocument/2006/relationships/slideLayout" Target="../slideLayouts/slideLayout543.xml"/><Relationship Id="rId41" Type="http://schemas.openxmlformats.org/officeDocument/2006/relationships/slideLayout" Target="../slideLayouts/slideLayout564.xml"/><Relationship Id="rId54" Type="http://schemas.openxmlformats.org/officeDocument/2006/relationships/slideLayout" Target="../slideLayouts/slideLayout577.xml"/><Relationship Id="rId62" Type="http://schemas.openxmlformats.org/officeDocument/2006/relationships/slideLayout" Target="../slideLayouts/slideLayout585.xml"/><Relationship Id="rId70" Type="http://schemas.openxmlformats.org/officeDocument/2006/relationships/slideLayout" Target="../slideLayouts/slideLayout593.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5" Type="http://schemas.openxmlformats.org/officeDocument/2006/relationships/slideLayout" Target="../slideLayouts/slideLayout538.xml"/><Relationship Id="rId23" Type="http://schemas.openxmlformats.org/officeDocument/2006/relationships/slideLayout" Target="../slideLayouts/slideLayout546.xml"/><Relationship Id="rId28" Type="http://schemas.openxmlformats.org/officeDocument/2006/relationships/slideLayout" Target="../slideLayouts/slideLayout551.xml"/><Relationship Id="rId36" Type="http://schemas.openxmlformats.org/officeDocument/2006/relationships/slideLayout" Target="../slideLayouts/slideLayout559.xml"/><Relationship Id="rId49" Type="http://schemas.openxmlformats.org/officeDocument/2006/relationships/slideLayout" Target="../slideLayouts/slideLayout572.xml"/><Relationship Id="rId57" Type="http://schemas.openxmlformats.org/officeDocument/2006/relationships/slideLayout" Target="../slideLayouts/slideLayout580.xml"/><Relationship Id="rId10" Type="http://schemas.openxmlformats.org/officeDocument/2006/relationships/slideLayout" Target="../slideLayouts/slideLayout533.xml"/><Relationship Id="rId31" Type="http://schemas.openxmlformats.org/officeDocument/2006/relationships/slideLayout" Target="../slideLayouts/slideLayout554.xml"/><Relationship Id="rId44" Type="http://schemas.openxmlformats.org/officeDocument/2006/relationships/slideLayout" Target="../slideLayouts/slideLayout567.xml"/><Relationship Id="rId52" Type="http://schemas.openxmlformats.org/officeDocument/2006/relationships/slideLayout" Target="../slideLayouts/slideLayout575.xml"/><Relationship Id="rId60" Type="http://schemas.openxmlformats.org/officeDocument/2006/relationships/slideLayout" Target="../slideLayouts/slideLayout583.xml"/><Relationship Id="rId65" Type="http://schemas.openxmlformats.org/officeDocument/2006/relationships/slideLayout" Target="../slideLayouts/slideLayout588.xml"/><Relationship Id="rId73" Type="http://schemas.openxmlformats.org/officeDocument/2006/relationships/theme" Target="../theme/theme11.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3" Type="http://schemas.openxmlformats.org/officeDocument/2006/relationships/slideLayout" Target="../slideLayouts/slideLayout536.xml"/><Relationship Id="rId18" Type="http://schemas.openxmlformats.org/officeDocument/2006/relationships/slideLayout" Target="../slideLayouts/slideLayout541.xml"/><Relationship Id="rId39" Type="http://schemas.openxmlformats.org/officeDocument/2006/relationships/slideLayout" Target="../slideLayouts/slideLayout562.xml"/><Relationship Id="rId34" Type="http://schemas.openxmlformats.org/officeDocument/2006/relationships/slideLayout" Target="../slideLayouts/slideLayout557.xml"/><Relationship Id="rId50" Type="http://schemas.openxmlformats.org/officeDocument/2006/relationships/slideLayout" Target="../slideLayouts/slideLayout573.xml"/><Relationship Id="rId55" Type="http://schemas.openxmlformats.org/officeDocument/2006/relationships/slideLayout" Target="../slideLayouts/slideLayout578.xml"/><Relationship Id="rId7" Type="http://schemas.openxmlformats.org/officeDocument/2006/relationships/slideLayout" Target="../slideLayouts/slideLayout530.xml"/><Relationship Id="rId71" Type="http://schemas.openxmlformats.org/officeDocument/2006/relationships/slideLayout" Target="../slideLayouts/slideLayout59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84" Type="http://schemas.openxmlformats.org/officeDocument/2006/relationships/slideLayout" Target="../slideLayouts/slideLayout101.xml"/><Relationship Id="rId89" Type="http://schemas.openxmlformats.org/officeDocument/2006/relationships/image" Target="../media/image8.png"/><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90" Type="http://schemas.openxmlformats.org/officeDocument/2006/relationships/image" Target="../media/image9.svg"/><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85" Type="http://schemas.openxmlformats.org/officeDocument/2006/relationships/slideLayout" Target="../slideLayouts/slideLayout102.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83" Type="http://schemas.openxmlformats.org/officeDocument/2006/relationships/slideLayout" Target="../slideLayouts/slideLayout100.xml"/><Relationship Id="rId88" Type="http://schemas.openxmlformats.org/officeDocument/2006/relationships/theme" Target="../theme/theme2.xml"/><Relationship Id="rId91" Type="http://schemas.openxmlformats.org/officeDocument/2006/relationships/image" Target="../media/image10.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slideLayout" Target="../slideLayouts/slideLayout98.xml"/><Relationship Id="rId86" Type="http://schemas.openxmlformats.org/officeDocument/2006/relationships/slideLayout" Target="../slideLayouts/slideLayout10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 Id="rId87" Type="http://schemas.openxmlformats.org/officeDocument/2006/relationships/slideLayout" Target="../slideLayouts/slideLayout104.xml"/><Relationship Id="rId61" Type="http://schemas.openxmlformats.org/officeDocument/2006/relationships/slideLayout" Target="../slideLayouts/slideLayout78.xml"/><Relationship Id="rId82" Type="http://schemas.openxmlformats.org/officeDocument/2006/relationships/slideLayout" Target="../slideLayouts/slideLayout99.xml"/><Relationship Id="rId1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3.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image" Target="../media/image40.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5.emf"/><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oleObject" Target="../embeddings/oleObject2.bin"/><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63" Type="http://schemas.openxmlformats.org/officeDocument/2006/relationships/theme" Target="../theme/theme4.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9" Type="http://schemas.openxmlformats.org/officeDocument/2006/relationships/slideLayout" Target="../slideLayouts/slideLayout153.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61" Type="http://schemas.openxmlformats.org/officeDocument/2006/relationships/slideLayout" Target="../slideLayouts/slideLayout185.xml"/><Relationship Id="rId19" Type="http://schemas.openxmlformats.org/officeDocument/2006/relationships/slideLayout" Target="../slideLayouts/slideLayout14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64" Type="http://schemas.openxmlformats.org/officeDocument/2006/relationships/image" Target="../media/image41.png"/><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slideLayout" Target="../slideLayouts/slideLayout183.xml"/><Relationship Id="rId20" Type="http://schemas.openxmlformats.org/officeDocument/2006/relationships/slideLayout" Target="../slideLayouts/slideLayout144.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62" Type="http://schemas.openxmlformats.org/officeDocument/2006/relationships/slideLayout" Target="../slideLayouts/slideLayout18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10" Type="http://schemas.openxmlformats.org/officeDocument/2006/relationships/slideLayout" Target="../slideLayouts/slideLayout134.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slideLayout" Target="../slideLayouts/slideLayout18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12.xml"/><Relationship Id="rId117" Type="http://schemas.openxmlformats.org/officeDocument/2006/relationships/image" Target="../media/image72.png"/><Relationship Id="rId21" Type="http://schemas.openxmlformats.org/officeDocument/2006/relationships/slideLayout" Target="../slideLayouts/slideLayout207.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63" Type="http://schemas.openxmlformats.org/officeDocument/2006/relationships/slideLayout" Target="../slideLayouts/slideLayout249.xml"/><Relationship Id="rId68" Type="http://schemas.openxmlformats.org/officeDocument/2006/relationships/slideLayout" Target="../slideLayouts/slideLayout254.xml"/><Relationship Id="rId84" Type="http://schemas.openxmlformats.org/officeDocument/2006/relationships/slideLayout" Target="../slideLayouts/slideLayout270.xml"/><Relationship Id="rId89" Type="http://schemas.openxmlformats.org/officeDocument/2006/relationships/slideLayout" Target="../slideLayouts/slideLayout275.xml"/><Relationship Id="rId112" Type="http://schemas.openxmlformats.org/officeDocument/2006/relationships/slideLayout" Target="../slideLayouts/slideLayout298.xml"/><Relationship Id="rId16" Type="http://schemas.openxmlformats.org/officeDocument/2006/relationships/slideLayout" Target="../slideLayouts/slideLayout202.xml"/><Relationship Id="rId107" Type="http://schemas.openxmlformats.org/officeDocument/2006/relationships/slideLayout" Target="../slideLayouts/slideLayout293.xml"/><Relationship Id="rId11" Type="http://schemas.openxmlformats.org/officeDocument/2006/relationships/slideLayout" Target="../slideLayouts/slideLayout197.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74" Type="http://schemas.openxmlformats.org/officeDocument/2006/relationships/slideLayout" Target="../slideLayouts/slideLayout260.xml"/><Relationship Id="rId79" Type="http://schemas.openxmlformats.org/officeDocument/2006/relationships/slideLayout" Target="../slideLayouts/slideLayout265.xml"/><Relationship Id="rId102" Type="http://schemas.openxmlformats.org/officeDocument/2006/relationships/slideLayout" Target="../slideLayouts/slideLayout288.xml"/><Relationship Id="rId5" Type="http://schemas.openxmlformats.org/officeDocument/2006/relationships/slideLayout" Target="../slideLayouts/slideLayout191.xml"/><Relationship Id="rId90" Type="http://schemas.openxmlformats.org/officeDocument/2006/relationships/slideLayout" Target="../slideLayouts/slideLayout276.xml"/><Relationship Id="rId95" Type="http://schemas.openxmlformats.org/officeDocument/2006/relationships/slideLayout" Target="../slideLayouts/slideLayout281.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64" Type="http://schemas.openxmlformats.org/officeDocument/2006/relationships/slideLayout" Target="../slideLayouts/slideLayout250.xml"/><Relationship Id="rId69" Type="http://schemas.openxmlformats.org/officeDocument/2006/relationships/slideLayout" Target="../slideLayouts/slideLayout255.xml"/><Relationship Id="rId113" Type="http://schemas.openxmlformats.org/officeDocument/2006/relationships/slideLayout" Target="../slideLayouts/slideLayout299.xml"/><Relationship Id="rId80" Type="http://schemas.openxmlformats.org/officeDocument/2006/relationships/slideLayout" Target="../slideLayouts/slideLayout266.xml"/><Relationship Id="rId85" Type="http://schemas.openxmlformats.org/officeDocument/2006/relationships/slideLayout" Target="../slideLayouts/slideLayout271.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59" Type="http://schemas.openxmlformats.org/officeDocument/2006/relationships/slideLayout" Target="../slideLayouts/slideLayout245.xml"/><Relationship Id="rId103" Type="http://schemas.openxmlformats.org/officeDocument/2006/relationships/slideLayout" Target="../slideLayouts/slideLayout289.xml"/><Relationship Id="rId108" Type="http://schemas.openxmlformats.org/officeDocument/2006/relationships/slideLayout" Target="../slideLayouts/slideLayout294.xml"/><Relationship Id="rId54" Type="http://schemas.openxmlformats.org/officeDocument/2006/relationships/slideLayout" Target="../slideLayouts/slideLayout240.xml"/><Relationship Id="rId70" Type="http://schemas.openxmlformats.org/officeDocument/2006/relationships/slideLayout" Target="../slideLayouts/slideLayout256.xml"/><Relationship Id="rId75" Type="http://schemas.openxmlformats.org/officeDocument/2006/relationships/slideLayout" Target="../slideLayouts/slideLayout261.xml"/><Relationship Id="rId91" Type="http://schemas.openxmlformats.org/officeDocument/2006/relationships/slideLayout" Target="../slideLayouts/slideLayout277.xml"/><Relationship Id="rId96" Type="http://schemas.openxmlformats.org/officeDocument/2006/relationships/slideLayout" Target="../slideLayouts/slideLayout28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49" Type="http://schemas.openxmlformats.org/officeDocument/2006/relationships/slideLayout" Target="../slideLayouts/slideLayout235.xml"/><Relationship Id="rId114" Type="http://schemas.openxmlformats.org/officeDocument/2006/relationships/slideLayout" Target="../slideLayouts/slideLayout300.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65" Type="http://schemas.openxmlformats.org/officeDocument/2006/relationships/slideLayout" Target="../slideLayouts/slideLayout251.xml"/><Relationship Id="rId73" Type="http://schemas.openxmlformats.org/officeDocument/2006/relationships/slideLayout" Target="../slideLayouts/slideLayout259.xml"/><Relationship Id="rId78" Type="http://schemas.openxmlformats.org/officeDocument/2006/relationships/slideLayout" Target="../slideLayouts/slideLayout264.xml"/><Relationship Id="rId81" Type="http://schemas.openxmlformats.org/officeDocument/2006/relationships/slideLayout" Target="../slideLayouts/slideLayout267.xml"/><Relationship Id="rId86" Type="http://schemas.openxmlformats.org/officeDocument/2006/relationships/slideLayout" Target="../slideLayouts/slideLayout272.xml"/><Relationship Id="rId94" Type="http://schemas.openxmlformats.org/officeDocument/2006/relationships/slideLayout" Target="../slideLayouts/slideLayout280.xml"/><Relationship Id="rId99" Type="http://schemas.openxmlformats.org/officeDocument/2006/relationships/slideLayout" Target="../slideLayouts/slideLayout285.xml"/><Relationship Id="rId101" Type="http://schemas.openxmlformats.org/officeDocument/2006/relationships/slideLayout" Target="../slideLayouts/slideLayout28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9" Type="http://schemas.openxmlformats.org/officeDocument/2006/relationships/slideLayout" Target="../slideLayouts/slideLayout225.xml"/><Relationship Id="rId109" Type="http://schemas.openxmlformats.org/officeDocument/2006/relationships/slideLayout" Target="../slideLayouts/slideLayout295.xml"/><Relationship Id="rId34" Type="http://schemas.openxmlformats.org/officeDocument/2006/relationships/slideLayout" Target="../slideLayouts/slideLayout220.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6" Type="http://schemas.openxmlformats.org/officeDocument/2006/relationships/slideLayout" Target="../slideLayouts/slideLayout262.xml"/><Relationship Id="rId97" Type="http://schemas.openxmlformats.org/officeDocument/2006/relationships/slideLayout" Target="../slideLayouts/slideLayout283.xml"/><Relationship Id="rId104" Type="http://schemas.openxmlformats.org/officeDocument/2006/relationships/slideLayout" Target="../slideLayouts/slideLayout290.xml"/><Relationship Id="rId7" Type="http://schemas.openxmlformats.org/officeDocument/2006/relationships/slideLayout" Target="../slideLayouts/slideLayout193.xml"/><Relationship Id="rId71" Type="http://schemas.openxmlformats.org/officeDocument/2006/relationships/slideLayout" Target="../slideLayouts/slideLayout257.xml"/><Relationship Id="rId92" Type="http://schemas.openxmlformats.org/officeDocument/2006/relationships/slideLayout" Target="../slideLayouts/slideLayout278.xml"/><Relationship Id="rId2" Type="http://schemas.openxmlformats.org/officeDocument/2006/relationships/slideLayout" Target="../slideLayouts/slideLayout188.xml"/><Relationship Id="rId29" Type="http://schemas.openxmlformats.org/officeDocument/2006/relationships/slideLayout" Target="../slideLayouts/slideLayout215.xml"/><Relationship Id="rId24" Type="http://schemas.openxmlformats.org/officeDocument/2006/relationships/slideLayout" Target="../slideLayouts/slideLayout210.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66" Type="http://schemas.openxmlformats.org/officeDocument/2006/relationships/slideLayout" Target="../slideLayouts/slideLayout252.xml"/><Relationship Id="rId87" Type="http://schemas.openxmlformats.org/officeDocument/2006/relationships/slideLayout" Target="../slideLayouts/slideLayout273.xml"/><Relationship Id="rId110" Type="http://schemas.openxmlformats.org/officeDocument/2006/relationships/slideLayout" Target="../slideLayouts/slideLayout296.xml"/><Relationship Id="rId115" Type="http://schemas.openxmlformats.org/officeDocument/2006/relationships/slideLayout" Target="../slideLayouts/slideLayout301.xml"/><Relationship Id="rId61" Type="http://schemas.openxmlformats.org/officeDocument/2006/relationships/slideLayout" Target="../slideLayouts/slideLayout247.xml"/><Relationship Id="rId82" Type="http://schemas.openxmlformats.org/officeDocument/2006/relationships/slideLayout" Target="../slideLayouts/slideLayout268.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56" Type="http://schemas.openxmlformats.org/officeDocument/2006/relationships/slideLayout" Target="../slideLayouts/slideLayout242.xml"/><Relationship Id="rId77" Type="http://schemas.openxmlformats.org/officeDocument/2006/relationships/slideLayout" Target="../slideLayouts/slideLayout263.xml"/><Relationship Id="rId100" Type="http://schemas.openxmlformats.org/officeDocument/2006/relationships/slideLayout" Target="../slideLayouts/slideLayout286.xml"/><Relationship Id="rId105" Type="http://schemas.openxmlformats.org/officeDocument/2006/relationships/slideLayout" Target="../slideLayouts/slideLayout291.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72" Type="http://schemas.openxmlformats.org/officeDocument/2006/relationships/slideLayout" Target="../slideLayouts/slideLayout258.xml"/><Relationship Id="rId93" Type="http://schemas.openxmlformats.org/officeDocument/2006/relationships/slideLayout" Target="../slideLayouts/slideLayout279.xml"/><Relationship Id="rId98" Type="http://schemas.openxmlformats.org/officeDocument/2006/relationships/slideLayout" Target="../slideLayouts/slideLayout284.xml"/><Relationship Id="rId3" Type="http://schemas.openxmlformats.org/officeDocument/2006/relationships/slideLayout" Target="../slideLayouts/slideLayout189.xml"/><Relationship Id="rId25" Type="http://schemas.openxmlformats.org/officeDocument/2006/relationships/slideLayout" Target="../slideLayouts/slideLayout211.xml"/><Relationship Id="rId46" Type="http://schemas.openxmlformats.org/officeDocument/2006/relationships/slideLayout" Target="../slideLayouts/slideLayout232.xml"/><Relationship Id="rId67" Type="http://schemas.openxmlformats.org/officeDocument/2006/relationships/slideLayout" Target="../slideLayouts/slideLayout253.xml"/><Relationship Id="rId116" Type="http://schemas.openxmlformats.org/officeDocument/2006/relationships/theme" Target="../theme/theme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62" Type="http://schemas.openxmlformats.org/officeDocument/2006/relationships/slideLayout" Target="../slideLayouts/slideLayout248.xml"/><Relationship Id="rId83" Type="http://schemas.openxmlformats.org/officeDocument/2006/relationships/slideLayout" Target="../slideLayouts/slideLayout269.xml"/><Relationship Id="rId88" Type="http://schemas.openxmlformats.org/officeDocument/2006/relationships/slideLayout" Target="../slideLayouts/slideLayout274.xml"/><Relationship Id="rId111" Type="http://schemas.openxmlformats.org/officeDocument/2006/relationships/slideLayout" Target="../slideLayouts/slideLayout297.xml"/><Relationship Id="rId15" Type="http://schemas.openxmlformats.org/officeDocument/2006/relationships/slideLayout" Target="../slideLayouts/slideLayout201.xml"/><Relationship Id="rId36" Type="http://schemas.openxmlformats.org/officeDocument/2006/relationships/slideLayout" Target="../slideLayouts/slideLayout222.xml"/><Relationship Id="rId57" Type="http://schemas.openxmlformats.org/officeDocument/2006/relationships/slideLayout" Target="../slideLayouts/slideLayout243.xml"/><Relationship Id="rId106" Type="http://schemas.openxmlformats.org/officeDocument/2006/relationships/slideLayout" Target="../slideLayouts/slideLayout29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9" Type="http://schemas.openxmlformats.org/officeDocument/2006/relationships/slideLayout" Target="../slideLayouts/slideLayout340.xml"/><Relationship Id="rId21" Type="http://schemas.openxmlformats.org/officeDocument/2006/relationships/slideLayout" Target="../slideLayouts/slideLayout322.xml"/><Relationship Id="rId34" Type="http://schemas.openxmlformats.org/officeDocument/2006/relationships/slideLayout" Target="../slideLayouts/slideLayout335.xml"/><Relationship Id="rId42" Type="http://schemas.openxmlformats.org/officeDocument/2006/relationships/slideLayout" Target="../slideLayouts/slideLayout343.xml"/><Relationship Id="rId47" Type="http://schemas.openxmlformats.org/officeDocument/2006/relationships/slideLayout" Target="../slideLayouts/slideLayout348.xml"/><Relationship Id="rId50" Type="http://schemas.openxmlformats.org/officeDocument/2006/relationships/slideLayout" Target="../slideLayouts/slideLayout351.xml"/><Relationship Id="rId55" Type="http://schemas.openxmlformats.org/officeDocument/2006/relationships/slideLayout" Target="../slideLayouts/slideLayout356.xml"/><Relationship Id="rId7" Type="http://schemas.openxmlformats.org/officeDocument/2006/relationships/slideLayout" Target="../slideLayouts/slideLayout308.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9" Type="http://schemas.openxmlformats.org/officeDocument/2006/relationships/slideLayout" Target="../slideLayouts/slideLayout330.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32" Type="http://schemas.openxmlformats.org/officeDocument/2006/relationships/slideLayout" Target="../slideLayouts/slideLayout333.xml"/><Relationship Id="rId37" Type="http://schemas.openxmlformats.org/officeDocument/2006/relationships/slideLayout" Target="../slideLayouts/slideLayout338.xml"/><Relationship Id="rId40" Type="http://schemas.openxmlformats.org/officeDocument/2006/relationships/slideLayout" Target="../slideLayouts/slideLayout341.xml"/><Relationship Id="rId45" Type="http://schemas.openxmlformats.org/officeDocument/2006/relationships/slideLayout" Target="../slideLayouts/slideLayout346.xml"/><Relationship Id="rId53" Type="http://schemas.openxmlformats.org/officeDocument/2006/relationships/slideLayout" Target="../slideLayouts/slideLayout354.xml"/><Relationship Id="rId58" Type="http://schemas.openxmlformats.org/officeDocument/2006/relationships/slideLayout" Target="../slideLayouts/slideLayout359.xml"/><Relationship Id="rId5" Type="http://schemas.openxmlformats.org/officeDocument/2006/relationships/slideLayout" Target="../slideLayouts/slideLayout306.xml"/><Relationship Id="rId61" Type="http://schemas.openxmlformats.org/officeDocument/2006/relationships/theme" Target="../theme/theme6.xml"/><Relationship Id="rId19" Type="http://schemas.openxmlformats.org/officeDocument/2006/relationships/slideLayout" Target="../slideLayouts/slideLayout32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slideLayout" Target="../slideLayouts/slideLayout331.xml"/><Relationship Id="rId35" Type="http://schemas.openxmlformats.org/officeDocument/2006/relationships/slideLayout" Target="../slideLayouts/slideLayout336.xml"/><Relationship Id="rId43" Type="http://schemas.openxmlformats.org/officeDocument/2006/relationships/slideLayout" Target="../slideLayouts/slideLayout344.xml"/><Relationship Id="rId48" Type="http://schemas.openxmlformats.org/officeDocument/2006/relationships/slideLayout" Target="../slideLayouts/slideLayout349.xml"/><Relationship Id="rId56" Type="http://schemas.openxmlformats.org/officeDocument/2006/relationships/slideLayout" Target="../slideLayouts/slideLayout357.xml"/><Relationship Id="rId8" Type="http://schemas.openxmlformats.org/officeDocument/2006/relationships/slideLayout" Target="../slideLayouts/slideLayout309.xml"/><Relationship Id="rId51" Type="http://schemas.openxmlformats.org/officeDocument/2006/relationships/slideLayout" Target="../slideLayouts/slideLayout352.xml"/><Relationship Id="rId3" Type="http://schemas.openxmlformats.org/officeDocument/2006/relationships/slideLayout" Target="../slideLayouts/slideLayout304.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33" Type="http://schemas.openxmlformats.org/officeDocument/2006/relationships/slideLayout" Target="../slideLayouts/slideLayout334.xml"/><Relationship Id="rId38" Type="http://schemas.openxmlformats.org/officeDocument/2006/relationships/slideLayout" Target="../slideLayouts/slideLayout339.xml"/><Relationship Id="rId46" Type="http://schemas.openxmlformats.org/officeDocument/2006/relationships/slideLayout" Target="../slideLayouts/slideLayout347.xml"/><Relationship Id="rId59" Type="http://schemas.openxmlformats.org/officeDocument/2006/relationships/slideLayout" Target="../slideLayouts/slideLayout360.xml"/><Relationship Id="rId20" Type="http://schemas.openxmlformats.org/officeDocument/2006/relationships/slideLayout" Target="../slideLayouts/slideLayout321.xml"/><Relationship Id="rId41" Type="http://schemas.openxmlformats.org/officeDocument/2006/relationships/slideLayout" Target="../slideLayouts/slideLayout342.xml"/><Relationship Id="rId54" Type="http://schemas.openxmlformats.org/officeDocument/2006/relationships/slideLayout" Target="../slideLayouts/slideLayout355.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slideLayout" Target="../slideLayouts/slideLayout337.xml"/><Relationship Id="rId49" Type="http://schemas.openxmlformats.org/officeDocument/2006/relationships/slideLayout" Target="../slideLayouts/slideLayout350.xml"/><Relationship Id="rId57" Type="http://schemas.openxmlformats.org/officeDocument/2006/relationships/slideLayout" Target="../slideLayouts/slideLayout358.xml"/><Relationship Id="rId10" Type="http://schemas.openxmlformats.org/officeDocument/2006/relationships/slideLayout" Target="../slideLayouts/slideLayout311.xml"/><Relationship Id="rId31" Type="http://schemas.openxmlformats.org/officeDocument/2006/relationships/slideLayout" Target="../slideLayouts/slideLayout332.xml"/><Relationship Id="rId44" Type="http://schemas.openxmlformats.org/officeDocument/2006/relationships/slideLayout" Target="../slideLayouts/slideLayout345.xml"/><Relationship Id="rId52" Type="http://schemas.openxmlformats.org/officeDocument/2006/relationships/slideLayout" Target="../slideLayouts/slideLayout353.xml"/><Relationship Id="rId60" Type="http://schemas.openxmlformats.org/officeDocument/2006/relationships/slideLayout" Target="../slideLayouts/slideLayout36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26" Type="http://schemas.openxmlformats.org/officeDocument/2006/relationships/slideLayout" Target="../slideLayouts/slideLayout387.xml"/><Relationship Id="rId39" Type="http://schemas.openxmlformats.org/officeDocument/2006/relationships/slideLayout" Target="../slideLayouts/slideLayout400.xml"/><Relationship Id="rId21" Type="http://schemas.openxmlformats.org/officeDocument/2006/relationships/slideLayout" Target="../slideLayouts/slideLayout382.xml"/><Relationship Id="rId34" Type="http://schemas.openxmlformats.org/officeDocument/2006/relationships/slideLayout" Target="../slideLayouts/slideLayout395.xml"/><Relationship Id="rId7" Type="http://schemas.openxmlformats.org/officeDocument/2006/relationships/slideLayout" Target="../slideLayouts/slideLayout36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29" Type="http://schemas.openxmlformats.org/officeDocument/2006/relationships/slideLayout" Target="../slideLayouts/slideLayout390.xml"/><Relationship Id="rId41" Type="http://schemas.openxmlformats.org/officeDocument/2006/relationships/image" Target="../media/image76.emf"/><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24" Type="http://schemas.openxmlformats.org/officeDocument/2006/relationships/slideLayout" Target="../slideLayouts/slideLayout385.xml"/><Relationship Id="rId32" Type="http://schemas.openxmlformats.org/officeDocument/2006/relationships/slideLayout" Target="../slideLayouts/slideLayout393.xml"/><Relationship Id="rId37" Type="http://schemas.openxmlformats.org/officeDocument/2006/relationships/slideLayout" Target="../slideLayouts/slideLayout398.xml"/><Relationship Id="rId40" Type="http://schemas.openxmlformats.org/officeDocument/2006/relationships/theme" Target="../theme/theme7.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23" Type="http://schemas.openxmlformats.org/officeDocument/2006/relationships/slideLayout" Target="../slideLayouts/slideLayout384.xml"/><Relationship Id="rId28" Type="http://schemas.openxmlformats.org/officeDocument/2006/relationships/slideLayout" Target="../slideLayouts/slideLayout389.xml"/><Relationship Id="rId36" Type="http://schemas.openxmlformats.org/officeDocument/2006/relationships/slideLayout" Target="../slideLayouts/slideLayout397.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31" Type="http://schemas.openxmlformats.org/officeDocument/2006/relationships/slideLayout" Target="../slideLayouts/slideLayout392.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 Id="rId27" Type="http://schemas.openxmlformats.org/officeDocument/2006/relationships/slideLayout" Target="../slideLayouts/slideLayout388.xml"/><Relationship Id="rId30" Type="http://schemas.openxmlformats.org/officeDocument/2006/relationships/slideLayout" Target="../slideLayouts/slideLayout391.xml"/><Relationship Id="rId35" Type="http://schemas.openxmlformats.org/officeDocument/2006/relationships/slideLayout" Target="../slideLayouts/slideLayout396.xml"/><Relationship Id="rId8" Type="http://schemas.openxmlformats.org/officeDocument/2006/relationships/slideLayout" Target="../slideLayouts/slideLayout369.xml"/><Relationship Id="rId3" Type="http://schemas.openxmlformats.org/officeDocument/2006/relationships/slideLayout" Target="../slideLayouts/slideLayout364.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5" Type="http://schemas.openxmlformats.org/officeDocument/2006/relationships/slideLayout" Target="../slideLayouts/slideLayout386.xml"/><Relationship Id="rId33" Type="http://schemas.openxmlformats.org/officeDocument/2006/relationships/slideLayout" Target="../slideLayouts/slideLayout394.xml"/><Relationship Id="rId38" Type="http://schemas.openxmlformats.org/officeDocument/2006/relationships/slideLayout" Target="../slideLayouts/slideLayout39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13.xml"/><Relationship Id="rId18" Type="http://schemas.openxmlformats.org/officeDocument/2006/relationships/slideLayout" Target="../slideLayouts/slideLayout418.xml"/><Relationship Id="rId26" Type="http://schemas.openxmlformats.org/officeDocument/2006/relationships/slideLayout" Target="../slideLayouts/slideLayout426.xml"/><Relationship Id="rId39" Type="http://schemas.openxmlformats.org/officeDocument/2006/relationships/image" Target="../media/image9.svg"/><Relationship Id="rId21" Type="http://schemas.openxmlformats.org/officeDocument/2006/relationships/slideLayout" Target="../slideLayouts/slideLayout421.xml"/><Relationship Id="rId34" Type="http://schemas.openxmlformats.org/officeDocument/2006/relationships/slideLayout" Target="../slideLayouts/slideLayout434.xml"/><Relationship Id="rId7" Type="http://schemas.openxmlformats.org/officeDocument/2006/relationships/slideLayout" Target="../slideLayouts/slideLayout407.xml"/><Relationship Id="rId2" Type="http://schemas.openxmlformats.org/officeDocument/2006/relationships/slideLayout" Target="../slideLayouts/slideLayout402.xml"/><Relationship Id="rId16" Type="http://schemas.openxmlformats.org/officeDocument/2006/relationships/slideLayout" Target="../slideLayouts/slideLayout416.xml"/><Relationship Id="rId20" Type="http://schemas.openxmlformats.org/officeDocument/2006/relationships/slideLayout" Target="../slideLayouts/slideLayout420.xml"/><Relationship Id="rId29" Type="http://schemas.openxmlformats.org/officeDocument/2006/relationships/slideLayout" Target="../slideLayouts/slideLayout429.xml"/><Relationship Id="rId41" Type="http://schemas.openxmlformats.org/officeDocument/2006/relationships/image" Target="../media/image80.png"/><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24" Type="http://schemas.openxmlformats.org/officeDocument/2006/relationships/slideLayout" Target="../slideLayouts/slideLayout424.xml"/><Relationship Id="rId32" Type="http://schemas.openxmlformats.org/officeDocument/2006/relationships/slideLayout" Target="../slideLayouts/slideLayout432.xml"/><Relationship Id="rId37" Type="http://schemas.openxmlformats.org/officeDocument/2006/relationships/theme" Target="../theme/theme8.xml"/><Relationship Id="rId40" Type="http://schemas.openxmlformats.org/officeDocument/2006/relationships/image" Target="../media/image10.emf"/><Relationship Id="rId5" Type="http://schemas.openxmlformats.org/officeDocument/2006/relationships/slideLayout" Target="../slideLayouts/slideLayout405.xml"/><Relationship Id="rId15" Type="http://schemas.openxmlformats.org/officeDocument/2006/relationships/slideLayout" Target="../slideLayouts/slideLayout415.xml"/><Relationship Id="rId23" Type="http://schemas.openxmlformats.org/officeDocument/2006/relationships/slideLayout" Target="../slideLayouts/slideLayout423.xml"/><Relationship Id="rId28" Type="http://schemas.openxmlformats.org/officeDocument/2006/relationships/slideLayout" Target="../slideLayouts/slideLayout428.xml"/><Relationship Id="rId36" Type="http://schemas.openxmlformats.org/officeDocument/2006/relationships/slideLayout" Target="../slideLayouts/slideLayout436.xml"/><Relationship Id="rId10" Type="http://schemas.openxmlformats.org/officeDocument/2006/relationships/slideLayout" Target="../slideLayouts/slideLayout410.xml"/><Relationship Id="rId19" Type="http://schemas.openxmlformats.org/officeDocument/2006/relationships/slideLayout" Target="../slideLayouts/slideLayout419.xml"/><Relationship Id="rId31" Type="http://schemas.openxmlformats.org/officeDocument/2006/relationships/slideLayout" Target="../slideLayouts/slideLayout431.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 Id="rId22" Type="http://schemas.openxmlformats.org/officeDocument/2006/relationships/slideLayout" Target="../slideLayouts/slideLayout422.xml"/><Relationship Id="rId27" Type="http://schemas.openxmlformats.org/officeDocument/2006/relationships/slideLayout" Target="../slideLayouts/slideLayout427.xml"/><Relationship Id="rId30" Type="http://schemas.openxmlformats.org/officeDocument/2006/relationships/slideLayout" Target="../slideLayouts/slideLayout430.xml"/><Relationship Id="rId35" Type="http://schemas.openxmlformats.org/officeDocument/2006/relationships/slideLayout" Target="../slideLayouts/slideLayout435.xml"/><Relationship Id="rId8" Type="http://schemas.openxmlformats.org/officeDocument/2006/relationships/slideLayout" Target="../slideLayouts/slideLayout408.xml"/><Relationship Id="rId3" Type="http://schemas.openxmlformats.org/officeDocument/2006/relationships/slideLayout" Target="../slideLayouts/slideLayout403.xml"/><Relationship Id="rId12" Type="http://schemas.openxmlformats.org/officeDocument/2006/relationships/slideLayout" Target="../slideLayouts/slideLayout412.xml"/><Relationship Id="rId17" Type="http://schemas.openxmlformats.org/officeDocument/2006/relationships/slideLayout" Target="../slideLayouts/slideLayout417.xml"/><Relationship Id="rId25" Type="http://schemas.openxmlformats.org/officeDocument/2006/relationships/slideLayout" Target="../slideLayouts/slideLayout425.xml"/><Relationship Id="rId33" Type="http://schemas.openxmlformats.org/officeDocument/2006/relationships/slideLayout" Target="../slideLayouts/slideLayout433.xml"/><Relationship Id="rId38"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theme" Target="../theme/theme9.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638" y="601663"/>
            <a:ext cx="1116330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655639" y="1903774"/>
            <a:ext cx="11163300" cy="11910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883594"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grpSp>
        <p:nvGrpSpPr>
          <p:cNvPr id="6" name="Group 5">
            <a:extLst>
              <a:ext uri="{FF2B5EF4-FFF2-40B4-BE49-F238E27FC236}">
                <a16:creationId xmlns:a16="http://schemas.microsoft.com/office/drawing/2014/main" id="{5A533A81-DEDD-44BB-B83E-296588BC1AF7}"/>
              </a:ext>
            </a:extLst>
          </p:cNvPr>
          <p:cNvGrpSpPr/>
          <p:nvPr userDrawn="1"/>
        </p:nvGrpSpPr>
        <p:grpSpPr>
          <a:xfrm>
            <a:off x="0" y="-927100"/>
            <a:ext cx="5308600" cy="758825"/>
            <a:chOff x="0" y="-927100"/>
            <a:chExt cx="5308600" cy="758825"/>
          </a:xfrm>
        </p:grpSpPr>
        <p:sp>
          <p:nvSpPr>
            <p:cNvPr id="3" name="Rectangle 2">
              <a:extLst>
                <a:ext uri="{FF2B5EF4-FFF2-40B4-BE49-F238E27FC236}">
                  <a16:creationId xmlns:a16="http://schemas.microsoft.com/office/drawing/2014/main" id="{304BE229-7033-4DFF-A0B7-C80B4AB0A087}"/>
                </a:ext>
              </a:extLst>
            </p:cNvPr>
            <p:cNvSpPr/>
            <p:nvPr userDrawn="1"/>
          </p:nvSpPr>
          <p:spPr bwMode="auto">
            <a:xfrm>
              <a:off x="0" y="-927100"/>
              <a:ext cx="1651000" cy="75882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923092C5-6DD9-40C6-8ED7-2B7DD79ECF1F}"/>
                </a:ext>
              </a:extLst>
            </p:cNvPr>
            <p:cNvSpPr/>
            <p:nvPr userDrawn="1"/>
          </p:nvSpPr>
          <p:spPr bwMode="auto">
            <a:xfrm>
              <a:off x="1828800" y="-927100"/>
              <a:ext cx="1651000" cy="758825"/>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78B91A4B-8C77-4411-8BDD-27B9F7097A96}"/>
                </a:ext>
              </a:extLst>
            </p:cNvPr>
            <p:cNvSpPr/>
            <p:nvPr userDrawn="1"/>
          </p:nvSpPr>
          <p:spPr bwMode="auto">
            <a:xfrm>
              <a:off x="3657600" y="-927100"/>
              <a:ext cx="1651000" cy="75882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58684319"/>
      </p:ext>
    </p:extLst>
  </p:cSld>
  <p:clrMap bg1="lt1" tx1="dk1" bg2="lt2" tx2="dk2" accent1="accent1" accent2="accent2" accent3="accent3" accent4="accent4" accent5="accent5" accent6="accent6" hlink="hlink" folHlink="folHlink"/>
  <p:sldLayoutIdLst>
    <p:sldLayoutId id="2147485031" r:id="rId1"/>
    <p:sldLayoutId id="2147485032" r:id="rId2"/>
    <p:sldLayoutId id="2147484835" r:id="rId3"/>
    <p:sldLayoutId id="2147484814" r:id="rId4"/>
    <p:sldLayoutId id="2147484910" r:id="rId5"/>
    <p:sldLayoutId id="2147485033" r:id="rId6"/>
    <p:sldLayoutId id="2147485034" r:id="rId7"/>
    <p:sldLayoutId id="2147485035" r:id="rId8"/>
    <p:sldLayoutId id="2147485036" r:id="rId9"/>
    <p:sldLayoutId id="2147485037" r:id="rId10"/>
    <p:sldLayoutId id="2147485038" r:id="rId11"/>
    <p:sldLayoutId id="2147485039" r:id="rId12"/>
    <p:sldLayoutId id="2147485356" r:id="rId13"/>
    <p:sldLayoutId id="2147485357" r:id="rId14"/>
    <p:sldLayoutId id="2147485358" r:id="rId15"/>
    <p:sldLayoutId id="2147485359" r:id="rId16"/>
    <p:sldLayoutId id="2147485360" r:id="rId17"/>
  </p:sldLayoutIdLst>
  <p:transition>
    <p:fade/>
  </p:transition>
  <p:txStyles>
    <p:titleStyle>
      <a:lvl1pPr algn="l" defTabSz="932742" rtl="0" eaLnBrk="1" latinLnBrk="0" hangingPunct="1">
        <a:lnSpc>
          <a:spcPct val="90000"/>
        </a:lnSpc>
        <a:spcBef>
          <a:spcPct val="0"/>
        </a:spcBef>
        <a:buNone/>
        <a:defRPr lang="en-US" sz="28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5">
          <p15:clr>
            <a:srgbClr val="F26B43"/>
          </p15:clr>
        </p15:guide>
        <p15:guide id="17" pos="7469">
          <p15:clr>
            <a:srgbClr val="F26B43"/>
          </p15:clr>
        </p15:guide>
        <p15:guide id="25" orient="horz" pos="379">
          <p15:clr>
            <a:srgbClr val="F26B43"/>
          </p15:clr>
        </p15:guide>
        <p15:guide id="26" orient="horz" pos="402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602" name="Group 601">
            <a:extLst>
              <a:ext uri="{FF2B5EF4-FFF2-40B4-BE49-F238E27FC236}">
                <a16:creationId xmlns:a16="http://schemas.microsoft.com/office/drawing/2014/main" id="{FD237E34-E046-4013-83AA-5941D5FF36C9}"/>
              </a:ext>
              <a:ext uri="{C183D7F6-B498-43B3-948B-1728B52AA6E4}">
                <adec:decorative xmlns:adec="http://schemas.microsoft.com/office/drawing/2017/decorative" val="1"/>
              </a:ext>
            </a:extLst>
          </p:cNvPr>
          <p:cNvGrpSpPr/>
          <p:nvPr userDrawn="1"/>
        </p:nvGrpSpPr>
        <p:grpSpPr>
          <a:xfrm rot="5400000">
            <a:off x="10098195" y="2458247"/>
            <a:ext cx="6994526" cy="2060261"/>
            <a:chOff x="2664459" y="4351495"/>
            <a:chExt cx="6858001" cy="2019761"/>
          </a:xfrm>
        </p:grpSpPr>
        <p:pic>
          <p:nvPicPr>
            <p:cNvPr id="6" name="Graphic 5">
              <a:extLst>
                <a:ext uri="{FF2B5EF4-FFF2-40B4-BE49-F238E27FC236}">
                  <a16:creationId xmlns:a16="http://schemas.microsoft.com/office/drawing/2014/main" id="{D01127A8-C04F-4EE0-8BBC-3A86F1CD7D61}"/>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2664459" y="5224639"/>
              <a:ext cx="6858001" cy="1146617"/>
            </a:xfrm>
            <a:prstGeom prst="rect">
              <a:avLst/>
            </a:prstGeom>
          </p:spPr>
        </p:pic>
        <p:pic>
          <p:nvPicPr>
            <p:cNvPr id="601" name="Picture 600">
              <a:extLst>
                <a:ext uri="{FF2B5EF4-FFF2-40B4-BE49-F238E27FC236}">
                  <a16:creationId xmlns:a16="http://schemas.microsoft.com/office/drawing/2014/main" id="{6F164EA7-4916-4A3C-ADA9-75937E33584F}"/>
                </a:ext>
              </a:extLst>
            </p:cNvPr>
            <p:cNvPicPr>
              <a:picLocks noChangeAspect="1"/>
            </p:cNvPicPr>
            <p:nvPr userDrawn="1"/>
          </p:nvPicPr>
          <p:blipFill>
            <a:blip r:embed="rId77"/>
            <a:stretch>
              <a:fillRect/>
            </a:stretch>
          </p:blipFill>
          <p:spPr>
            <a:xfrm>
              <a:off x="2664459" y="4351495"/>
              <a:ext cx="6793992" cy="690372"/>
            </a:xfrm>
            <a:prstGeom prst="rect">
              <a:avLst/>
            </a:prstGeom>
          </p:spPr>
        </p:pic>
      </p:grpSp>
    </p:spTree>
    <p:extLst>
      <p:ext uri="{BB962C8B-B14F-4D97-AF65-F5344CB8AC3E}">
        <p14:creationId xmlns:p14="http://schemas.microsoft.com/office/powerpoint/2010/main" val="1228572027"/>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 id="2147485747" r:id="rId13"/>
    <p:sldLayoutId id="2147485748" r:id="rId14"/>
    <p:sldLayoutId id="2147485749" r:id="rId15"/>
    <p:sldLayoutId id="2147485750" r:id="rId16"/>
    <p:sldLayoutId id="2147485751" r:id="rId17"/>
    <p:sldLayoutId id="2147485752" r:id="rId18"/>
    <p:sldLayoutId id="2147485753" r:id="rId19"/>
    <p:sldLayoutId id="2147485754" r:id="rId20"/>
    <p:sldLayoutId id="2147485755" r:id="rId21"/>
    <p:sldLayoutId id="2147485756" r:id="rId22"/>
    <p:sldLayoutId id="2147485757" r:id="rId23"/>
    <p:sldLayoutId id="2147485758" r:id="rId24"/>
    <p:sldLayoutId id="2147485759" r:id="rId25"/>
    <p:sldLayoutId id="2147485760" r:id="rId26"/>
    <p:sldLayoutId id="2147485761" r:id="rId27"/>
    <p:sldLayoutId id="2147485762" r:id="rId28"/>
    <p:sldLayoutId id="2147485763" r:id="rId29"/>
    <p:sldLayoutId id="2147485764" r:id="rId30"/>
    <p:sldLayoutId id="2147485765" r:id="rId31"/>
    <p:sldLayoutId id="2147485766" r:id="rId32"/>
    <p:sldLayoutId id="2147485767" r:id="rId33"/>
    <p:sldLayoutId id="2147485768" r:id="rId34"/>
    <p:sldLayoutId id="2147485769" r:id="rId35"/>
    <p:sldLayoutId id="2147485770" r:id="rId36"/>
    <p:sldLayoutId id="2147485771" r:id="rId37"/>
    <p:sldLayoutId id="2147485772" r:id="rId38"/>
    <p:sldLayoutId id="2147485773" r:id="rId39"/>
    <p:sldLayoutId id="2147485774" r:id="rId40"/>
    <p:sldLayoutId id="2147485775" r:id="rId41"/>
    <p:sldLayoutId id="2147485776" r:id="rId42"/>
    <p:sldLayoutId id="2147485777" r:id="rId43"/>
    <p:sldLayoutId id="2147485778" r:id="rId44"/>
    <p:sldLayoutId id="2147485779" r:id="rId45"/>
    <p:sldLayoutId id="2147485780" r:id="rId46"/>
    <p:sldLayoutId id="2147485781" r:id="rId47"/>
    <p:sldLayoutId id="2147485782" r:id="rId48"/>
    <p:sldLayoutId id="2147485783" r:id="rId49"/>
    <p:sldLayoutId id="2147485784" r:id="rId50"/>
    <p:sldLayoutId id="2147485785" r:id="rId51"/>
    <p:sldLayoutId id="2147485786" r:id="rId52"/>
    <p:sldLayoutId id="2147485787" r:id="rId53"/>
    <p:sldLayoutId id="2147485788" r:id="rId54"/>
    <p:sldLayoutId id="2147485789" r:id="rId55"/>
    <p:sldLayoutId id="2147485790" r:id="rId56"/>
    <p:sldLayoutId id="2147485791" r:id="rId57"/>
    <p:sldLayoutId id="2147485792" r:id="rId58"/>
    <p:sldLayoutId id="2147485793" r:id="rId59"/>
    <p:sldLayoutId id="2147485794" r:id="rId60"/>
    <p:sldLayoutId id="2147485795" r:id="rId61"/>
    <p:sldLayoutId id="2147485796" r:id="rId62"/>
    <p:sldLayoutId id="2147485797" r:id="rId63"/>
    <p:sldLayoutId id="2147485798" r:id="rId64"/>
    <p:sldLayoutId id="2147485799" r:id="rId65"/>
    <p:sldLayoutId id="2147485800" r:id="rId66"/>
    <p:sldLayoutId id="2147485801" r:id="rId67"/>
    <p:sldLayoutId id="2147485802" r:id="rId68"/>
    <p:sldLayoutId id="2147485803" r:id="rId69"/>
    <p:sldLayoutId id="2147485804" r:id="rId70"/>
    <p:sldLayoutId id="2147485805" r:id="rId71"/>
    <p:sldLayoutId id="2147485806" r:id="rId72"/>
    <p:sldLayoutId id="2147485807" r:id="rId73"/>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326942750"/>
      </p:ext>
    </p:extLst>
  </p:cSld>
  <p:clrMap bg1="lt1" tx1="dk1" bg2="lt2" tx2="dk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 id="2147485821" r:id="rId12"/>
    <p:sldLayoutId id="2147485822" r:id="rId13"/>
    <p:sldLayoutId id="2147485823" r:id="rId14"/>
    <p:sldLayoutId id="2147485824" r:id="rId15"/>
    <p:sldLayoutId id="2147485825" r:id="rId16"/>
    <p:sldLayoutId id="2147485826" r:id="rId17"/>
    <p:sldLayoutId id="2147485827" r:id="rId18"/>
    <p:sldLayoutId id="2147485828" r:id="rId19"/>
    <p:sldLayoutId id="2147485829" r:id="rId20"/>
    <p:sldLayoutId id="2147485830" r:id="rId21"/>
    <p:sldLayoutId id="2147485831" r:id="rId22"/>
    <p:sldLayoutId id="2147485832" r:id="rId23"/>
    <p:sldLayoutId id="2147485833" r:id="rId24"/>
    <p:sldLayoutId id="2147485834" r:id="rId25"/>
    <p:sldLayoutId id="2147485835" r:id="rId26"/>
    <p:sldLayoutId id="2147485836" r:id="rId27"/>
    <p:sldLayoutId id="2147485837" r:id="rId28"/>
    <p:sldLayoutId id="2147485838" r:id="rId29"/>
    <p:sldLayoutId id="2147485839" r:id="rId30"/>
    <p:sldLayoutId id="2147485840" r:id="rId31"/>
    <p:sldLayoutId id="2147485841" r:id="rId32"/>
    <p:sldLayoutId id="2147485842" r:id="rId33"/>
    <p:sldLayoutId id="2147485843" r:id="rId34"/>
    <p:sldLayoutId id="2147485844" r:id="rId35"/>
    <p:sldLayoutId id="2147485845" r:id="rId36"/>
    <p:sldLayoutId id="2147485846" r:id="rId37"/>
    <p:sldLayoutId id="2147485847" r:id="rId38"/>
    <p:sldLayoutId id="2147485848" r:id="rId39"/>
    <p:sldLayoutId id="2147485849" r:id="rId40"/>
    <p:sldLayoutId id="2147485850" r:id="rId41"/>
    <p:sldLayoutId id="2147485851" r:id="rId42"/>
    <p:sldLayoutId id="2147485852" r:id="rId43"/>
    <p:sldLayoutId id="2147485853" r:id="rId44"/>
    <p:sldLayoutId id="2147485854" r:id="rId45"/>
    <p:sldLayoutId id="2147485855" r:id="rId46"/>
    <p:sldLayoutId id="2147485856" r:id="rId47"/>
    <p:sldLayoutId id="2147485857" r:id="rId48"/>
    <p:sldLayoutId id="2147485858" r:id="rId49"/>
    <p:sldLayoutId id="2147485859" r:id="rId50"/>
    <p:sldLayoutId id="2147485860" r:id="rId51"/>
    <p:sldLayoutId id="2147485861" r:id="rId52"/>
    <p:sldLayoutId id="2147485862" r:id="rId53"/>
    <p:sldLayoutId id="2147485863" r:id="rId54"/>
    <p:sldLayoutId id="2147485864" r:id="rId55"/>
    <p:sldLayoutId id="2147485865" r:id="rId56"/>
    <p:sldLayoutId id="2147485866" r:id="rId57"/>
    <p:sldLayoutId id="2147485867" r:id="rId58"/>
    <p:sldLayoutId id="2147485868" r:id="rId59"/>
    <p:sldLayoutId id="2147485869" r:id="rId60"/>
    <p:sldLayoutId id="2147485870" r:id="rId61"/>
    <p:sldLayoutId id="2147485871" r:id="rId62"/>
    <p:sldLayoutId id="2147485872" r:id="rId63"/>
    <p:sldLayoutId id="2147485873" r:id="rId64"/>
    <p:sldLayoutId id="2147485874" r:id="rId65"/>
    <p:sldLayoutId id="2147485875" r:id="rId66"/>
    <p:sldLayoutId id="2147485876" r:id="rId67"/>
    <p:sldLayoutId id="2147485877" r:id="rId68"/>
    <p:sldLayoutId id="2147485878" r:id="rId69"/>
    <p:sldLayoutId id="2147485879" r:id="rId70"/>
    <p:sldLayoutId id="2147485880" r:id="rId71"/>
    <p:sldLayoutId id="2147485881" r:id="rId72"/>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02" name="Group 601">
            <a:extLst>
              <a:ext uri="{FF2B5EF4-FFF2-40B4-BE49-F238E27FC236}">
                <a16:creationId xmlns:a16="http://schemas.microsoft.com/office/drawing/2014/main" id="{FD237E34-E046-4013-83AA-5941D5FF36C9}"/>
              </a:ext>
              <a:ext uri="{C183D7F6-B498-43B3-948B-1728B52AA6E4}">
                <adec:decorative xmlns:adec="http://schemas.microsoft.com/office/drawing/2017/decorative" val="1"/>
              </a:ext>
            </a:extLst>
          </p:cNvPr>
          <p:cNvGrpSpPr/>
          <p:nvPr userDrawn="1"/>
        </p:nvGrpSpPr>
        <p:grpSpPr>
          <a:xfrm rot="5400000">
            <a:off x="10098195" y="2458247"/>
            <a:ext cx="6994526" cy="2060261"/>
            <a:chOff x="2664459" y="4351495"/>
            <a:chExt cx="6858001" cy="2019761"/>
          </a:xfrm>
        </p:grpSpPr>
        <p:pic>
          <p:nvPicPr>
            <p:cNvPr id="6" name="Graphic 5">
              <a:extLst>
                <a:ext uri="{FF2B5EF4-FFF2-40B4-BE49-F238E27FC236}">
                  <a16:creationId xmlns:a16="http://schemas.microsoft.com/office/drawing/2014/main" id="{D01127A8-C04F-4EE0-8BBC-3A86F1CD7D61}"/>
                </a:ext>
              </a:extLst>
            </p:cNvPr>
            <p:cNvPicPr>
              <a:picLocks noChangeAspect="1"/>
            </p:cNvPicPr>
            <p:nvPr userDrawn="1"/>
          </p:nvPicPr>
          <p:blipFill>
            <a:blip r:embed="rId89" cstate="print">
              <a:extLst>
                <a:ext uri="{28A0092B-C50C-407E-A947-70E740481C1C}">
                  <a14:useLocalDpi xmlns:a14="http://schemas.microsoft.com/office/drawing/2010/main"/>
                </a:ext>
                <a:ext uri="{96DAC541-7B7A-43D3-8B79-37D633B846F1}">
                  <asvg:svgBlip xmlns:asvg="http://schemas.microsoft.com/office/drawing/2016/SVG/main" r:embed="rId90"/>
                </a:ext>
              </a:extLst>
            </a:blip>
            <a:stretch>
              <a:fillRect/>
            </a:stretch>
          </p:blipFill>
          <p:spPr>
            <a:xfrm>
              <a:off x="2664459" y="5224639"/>
              <a:ext cx="6858001" cy="1146617"/>
            </a:xfrm>
            <a:prstGeom prst="rect">
              <a:avLst/>
            </a:prstGeom>
          </p:spPr>
        </p:pic>
        <p:pic>
          <p:nvPicPr>
            <p:cNvPr id="601" name="Picture 600">
              <a:extLst>
                <a:ext uri="{FF2B5EF4-FFF2-40B4-BE49-F238E27FC236}">
                  <a16:creationId xmlns:a16="http://schemas.microsoft.com/office/drawing/2014/main" id="{6F164EA7-4916-4A3C-ADA9-75937E33584F}"/>
                </a:ext>
              </a:extLst>
            </p:cNvPr>
            <p:cNvPicPr>
              <a:picLocks noChangeAspect="1"/>
            </p:cNvPicPr>
            <p:nvPr userDrawn="1"/>
          </p:nvPicPr>
          <p:blipFill>
            <a:blip r:embed="rId91" cstate="print">
              <a:extLst>
                <a:ext uri="{28A0092B-C50C-407E-A947-70E740481C1C}">
                  <a14:useLocalDpi xmlns:a14="http://schemas.microsoft.com/office/drawing/2010/main"/>
                </a:ext>
              </a:extLst>
            </a:blip>
            <a:stretch>
              <a:fillRect/>
            </a:stretch>
          </p:blipFill>
          <p:spPr>
            <a:xfrm>
              <a:off x="2664459" y="4351495"/>
              <a:ext cx="6793992" cy="690372"/>
            </a:xfrm>
            <a:prstGeom prst="rect">
              <a:avLst/>
            </a:prstGeom>
          </p:spPr>
        </p:pic>
      </p:grpSp>
    </p:spTree>
    <p:extLst>
      <p:ext uri="{BB962C8B-B14F-4D97-AF65-F5344CB8AC3E}">
        <p14:creationId xmlns:p14="http://schemas.microsoft.com/office/powerpoint/2010/main" val="1455752228"/>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 id="2147485091" r:id="rId13"/>
    <p:sldLayoutId id="2147485092" r:id="rId14"/>
    <p:sldLayoutId id="2147485093" r:id="rId15"/>
    <p:sldLayoutId id="2147485094" r:id="rId16"/>
    <p:sldLayoutId id="2147485095" r:id="rId17"/>
    <p:sldLayoutId id="2147485096" r:id="rId18"/>
    <p:sldLayoutId id="2147485097" r:id="rId19"/>
    <p:sldLayoutId id="2147485098" r:id="rId20"/>
    <p:sldLayoutId id="2147485099" r:id="rId21"/>
    <p:sldLayoutId id="2147485100" r:id="rId22"/>
    <p:sldLayoutId id="2147485101" r:id="rId23"/>
    <p:sldLayoutId id="2147485102" r:id="rId24"/>
    <p:sldLayoutId id="2147485103" r:id="rId25"/>
    <p:sldLayoutId id="2147485104" r:id="rId26"/>
    <p:sldLayoutId id="2147485105" r:id="rId27"/>
    <p:sldLayoutId id="2147485106" r:id="rId28"/>
    <p:sldLayoutId id="2147485107" r:id="rId29"/>
    <p:sldLayoutId id="2147485108" r:id="rId30"/>
    <p:sldLayoutId id="2147485109" r:id="rId31"/>
    <p:sldLayoutId id="2147485110" r:id="rId32"/>
    <p:sldLayoutId id="2147485111" r:id="rId33"/>
    <p:sldLayoutId id="2147485112" r:id="rId34"/>
    <p:sldLayoutId id="2147485113" r:id="rId35"/>
    <p:sldLayoutId id="2147485114" r:id="rId36"/>
    <p:sldLayoutId id="2147485115" r:id="rId37"/>
    <p:sldLayoutId id="2147485116" r:id="rId38"/>
    <p:sldLayoutId id="2147485117" r:id="rId39"/>
    <p:sldLayoutId id="2147485118" r:id="rId40"/>
    <p:sldLayoutId id="2147485119" r:id="rId41"/>
    <p:sldLayoutId id="2147485120" r:id="rId42"/>
    <p:sldLayoutId id="2147485121" r:id="rId43"/>
    <p:sldLayoutId id="2147485122" r:id="rId44"/>
    <p:sldLayoutId id="2147485123" r:id="rId45"/>
    <p:sldLayoutId id="2147485124" r:id="rId46"/>
    <p:sldLayoutId id="2147485125" r:id="rId47"/>
    <p:sldLayoutId id="2147485126" r:id="rId48"/>
    <p:sldLayoutId id="2147485127" r:id="rId49"/>
    <p:sldLayoutId id="2147485128" r:id="rId50"/>
    <p:sldLayoutId id="2147485129" r:id="rId51"/>
    <p:sldLayoutId id="2147485130" r:id="rId52"/>
    <p:sldLayoutId id="2147485131" r:id="rId53"/>
    <p:sldLayoutId id="2147485132" r:id="rId54"/>
    <p:sldLayoutId id="2147485133" r:id="rId55"/>
    <p:sldLayoutId id="2147485134" r:id="rId56"/>
    <p:sldLayoutId id="2147485135" r:id="rId57"/>
    <p:sldLayoutId id="2147485136" r:id="rId58"/>
    <p:sldLayoutId id="2147485137" r:id="rId59"/>
    <p:sldLayoutId id="2147485138" r:id="rId60"/>
    <p:sldLayoutId id="2147485139" r:id="rId61"/>
    <p:sldLayoutId id="2147485361" r:id="rId62"/>
    <p:sldLayoutId id="2147485362" r:id="rId63"/>
    <p:sldLayoutId id="2147485363" r:id="rId64"/>
    <p:sldLayoutId id="2147485364" r:id="rId65"/>
    <p:sldLayoutId id="2147485365" r:id="rId66"/>
    <p:sldLayoutId id="2147485366" r:id="rId67"/>
    <p:sldLayoutId id="2147485143" r:id="rId68"/>
    <p:sldLayoutId id="2147485144" r:id="rId69"/>
    <p:sldLayoutId id="2147485145" r:id="rId70"/>
    <p:sldLayoutId id="2147485146" r:id="rId71"/>
    <p:sldLayoutId id="2147485147" r:id="rId72"/>
    <p:sldLayoutId id="2147485148" r:id="rId73"/>
    <p:sldLayoutId id="2147485149" r:id="rId74"/>
    <p:sldLayoutId id="2147485140" r:id="rId75"/>
    <p:sldLayoutId id="2147485141" r:id="rId76"/>
    <p:sldLayoutId id="2147485150" r:id="rId77"/>
    <p:sldLayoutId id="2147485151" r:id="rId78"/>
    <p:sldLayoutId id="2147485152" r:id="rId79"/>
    <p:sldLayoutId id="2147485451" r:id="rId80"/>
    <p:sldLayoutId id="2147485569" r:id="rId81"/>
    <p:sldLayoutId id="2147485635" r:id="rId82"/>
    <p:sldLayoutId id="2147485636" r:id="rId83"/>
    <p:sldLayoutId id="2147485677" r:id="rId84"/>
    <p:sldLayoutId id="2147485678" r:id="rId85"/>
    <p:sldLayoutId id="2147485679" r:id="rId86"/>
    <p:sldLayoutId id="2147485808" r:id="rId87"/>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078C72-BCCF-4E49-8FC4-C6DD8CBB3831}"/>
              </a:ext>
            </a:extLst>
          </p:cNvPr>
          <p:cNvGraphicFramePr>
            <a:graphicFrameLocks noChangeAspect="1"/>
          </p:cNvGraphicFramePr>
          <p:nvPr userDrawn="1">
            <p:custDataLst>
              <p:tags r:id="rId22"/>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23" imgW="425" imgH="424" progId="TCLayout.ActiveDocument.1">
                  <p:embed/>
                </p:oleObj>
              </mc:Choice>
              <mc:Fallback>
                <p:oleObj name="think-cell Slide" r:id="rId23" imgW="425" imgH="424" progId="TCLayout.ActiveDocument.1">
                  <p:embed/>
                  <p:pic>
                    <p:nvPicPr>
                      <p:cNvPr id="3" name="Object 2" hidden="1">
                        <a:extLst>
                          <a:ext uri="{FF2B5EF4-FFF2-40B4-BE49-F238E27FC236}">
                            <a16:creationId xmlns:a16="http://schemas.microsoft.com/office/drawing/2014/main" id="{EE078C72-BCCF-4E49-8FC4-C6DD8CBB3831}"/>
                          </a:ext>
                        </a:extLst>
                      </p:cNvPr>
                      <p:cNvPicPr/>
                      <p:nvPr/>
                    </p:nvPicPr>
                    <p:blipFill>
                      <a:blip r:embed="rId24"/>
                      <a:stretch>
                        <a:fillRect/>
                      </a:stretch>
                    </p:blipFill>
                    <p:spPr>
                      <a:xfrm>
                        <a:off x="1621" y="1621"/>
                        <a:ext cx="1619" cy="1619"/>
                      </a:xfrm>
                      <a:prstGeom prst="rect">
                        <a:avLst/>
                      </a:prstGeom>
                    </p:spPr>
                  </p:pic>
                </p:oleObj>
              </mc:Fallback>
            </mc:AlternateContent>
          </a:graphicData>
        </a:graphic>
      </p:graphicFrame>
      <p:sp>
        <p:nvSpPr>
          <p:cNvPr id="2" name="Title Placeholder 1"/>
          <p:cNvSpPr>
            <a:spLocks noGrp="1"/>
          </p:cNvSpPr>
          <p:nvPr>
            <p:ph type="title"/>
          </p:nvPr>
        </p:nvSpPr>
        <p:spPr>
          <a:xfrm>
            <a:off x="274639" y="295277"/>
            <a:ext cx="1169779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695466"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5"/>
          <a:stretch>
            <a:fillRect/>
          </a:stretch>
        </p:blipFill>
        <p:spPr>
          <a:xfrm rot="5400000">
            <a:off x="9393899" y="3050516"/>
            <a:ext cx="6995160" cy="894134"/>
          </a:xfrm>
          <a:prstGeom prst="rect">
            <a:avLst/>
          </a:prstGeom>
        </p:spPr>
      </p:pic>
    </p:spTree>
    <p:extLst>
      <p:ext uri="{BB962C8B-B14F-4D97-AF65-F5344CB8AC3E}">
        <p14:creationId xmlns:p14="http://schemas.microsoft.com/office/powerpoint/2010/main" val="4192867000"/>
      </p:ext>
    </p:extLst>
  </p:cSld>
  <p:clrMap bg1="lt1" tx1="dk1" bg2="lt2" tx2="dk2" accent1="accent1" accent2="accent2" accent3="accent3" accent4="accent4" accent5="accent5" accent6="accent6" hlink="hlink" folHlink="folHlink"/>
  <p:sldLayoutIdLst>
    <p:sldLayoutId id="2147485368" r:id="rId1"/>
    <p:sldLayoutId id="2147485369" r:id="rId2"/>
    <p:sldLayoutId id="2147485370" r:id="rId3"/>
    <p:sldLayoutId id="2147485371" r:id="rId4"/>
    <p:sldLayoutId id="2147485372" r:id="rId5"/>
    <p:sldLayoutId id="2147485373" r:id="rId6"/>
    <p:sldLayoutId id="2147485374" r:id="rId7"/>
    <p:sldLayoutId id="2147485375" r:id="rId8"/>
    <p:sldLayoutId id="2147485376" r:id="rId9"/>
    <p:sldLayoutId id="2147485377" r:id="rId10"/>
    <p:sldLayoutId id="2147485378" r:id="rId11"/>
    <p:sldLayoutId id="2147485379" r:id="rId12"/>
    <p:sldLayoutId id="2147485380" r:id="rId13"/>
    <p:sldLayoutId id="2147485381" r:id="rId14"/>
    <p:sldLayoutId id="2147485382" r:id="rId15"/>
    <p:sldLayoutId id="2147485383" r:id="rId16"/>
    <p:sldLayoutId id="2147485384" r:id="rId17"/>
    <p:sldLayoutId id="2147485385" r:id="rId18"/>
    <p:sldLayoutId id="2147485386" r:id="rId19"/>
    <p:sldLayoutId id="2147485387" r:id="rId20"/>
  </p:sldLayoutIdLst>
  <p:transition>
    <p:fade/>
  </p:transition>
  <p:txStyles>
    <p:titleStyle>
      <a:lvl1pPr algn="l" defTabSz="932205" rtl="0" eaLnBrk="1" latinLnBrk="0" hangingPunct="1">
        <a:lnSpc>
          <a:spcPct val="90000"/>
        </a:lnSpc>
        <a:spcBef>
          <a:spcPct val="0"/>
        </a:spcBef>
        <a:buNone/>
        <a:defRPr lang="en-US" sz="448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02" marR="0" indent="-342702" algn="l" defTabSz="932205" rtl="0" eaLnBrk="1" fontAlgn="auto" latinLnBrk="0" hangingPunct="1">
        <a:lnSpc>
          <a:spcPct val="90000"/>
        </a:lnSpc>
        <a:spcBef>
          <a:spcPct val="20000"/>
        </a:spcBef>
        <a:spcAft>
          <a:spcPts val="0"/>
        </a:spcAft>
        <a:buClrTx/>
        <a:buSzPct val="90000"/>
        <a:buFont typeface="Arial" pitchFamily="34" charset="0"/>
        <a:buChar char="•"/>
        <a:tabLst/>
        <a:defRPr sz="3997" kern="1200" spc="0" baseline="0">
          <a:gradFill>
            <a:gsLst>
              <a:gs pos="1250">
                <a:schemeClr val="tx1"/>
              </a:gs>
              <a:gs pos="100000">
                <a:schemeClr val="tx1"/>
              </a:gs>
            </a:gsLst>
            <a:lin ang="5400000" scaled="0"/>
          </a:gradFill>
          <a:latin typeface="+mj-lt"/>
          <a:ea typeface="+mn-ea"/>
          <a:cs typeface="+mn-cs"/>
        </a:defRPr>
      </a:lvl1pPr>
      <a:lvl2pPr marL="583863" marR="0" indent="-241159" algn="l" defTabSz="932205"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638"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107"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576" marR="0" indent="-228469" algn="l" defTabSz="93220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3563"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666"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769"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872"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205" rtl="0" eaLnBrk="1" latinLnBrk="0" hangingPunct="1">
        <a:defRPr sz="1800" kern="1200">
          <a:solidFill>
            <a:schemeClr val="tx1"/>
          </a:solidFill>
          <a:latin typeface="+mn-lt"/>
          <a:ea typeface="+mn-ea"/>
          <a:cs typeface="+mn-cs"/>
        </a:defRPr>
      </a:lvl1pPr>
      <a:lvl2pPr marL="466101" algn="l" defTabSz="932205" rtl="0" eaLnBrk="1" latinLnBrk="0" hangingPunct="1">
        <a:defRPr sz="1800" kern="1200">
          <a:solidFill>
            <a:schemeClr val="tx1"/>
          </a:solidFill>
          <a:latin typeface="+mn-lt"/>
          <a:ea typeface="+mn-ea"/>
          <a:cs typeface="+mn-cs"/>
        </a:defRPr>
      </a:lvl2pPr>
      <a:lvl3pPr marL="932205" algn="l" defTabSz="932205" rtl="0" eaLnBrk="1" latinLnBrk="0" hangingPunct="1">
        <a:defRPr sz="1800" kern="1200">
          <a:solidFill>
            <a:schemeClr val="tx1"/>
          </a:solidFill>
          <a:latin typeface="+mn-lt"/>
          <a:ea typeface="+mn-ea"/>
          <a:cs typeface="+mn-cs"/>
        </a:defRPr>
      </a:lvl3pPr>
      <a:lvl4pPr marL="1398307" algn="l" defTabSz="932205" rtl="0" eaLnBrk="1" latinLnBrk="0" hangingPunct="1">
        <a:defRPr sz="1800" kern="1200">
          <a:solidFill>
            <a:schemeClr val="tx1"/>
          </a:solidFill>
          <a:latin typeface="+mn-lt"/>
          <a:ea typeface="+mn-ea"/>
          <a:cs typeface="+mn-cs"/>
        </a:defRPr>
      </a:lvl4pPr>
      <a:lvl5pPr marL="1864410" algn="l" defTabSz="932205" rtl="0" eaLnBrk="1" latinLnBrk="0" hangingPunct="1">
        <a:defRPr sz="1800" kern="1200">
          <a:solidFill>
            <a:schemeClr val="tx1"/>
          </a:solidFill>
          <a:latin typeface="+mn-lt"/>
          <a:ea typeface="+mn-ea"/>
          <a:cs typeface="+mn-cs"/>
        </a:defRPr>
      </a:lvl5pPr>
      <a:lvl6pPr marL="2330512" algn="l" defTabSz="932205" rtl="0" eaLnBrk="1" latinLnBrk="0" hangingPunct="1">
        <a:defRPr sz="1800" kern="1200">
          <a:solidFill>
            <a:schemeClr val="tx1"/>
          </a:solidFill>
          <a:latin typeface="+mn-lt"/>
          <a:ea typeface="+mn-ea"/>
          <a:cs typeface="+mn-cs"/>
        </a:defRPr>
      </a:lvl6pPr>
      <a:lvl7pPr marL="2796615" algn="l" defTabSz="932205" rtl="0" eaLnBrk="1" latinLnBrk="0" hangingPunct="1">
        <a:defRPr sz="1800" kern="1200">
          <a:solidFill>
            <a:schemeClr val="tx1"/>
          </a:solidFill>
          <a:latin typeface="+mn-lt"/>
          <a:ea typeface="+mn-ea"/>
          <a:cs typeface="+mn-cs"/>
        </a:defRPr>
      </a:lvl7pPr>
      <a:lvl8pPr marL="3262716" algn="l" defTabSz="932205" rtl="0" eaLnBrk="1" latinLnBrk="0" hangingPunct="1">
        <a:defRPr sz="1800" kern="1200">
          <a:solidFill>
            <a:schemeClr val="tx1"/>
          </a:solidFill>
          <a:latin typeface="+mn-lt"/>
          <a:ea typeface="+mn-ea"/>
          <a:cs typeface="+mn-cs"/>
        </a:defRPr>
      </a:lvl8pPr>
      <a:lvl9pPr marL="3728821" algn="l" defTabSz="93220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guide id="27" pos="751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a:extLst>
              <a:ext uri="{FF2B5EF4-FFF2-40B4-BE49-F238E27FC236}">
                <a16:creationId xmlns:a16="http://schemas.microsoft.com/office/drawing/2014/main" id="{1B6B438D-C929-0AEC-D26B-02B9795BD849}"/>
              </a:ext>
            </a:extLst>
          </p:cNvPr>
          <p:cNvPicPr>
            <a:picLocks noChangeAspect="1"/>
          </p:cNvPicPr>
          <p:nvPr userDrawn="1"/>
        </p:nvPicPr>
        <p:blipFill>
          <a:blip r:embed="rId64"/>
          <a:stretch>
            <a:fillRect/>
          </a:stretch>
        </p:blipFill>
        <p:spPr>
          <a:xfrm rot="16200000">
            <a:off x="11521324" y="1272460"/>
            <a:ext cx="5654198" cy="3109279"/>
          </a:xfrm>
          <a:prstGeom prst="rect">
            <a:avLst/>
          </a:prstGeom>
        </p:spPr>
      </p:pic>
    </p:spTree>
    <p:extLst>
      <p:ext uri="{BB962C8B-B14F-4D97-AF65-F5344CB8AC3E}">
        <p14:creationId xmlns:p14="http://schemas.microsoft.com/office/powerpoint/2010/main" val="1096996921"/>
      </p:ext>
    </p:extLst>
  </p:cSld>
  <p:clrMap bg1="lt1" tx1="dk1" bg2="lt2" tx2="dk2" accent1="accent1" accent2="accent2" accent3="accent3" accent4="accent4" accent5="accent5" accent6="accent6" hlink="hlink" folHlink="folHlink"/>
  <p:sldLayoutIdLst>
    <p:sldLayoutId id="2147485389" r:id="rId1"/>
    <p:sldLayoutId id="2147485390" r:id="rId2"/>
    <p:sldLayoutId id="2147485391" r:id="rId3"/>
    <p:sldLayoutId id="2147485392" r:id="rId4"/>
    <p:sldLayoutId id="2147485393" r:id="rId5"/>
    <p:sldLayoutId id="2147485394" r:id="rId6"/>
    <p:sldLayoutId id="2147485395" r:id="rId7"/>
    <p:sldLayoutId id="2147485396" r:id="rId8"/>
    <p:sldLayoutId id="2147485397" r:id="rId9"/>
    <p:sldLayoutId id="2147485398" r:id="rId10"/>
    <p:sldLayoutId id="2147485399" r:id="rId11"/>
    <p:sldLayoutId id="2147485400" r:id="rId12"/>
    <p:sldLayoutId id="2147485401" r:id="rId13"/>
    <p:sldLayoutId id="2147485402" r:id="rId14"/>
    <p:sldLayoutId id="2147485403" r:id="rId15"/>
    <p:sldLayoutId id="2147485404" r:id="rId16"/>
    <p:sldLayoutId id="2147485405" r:id="rId17"/>
    <p:sldLayoutId id="2147485406" r:id="rId18"/>
    <p:sldLayoutId id="2147485407" r:id="rId19"/>
    <p:sldLayoutId id="2147485408" r:id="rId20"/>
    <p:sldLayoutId id="2147485409" r:id="rId21"/>
    <p:sldLayoutId id="2147485410" r:id="rId22"/>
    <p:sldLayoutId id="2147485411" r:id="rId23"/>
    <p:sldLayoutId id="2147485412" r:id="rId24"/>
    <p:sldLayoutId id="2147485413" r:id="rId25"/>
    <p:sldLayoutId id="2147485414" r:id="rId26"/>
    <p:sldLayoutId id="2147485415" r:id="rId27"/>
    <p:sldLayoutId id="2147485416" r:id="rId28"/>
    <p:sldLayoutId id="2147485417" r:id="rId29"/>
    <p:sldLayoutId id="2147485418" r:id="rId30"/>
    <p:sldLayoutId id="2147485419" r:id="rId31"/>
    <p:sldLayoutId id="2147485420" r:id="rId32"/>
    <p:sldLayoutId id="2147485421" r:id="rId33"/>
    <p:sldLayoutId id="2147485422" r:id="rId34"/>
    <p:sldLayoutId id="2147485423" r:id="rId35"/>
    <p:sldLayoutId id="2147485424" r:id="rId36"/>
    <p:sldLayoutId id="2147485425" r:id="rId37"/>
    <p:sldLayoutId id="2147485426" r:id="rId38"/>
    <p:sldLayoutId id="2147485427" r:id="rId39"/>
    <p:sldLayoutId id="2147485428" r:id="rId40"/>
    <p:sldLayoutId id="2147485429" r:id="rId41"/>
    <p:sldLayoutId id="2147485430" r:id="rId42"/>
    <p:sldLayoutId id="2147485431" r:id="rId43"/>
    <p:sldLayoutId id="2147485432" r:id="rId44"/>
    <p:sldLayoutId id="2147485433" r:id="rId45"/>
    <p:sldLayoutId id="2147485434" r:id="rId46"/>
    <p:sldLayoutId id="2147485435" r:id="rId47"/>
    <p:sldLayoutId id="2147485436" r:id="rId48"/>
    <p:sldLayoutId id="2147485437" r:id="rId49"/>
    <p:sldLayoutId id="2147485438" r:id="rId50"/>
    <p:sldLayoutId id="2147485439" r:id="rId51"/>
    <p:sldLayoutId id="2147485440" r:id="rId52"/>
    <p:sldLayoutId id="2147485441" r:id="rId53"/>
    <p:sldLayoutId id="2147485442" r:id="rId54"/>
    <p:sldLayoutId id="2147485443" r:id="rId55"/>
    <p:sldLayoutId id="2147485444" r:id="rId56"/>
    <p:sldLayoutId id="2147485445" r:id="rId57"/>
    <p:sldLayoutId id="2147485446" r:id="rId58"/>
    <p:sldLayoutId id="2147485447" r:id="rId59"/>
    <p:sldLayoutId id="2147485448" r:id="rId60"/>
    <p:sldLayoutId id="2147485449" r:id="rId61"/>
    <p:sldLayoutId id="2147485717" r:id="rId62"/>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rot="16200000">
            <a:off x="12097904" y="1485332"/>
            <a:ext cx="7741837" cy="164508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a:extLst>
              <a:ext uri="{FF2B5EF4-FFF2-40B4-BE49-F238E27FC236}">
                <a16:creationId xmlns:a16="http://schemas.microsoft.com/office/drawing/2014/main" id="{53157393-316F-A6C2-3260-C050F5D2064E}"/>
              </a:ext>
            </a:extLst>
          </p:cNvPr>
          <p:cNvPicPr>
            <a:picLocks noChangeAspect="1" noChangeArrowheads="1"/>
          </p:cNvPicPr>
          <p:nvPr userDrawn="1"/>
        </p:nvPicPr>
        <p:blipFill>
          <a:blip r:embed="rId117">
            <a:extLst>
              <a:ext uri="{28A0092B-C50C-407E-A947-70E740481C1C}">
                <a14:useLocalDpi xmlns:a14="http://schemas.microsoft.com/office/drawing/2010/main" val="0"/>
              </a:ext>
            </a:extLst>
          </a:blip>
          <a:srcRect/>
          <a:stretch>
            <a:fillRect/>
          </a:stretch>
        </p:blipFill>
        <p:spPr bwMode="auto">
          <a:xfrm rot="16200000">
            <a:off x="11909807" y="818927"/>
            <a:ext cx="6457107" cy="481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458847"/>
      </p:ext>
    </p:extLst>
  </p:cSld>
  <p:clrMap bg1="lt1" tx1="dk1" bg2="lt2" tx2="dk2" accent1="accent1" accent2="accent2" accent3="accent3" accent4="accent4" accent5="accent5" accent6="accent6" hlink="hlink" folHlink="folHlink"/>
  <p:sldLayoutIdLst>
    <p:sldLayoutId id="2147485453" r:id="rId1"/>
    <p:sldLayoutId id="2147485454" r:id="rId2"/>
    <p:sldLayoutId id="2147485455" r:id="rId3"/>
    <p:sldLayoutId id="2147485456" r:id="rId4"/>
    <p:sldLayoutId id="2147485457" r:id="rId5"/>
    <p:sldLayoutId id="2147485458" r:id="rId6"/>
    <p:sldLayoutId id="2147485459" r:id="rId7"/>
    <p:sldLayoutId id="2147485460" r:id="rId8"/>
    <p:sldLayoutId id="2147485461" r:id="rId9"/>
    <p:sldLayoutId id="2147485462" r:id="rId10"/>
    <p:sldLayoutId id="2147485463" r:id="rId11"/>
    <p:sldLayoutId id="2147485464" r:id="rId12"/>
    <p:sldLayoutId id="2147485465" r:id="rId13"/>
    <p:sldLayoutId id="2147485466" r:id="rId14"/>
    <p:sldLayoutId id="2147485467" r:id="rId15"/>
    <p:sldLayoutId id="2147485468" r:id="rId16"/>
    <p:sldLayoutId id="2147485469" r:id="rId17"/>
    <p:sldLayoutId id="2147485470" r:id="rId18"/>
    <p:sldLayoutId id="2147485471" r:id="rId19"/>
    <p:sldLayoutId id="2147485472" r:id="rId20"/>
    <p:sldLayoutId id="2147485473" r:id="rId21"/>
    <p:sldLayoutId id="2147485474" r:id="rId22"/>
    <p:sldLayoutId id="2147485475" r:id="rId23"/>
    <p:sldLayoutId id="2147485476" r:id="rId24"/>
    <p:sldLayoutId id="2147485477" r:id="rId25"/>
    <p:sldLayoutId id="2147485478" r:id="rId26"/>
    <p:sldLayoutId id="2147485479" r:id="rId27"/>
    <p:sldLayoutId id="2147485480" r:id="rId28"/>
    <p:sldLayoutId id="2147485481" r:id="rId29"/>
    <p:sldLayoutId id="2147485482" r:id="rId30"/>
    <p:sldLayoutId id="2147485483" r:id="rId31"/>
    <p:sldLayoutId id="2147485484" r:id="rId32"/>
    <p:sldLayoutId id="2147485485" r:id="rId33"/>
    <p:sldLayoutId id="2147485486" r:id="rId34"/>
    <p:sldLayoutId id="2147485487" r:id="rId35"/>
    <p:sldLayoutId id="2147485488" r:id="rId36"/>
    <p:sldLayoutId id="2147485489" r:id="rId37"/>
    <p:sldLayoutId id="2147485490" r:id="rId38"/>
    <p:sldLayoutId id="2147485491" r:id="rId39"/>
    <p:sldLayoutId id="2147485492" r:id="rId40"/>
    <p:sldLayoutId id="2147485493" r:id="rId41"/>
    <p:sldLayoutId id="2147485494" r:id="rId42"/>
    <p:sldLayoutId id="2147485495" r:id="rId43"/>
    <p:sldLayoutId id="2147485496" r:id="rId44"/>
    <p:sldLayoutId id="2147485497" r:id="rId45"/>
    <p:sldLayoutId id="2147485498" r:id="rId46"/>
    <p:sldLayoutId id="2147485499" r:id="rId47"/>
    <p:sldLayoutId id="2147485500" r:id="rId48"/>
    <p:sldLayoutId id="2147485501" r:id="rId49"/>
    <p:sldLayoutId id="2147485502" r:id="rId50"/>
    <p:sldLayoutId id="2147485503" r:id="rId51"/>
    <p:sldLayoutId id="2147485504" r:id="rId52"/>
    <p:sldLayoutId id="2147485505" r:id="rId53"/>
    <p:sldLayoutId id="2147485506" r:id="rId54"/>
    <p:sldLayoutId id="2147485507" r:id="rId55"/>
    <p:sldLayoutId id="2147485508" r:id="rId56"/>
    <p:sldLayoutId id="2147485509" r:id="rId57"/>
    <p:sldLayoutId id="2147485510" r:id="rId58"/>
    <p:sldLayoutId id="2147485511" r:id="rId59"/>
    <p:sldLayoutId id="2147485512" r:id="rId60"/>
    <p:sldLayoutId id="2147485513" r:id="rId61"/>
    <p:sldLayoutId id="2147485514" r:id="rId62"/>
    <p:sldLayoutId id="2147485515" r:id="rId63"/>
    <p:sldLayoutId id="2147485516" r:id="rId64"/>
    <p:sldLayoutId id="2147485517" r:id="rId65"/>
    <p:sldLayoutId id="2147485518" r:id="rId66"/>
    <p:sldLayoutId id="2147485519" r:id="rId67"/>
    <p:sldLayoutId id="2147485520" r:id="rId68"/>
    <p:sldLayoutId id="2147485521" r:id="rId69"/>
    <p:sldLayoutId id="2147485522" r:id="rId70"/>
    <p:sldLayoutId id="2147485523" r:id="rId71"/>
    <p:sldLayoutId id="2147485524" r:id="rId72"/>
    <p:sldLayoutId id="2147485525" r:id="rId73"/>
    <p:sldLayoutId id="2147485526" r:id="rId74"/>
    <p:sldLayoutId id="2147485527" r:id="rId75"/>
    <p:sldLayoutId id="2147485528" r:id="rId76"/>
    <p:sldLayoutId id="2147485529" r:id="rId77"/>
    <p:sldLayoutId id="2147485530" r:id="rId78"/>
    <p:sldLayoutId id="2147485531" r:id="rId79"/>
    <p:sldLayoutId id="2147485532" r:id="rId80"/>
    <p:sldLayoutId id="2147485533" r:id="rId81"/>
    <p:sldLayoutId id="2147485534" r:id="rId82"/>
    <p:sldLayoutId id="2147485535" r:id="rId83"/>
    <p:sldLayoutId id="2147485536" r:id="rId84"/>
    <p:sldLayoutId id="2147485537" r:id="rId85"/>
    <p:sldLayoutId id="2147485538" r:id="rId86"/>
    <p:sldLayoutId id="2147485539" r:id="rId87"/>
    <p:sldLayoutId id="2147485540" r:id="rId88"/>
    <p:sldLayoutId id="2147485541" r:id="rId89"/>
    <p:sldLayoutId id="2147485542" r:id="rId90"/>
    <p:sldLayoutId id="2147485543" r:id="rId91"/>
    <p:sldLayoutId id="2147485544" r:id="rId92"/>
    <p:sldLayoutId id="2147485545" r:id="rId93"/>
    <p:sldLayoutId id="2147485546" r:id="rId94"/>
    <p:sldLayoutId id="2147485547" r:id="rId95"/>
    <p:sldLayoutId id="2147485548" r:id="rId96"/>
    <p:sldLayoutId id="2147485549" r:id="rId97"/>
    <p:sldLayoutId id="2147485550" r:id="rId98"/>
    <p:sldLayoutId id="2147485551" r:id="rId99"/>
    <p:sldLayoutId id="2147485552" r:id="rId100"/>
    <p:sldLayoutId id="2147485553" r:id="rId101"/>
    <p:sldLayoutId id="2147485554" r:id="rId102"/>
    <p:sldLayoutId id="2147485555" r:id="rId103"/>
    <p:sldLayoutId id="2147485556" r:id="rId104"/>
    <p:sldLayoutId id="2147485557" r:id="rId105"/>
    <p:sldLayoutId id="2147485558" r:id="rId106"/>
    <p:sldLayoutId id="2147485559" r:id="rId107"/>
    <p:sldLayoutId id="2147485560" r:id="rId108"/>
    <p:sldLayoutId id="2147485561" r:id="rId109"/>
    <p:sldLayoutId id="2147485562" r:id="rId110"/>
    <p:sldLayoutId id="2147485563" r:id="rId111"/>
    <p:sldLayoutId id="2147485564" r:id="rId112"/>
    <p:sldLayoutId id="2147485566" r:id="rId113"/>
    <p:sldLayoutId id="2147485567" r:id="rId114"/>
    <p:sldLayoutId id="2147485568" r:id="rId115"/>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2"/>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rgbClr val="000000"/>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rgbClr val="000000"/>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rgbClr val="000000"/>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rgbClr val="000000"/>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rgbClr val="000000"/>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4839804"/>
      </p:ext>
    </p:extLst>
  </p:cSld>
  <p:clrMap bg1="lt1" tx1="dk1" bg2="lt2" tx2="dk2" accent1="accent1" accent2="accent2" accent3="accent3" accent4="accent4" accent5="accent5" accent6="accent6" hlink="hlink" folHlink="folHlink"/>
  <p:sldLayoutIdLst>
    <p:sldLayoutId id="2147485573" r:id="rId1"/>
    <p:sldLayoutId id="2147485574" r:id="rId2"/>
    <p:sldLayoutId id="2147485575" r:id="rId3"/>
    <p:sldLayoutId id="2147485576" r:id="rId4"/>
    <p:sldLayoutId id="2147485577" r:id="rId5"/>
    <p:sldLayoutId id="2147485578" r:id="rId6"/>
    <p:sldLayoutId id="2147485579" r:id="rId7"/>
    <p:sldLayoutId id="2147485580" r:id="rId8"/>
    <p:sldLayoutId id="2147485581" r:id="rId9"/>
    <p:sldLayoutId id="2147485582" r:id="rId10"/>
    <p:sldLayoutId id="2147485583" r:id="rId11"/>
    <p:sldLayoutId id="2147485584" r:id="rId12"/>
    <p:sldLayoutId id="2147485585" r:id="rId13"/>
    <p:sldLayoutId id="2147485586" r:id="rId14"/>
    <p:sldLayoutId id="2147485587" r:id="rId15"/>
    <p:sldLayoutId id="2147485588" r:id="rId16"/>
    <p:sldLayoutId id="2147485589" r:id="rId17"/>
    <p:sldLayoutId id="2147485590" r:id="rId18"/>
    <p:sldLayoutId id="2147485591" r:id="rId19"/>
    <p:sldLayoutId id="2147485592" r:id="rId20"/>
    <p:sldLayoutId id="2147485593" r:id="rId21"/>
    <p:sldLayoutId id="2147485594" r:id="rId22"/>
    <p:sldLayoutId id="2147485595" r:id="rId23"/>
    <p:sldLayoutId id="2147485596" r:id="rId24"/>
    <p:sldLayoutId id="2147485597" r:id="rId25"/>
    <p:sldLayoutId id="2147485598" r:id="rId26"/>
    <p:sldLayoutId id="2147485599" r:id="rId27"/>
    <p:sldLayoutId id="2147485600" r:id="rId28"/>
    <p:sldLayoutId id="2147485601" r:id="rId29"/>
    <p:sldLayoutId id="2147485602" r:id="rId30"/>
    <p:sldLayoutId id="2147485603" r:id="rId31"/>
    <p:sldLayoutId id="2147485604" r:id="rId32"/>
    <p:sldLayoutId id="2147485605" r:id="rId33"/>
    <p:sldLayoutId id="2147485606" r:id="rId34"/>
    <p:sldLayoutId id="2147485607" r:id="rId35"/>
    <p:sldLayoutId id="2147485608" r:id="rId36"/>
    <p:sldLayoutId id="2147485609" r:id="rId37"/>
    <p:sldLayoutId id="2147485610" r:id="rId38"/>
    <p:sldLayoutId id="2147485611" r:id="rId39"/>
    <p:sldLayoutId id="2147485612" r:id="rId40"/>
    <p:sldLayoutId id="2147485613" r:id="rId41"/>
    <p:sldLayoutId id="2147485614" r:id="rId42"/>
    <p:sldLayoutId id="2147485615" r:id="rId43"/>
    <p:sldLayoutId id="2147485616" r:id="rId44"/>
    <p:sldLayoutId id="2147485617" r:id="rId45"/>
    <p:sldLayoutId id="2147485618" r:id="rId46"/>
    <p:sldLayoutId id="2147485619" r:id="rId47"/>
    <p:sldLayoutId id="2147485620" r:id="rId48"/>
    <p:sldLayoutId id="2147485621" r:id="rId49"/>
    <p:sldLayoutId id="2147485622" r:id="rId50"/>
    <p:sldLayoutId id="2147485623" r:id="rId51"/>
    <p:sldLayoutId id="2147485624" r:id="rId52"/>
    <p:sldLayoutId id="2147485625" r:id="rId53"/>
    <p:sldLayoutId id="2147485626" r:id="rId54"/>
    <p:sldLayoutId id="2147485627" r:id="rId55"/>
    <p:sldLayoutId id="2147485628" r:id="rId56"/>
    <p:sldLayoutId id="2147485629" r:id="rId57"/>
    <p:sldLayoutId id="2147485630" r:id="rId58"/>
    <p:sldLayoutId id="2147485631" r:id="rId59"/>
    <p:sldLayoutId id="2147485632" r:id="rId60"/>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1"/>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1475270887"/>
      </p:ext>
    </p:extLst>
  </p:cSld>
  <p:clrMap bg1="dk1" tx1="lt1" bg2="dk2"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 id="2147485650" r:id="rId13"/>
    <p:sldLayoutId id="2147485651" r:id="rId14"/>
    <p:sldLayoutId id="2147485652" r:id="rId15"/>
    <p:sldLayoutId id="2147485653" r:id="rId16"/>
    <p:sldLayoutId id="2147485654" r:id="rId17"/>
    <p:sldLayoutId id="2147485655" r:id="rId18"/>
    <p:sldLayoutId id="2147485656" r:id="rId19"/>
    <p:sldLayoutId id="2147485657" r:id="rId20"/>
    <p:sldLayoutId id="2147485658" r:id="rId21"/>
    <p:sldLayoutId id="2147485659" r:id="rId22"/>
    <p:sldLayoutId id="2147485660" r:id="rId23"/>
    <p:sldLayoutId id="2147485661" r:id="rId24"/>
    <p:sldLayoutId id="2147485662" r:id="rId25"/>
    <p:sldLayoutId id="2147485663" r:id="rId26"/>
    <p:sldLayoutId id="2147485664" r:id="rId27"/>
    <p:sldLayoutId id="2147485665" r:id="rId28"/>
    <p:sldLayoutId id="2147485666" r:id="rId29"/>
    <p:sldLayoutId id="2147485667" r:id="rId30"/>
    <p:sldLayoutId id="2147485668" r:id="rId31"/>
    <p:sldLayoutId id="2147485669" r:id="rId32"/>
    <p:sldLayoutId id="2147485670" r:id="rId33"/>
    <p:sldLayoutId id="2147485671" r:id="rId34"/>
    <p:sldLayoutId id="2147485672" r:id="rId35"/>
    <p:sldLayoutId id="2147485673" r:id="rId36"/>
    <p:sldLayoutId id="2147485674" r:id="rId37"/>
    <p:sldLayoutId id="2147485675" r:id="rId38"/>
    <p:sldLayoutId id="2147485676" r:id="rId39"/>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96213"/>
            <a:ext cx="11239464" cy="439465"/>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48">
            <a:extLst>
              <a:ext uri="{FF2B5EF4-FFF2-40B4-BE49-F238E27FC236}">
                <a16:creationId xmlns:a16="http://schemas.microsoft.com/office/drawing/2014/main" id="{51C819AF-7B05-443F-803F-621CF5D19565}"/>
              </a:ext>
              <a:ext uri="{C183D7F6-B498-43B3-948B-1728B52AA6E4}">
                <adec:decorative xmlns:adec="http://schemas.microsoft.com/office/drawing/2017/decorative" val="1"/>
              </a:ext>
            </a:extLst>
          </p:cNvPr>
          <p:cNvGrpSpPr/>
          <p:nvPr userDrawn="1"/>
        </p:nvGrpSpPr>
        <p:grpSpPr>
          <a:xfrm rot="5400000">
            <a:off x="10098195" y="2458247"/>
            <a:ext cx="6994526" cy="2060261"/>
            <a:chOff x="2664459" y="4351495"/>
            <a:chExt cx="6858001" cy="2019761"/>
          </a:xfrm>
        </p:grpSpPr>
        <p:pic>
          <p:nvPicPr>
            <p:cNvPr id="50" name="Graphic 49">
              <a:extLst>
                <a:ext uri="{FF2B5EF4-FFF2-40B4-BE49-F238E27FC236}">
                  <a16:creationId xmlns:a16="http://schemas.microsoft.com/office/drawing/2014/main" id="{44B2C6E5-E83B-46E1-8382-C01172F6C895}"/>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664459" y="5224639"/>
              <a:ext cx="6858001" cy="1146617"/>
            </a:xfrm>
            <a:prstGeom prst="rect">
              <a:avLst/>
            </a:prstGeom>
          </p:spPr>
        </p:pic>
        <p:pic>
          <p:nvPicPr>
            <p:cNvPr id="51" name="Picture 50">
              <a:extLst>
                <a:ext uri="{FF2B5EF4-FFF2-40B4-BE49-F238E27FC236}">
                  <a16:creationId xmlns:a16="http://schemas.microsoft.com/office/drawing/2014/main" id="{D0B125A7-BDA5-4099-BE74-C5BAC0052856}"/>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2664459" y="4351495"/>
              <a:ext cx="6793992" cy="690372"/>
            </a:xfrm>
            <a:prstGeom prst="rect">
              <a:avLst/>
            </a:prstGeom>
          </p:spPr>
        </p:pic>
      </p:grpSp>
      <p:pic>
        <p:nvPicPr>
          <p:cNvPr id="52" name="Picture 51" descr="Chart, treemap chart&#10;&#10;Description automatically generated">
            <a:extLst>
              <a:ext uri="{FF2B5EF4-FFF2-40B4-BE49-F238E27FC236}">
                <a16:creationId xmlns:a16="http://schemas.microsoft.com/office/drawing/2014/main" id="{AD67E848-9525-4408-B99F-C585A03661A2}"/>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l="37354" t="8575" r="7581" b="69394"/>
          <a:stretch/>
        </p:blipFill>
        <p:spPr>
          <a:xfrm rot="5400000">
            <a:off x="13620230" y="5634707"/>
            <a:ext cx="2320141" cy="464194"/>
          </a:xfrm>
          <a:prstGeom prst="rect">
            <a:avLst/>
          </a:prstGeom>
        </p:spPr>
      </p:pic>
    </p:spTree>
    <p:extLst>
      <p:ext uri="{BB962C8B-B14F-4D97-AF65-F5344CB8AC3E}">
        <p14:creationId xmlns:p14="http://schemas.microsoft.com/office/powerpoint/2010/main" val="880811293"/>
      </p:ext>
    </p:extLst>
  </p:cSld>
  <p:clrMap bg1="lt1" tx1="dk1" bg2="lt2" tx2="dk2" accent1="accent1" accent2="accent2" accent3="accent3" accent4="accent4" accent5="accent5" accent6="accent6" hlink="hlink" folHlink="folHlink"/>
  <p:sldLayoutIdLst>
    <p:sldLayoutId id="2147485681" r:id="rId1"/>
    <p:sldLayoutId id="2147485682" r:id="rId2"/>
    <p:sldLayoutId id="2147485683" r:id="rId3"/>
    <p:sldLayoutId id="2147485684" r:id="rId4"/>
    <p:sldLayoutId id="2147485685" r:id="rId5"/>
    <p:sldLayoutId id="2147485686" r:id="rId6"/>
    <p:sldLayoutId id="2147485687" r:id="rId7"/>
    <p:sldLayoutId id="2147485688" r:id="rId8"/>
    <p:sldLayoutId id="2147485689" r:id="rId9"/>
    <p:sldLayoutId id="2147485690" r:id="rId10"/>
    <p:sldLayoutId id="2147485691" r:id="rId11"/>
    <p:sldLayoutId id="2147485692" r:id="rId12"/>
    <p:sldLayoutId id="2147485693" r:id="rId13"/>
    <p:sldLayoutId id="2147485694" r:id="rId14"/>
    <p:sldLayoutId id="2147485695" r:id="rId15"/>
    <p:sldLayoutId id="2147485696" r:id="rId16"/>
    <p:sldLayoutId id="2147485697" r:id="rId17"/>
    <p:sldLayoutId id="2147485698" r:id="rId18"/>
    <p:sldLayoutId id="2147485699" r:id="rId19"/>
    <p:sldLayoutId id="2147485700" r:id="rId20"/>
    <p:sldLayoutId id="2147485701" r:id="rId21"/>
    <p:sldLayoutId id="2147485702" r:id="rId22"/>
    <p:sldLayoutId id="2147485703" r:id="rId23"/>
    <p:sldLayoutId id="2147485704" r:id="rId24"/>
    <p:sldLayoutId id="2147485705" r:id="rId25"/>
    <p:sldLayoutId id="2147485706" r:id="rId26"/>
    <p:sldLayoutId id="2147485707" r:id="rId27"/>
    <p:sldLayoutId id="2147485708" r:id="rId28"/>
    <p:sldLayoutId id="2147485709" r:id="rId29"/>
    <p:sldLayoutId id="2147485710" r:id="rId30"/>
    <p:sldLayoutId id="2147485711" r:id="rId31"/>
    <p:sldLayoutId id="2147485712" r:id="rId32"/>
    <p:sldLayoutId id="2147485713" r:id="rId33"/>
    <p:sldLayoutId id="2147485714" r:id="rId34"/>
    <p:sldLayoutId id="2147485715" r:id="rId35"/>
    <p:sldLayoutId id="2147485716" r:id="rId36"/>
  </p:sldLayoutIdLst>
  <p:transition>
    <p:fade/>
  </p:transition>
  <p:hf sldNum="0" hdr="0" ftr="0" dt="0"/>
  <p:txStyles>
    <p:titleStyle>
      <a:lvl1pPr algn="l" defTabSz="951304" rtl="0" eaLnBrk="1" latinLnBrk="0" hangingPunct="1">
        <a:lnSpc>
          <a:spcPct val="100000"/>
        </a:lnSpc>
        <a:spcBef>
          <a:spcPct val="0"/>
        </a:spcBef>
        <a:buNone/>
        <a:defRPr lang="en-US" sz="2856"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342E05-8CF7-4629-424C-8E31C53B4601}"/>
              </a:ext>
            </a:extLst>
          </p:cNvPr>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6BBC0-64CC-D674-A1FC-F78CFB55D435}"/>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839EB-9DA3-F0CA-E5CB-85E271DE87BE}"/>
              </a:ext>
            </a:extLst>
          </p:cNvPr>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BCE4563A-C3A9-4DA5-A786-444E76639BBF}" type="datetimeFigureOut">
              <a:rPr lang="en-US" smtClean="0"/>
              <a:t>9/18/2023</a:t>
            </a:fld>
            <a:endParaRPr lang="en-US"/>
          </a:p>
        </p:txBody>
      </p:sp>
      <p:sp>
        <p:nvSpPr>
          <p:cNvPr id="5" name="Footer Placeholder 4">
            <a:extLst>
              <a:ext uri="{FF2B5EF4-FFF2-40B4-BE49-F238E27FC236}">
                <a16:creationId xmlns:a16="http://schemas.microsoft.com/office/drawing/2014/main" id="{55D4BF61-AE82-8BC3-C171-D5E880AE7AB4}"/>
              </a:ext>
            </a:extLst>
          </p:cNvPr>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2AEC27-91A1-24AC-3115-A785FE4D48E5}"/>
              </a:ext>
            </a:extLst>
          </p:cNvPr>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40F17A53-399D-41CD-8EEB-63C73E0D7961}" type="slidenum">
              <a:rPr lang="en-US" smtClean="0"/>
              <a:t>‹#›</a:t>
            </a:fld>
            <a:endParaRPr lang="en-US"/>
          </a:p>
        </p:txBody>
      </p:sp>
    </p:spTree>
    <p:extLst>
      <p:ext uri="{BB962C8B-B14F-4D97-AF65-F5344CB8AC3E}">
        <p14:creationId xmlns:p14="http://schemas.microsoft.com/office/powerpoint/2010/main" val="1344647888"/>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 id="2147485730" r:id="rId12"/>
    <p:sldLayoutId id="2147485731" r:id="rId13"/>
    <p:sldLayoutId id="2147485732" r:id="rId14"/>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537.xml"/><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8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15.xml"/><Relationship Id="rId7" Type="http://schemas.openxmlformats.org/officeDocument/2006/relationships/image" Target="../media/image126.svg"/><Relationship Id="rId2" Type="http://schemas.openxmlformats.org/officeDocument/2006/relationships/slideLayout" Target="../slideLayouts/slideLayout389.xml"/><Relationship Id="rId1" Type="http://schemas.openxmlformats.org/officeDocument/2006/relationships/tags" Target="../tags/tag5.xml"/><Relationship Id="rId6" Type="http://schemas.openxmlformats.org/officeDocument/2006/relationships/image" Target="../media/image125.png"/><Relationship Id="rId5" Type="http://schemas.openxmlformats.org/officeDocument/2006/relationships/hyperlink" Target="https://powerapps.microsoft.com/en-us/blog/adh-clinic/" TargetMode="External"/><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s>
</file>

<file path=ppt/slides/_rels/slide17.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notesSlide" Target="../notesSlides/notesSlide16.xml"/><Relationship Id="rId7" Type="http://schemas.openxmlformats.org/officeDocument/2006/relationships/image" Target="../media/image125.png"/><Relationship Id="rId2" Type="http://schemas.openxmlformats.org/officeDocument/2006/relationships/slideLayout" Target="../slideLayouts/slideLayout389.xml"/><Relationship Id="rId1" Type="http://schemas.openxmlformats.org/officeDocument/2006/relationships/tags" Target="../tags/tag6.xml"/><Relationship Id="rId6" Type="http://schemas.openxmlformats.org/officeDocument/2006/relationships/hyperlink" Target="https://customers.microsoft.com/en-us/story/1409558432315581864-kelly-roofing-uses-power-platform-to-deliver-value" TargetMode="External"/><Relationship Id="rId5" Type="http://schemas.openxmlformats.org/officeDocument/2006/relationships/image" Target="../media/image124.png"/><Relationship Id="rId10"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27.png"/></Relationships>
</file>

<file path=ppt/slides/_rels/slide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hyperlink" Target="https://docs.microsoft.com/en-us/powerapps/maker/common-data-service/data-platform-intro" TargetMode="External"/><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svg"/><Relationship Id="rId2" Type="http://schemas.openxmlformats.org/officeDocument/2006/relationships/notesSlide" Target="../notesSlides/notesSlide17.xml"/><Relationship Id="rId16" Type="http://schemas.openxmlformats.org/officeDocument/2006/relationships/image" Target="../media/image144.png"/><Relationship Id="rId1" Type="http://schemas.openxmlformats.org/officeDocument/2006/relationships/slideLayout" Target="../slideLayouts/slideLayout410.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 Id="rId14"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97.xml"/><Relationship Id="rId4" Type="http://schemas.openxmlformats.org/officeDocument/2006/relationships/image" Target="../media/image104.png"/></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4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54.xml"/></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46.png"/><Relationship Id="rId3" Type="http://schemas.openxmlformats.org/officeDocument/2006/relationships/image" Target="../media/image109.png"/><Relationship Id="rId7" Type="http://schemas.openxmlformats.org/officeDocument/2006/relationships/image" Target="../media/image132.png"/><Relationship Id="rId12" Type="http://schemas.openxmlformats.org/officeDocument/2006/relationships/image" Target="../media/image145.svg"/><Relationship Id="rId2" Type="http://schemas.openxmlformats.org/officeDocument/2006/relationships/notesSlide" Target="../notesSlides/notesSlide19.xml"/><Relationship Id="rId1" Type="http://schemas.openxmlformats.org/officeDocument/2006/relationships/slideLayout" Target="../slideLayouts/slideLayout353.xml"/><Relationship Id="rId6" Type="http://schemas.openxmlformats.org/officeDocument/2006/relationships/image" Target="../media/image108.svg"/><Relationship Id="rId11" Type="http://schemas.openxmlformats.org/officeDocument/2006/relationships/image" Target="../media/image144.png"/><Relationship Id="rId5" Type="http://schemas.openxmlformats.org/officeDocument/2006/relationships/image" Target="../media/image107.png"/><Relationship Id="rId15" Type="http://schemas.openxmlformats.org/officeDocument/2006/relationships/image" Target="../media/image148.svg"/><Relationship Id="rId10" Type="http://schemas.openxmlformats.org/officeDocument/2006/relationships/image" Target="../media/image135.png"/><Relationship Id="rId4" Type="http://schemas.openxmlformats.org/officeDocument/2006/relationships/image" Target="../media/image110.png"/><Relationship Id="rId9" Type="http://schemas.openxmlformats.org/officeDocument/2006/relationships/image" Target="../media/image134.png"/><Relationship Id="rId14" Type="http://schemas.openxmlformats.org/officeDocument/2006/relationships/image" Target="../media/image1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4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hyperlink" Target="https://docs.microsoft.com/en-us/powerapps/" TargetMode="External"/><Relationship Id="rId4" Type="http://schemas.openxmlformats.org/officeDocument/2006/relationships/image" Target="../media/image15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2.svg"/><Relationship Id="rId7" Type="http://schemas.openxmlformats.org/officeDocument/2006/relationships/image" Target="../media/image156.svg"/><Relationship Id="rId2" Type="http://schemas.openxmlformats.org/officeDocument/2006/relationships/image" Target="../media/image151.png"/><Relationship Id="rId1" Type="http://schemas.openxmlformats.org/officeDocument/2006/relationships/slideLayout" Target="../slideLayouts/slideLayout26.xml"/><Relationship Id="rId6" Type="http://schemas.openxmlformats.org/officeDocument/2006/relationships/image" Target="../media/image155.png"/><Relationship Id="rId5" Type="http://schemas.openxmlformats.org/officeDocument/2006/relationships/image" Target="../media/image154.svg"/><Relationship Id="rId4" Type="http://schemas.openxmlformats.org/officeDocument/2006/relationships/image" Target="../media/image153.png"/></Relationships>
</file>

<file path=ppt/slides/_rels/slide28.xml.rels><?xml version="1.0" encoding="UTF-8" standalone="yes"?>
<Relationships xmlns="http://schemas.openxmlformats.org/package/2006/relationships"><Relationship Id="rId8" Type="http://schemas.openxmlformats.org/officeDocument/2006/relationships/hyperlink" Target="https://docs.microsoft.com/learn/paths/create-powerapps/index" TargetMode="External"/><Relationship Id="rId13" Type="http://schemas.openxmlformats.org/officeDocument/2006/relationships/hyperlink" Target="https://aka.ms/appinaday" TargetMode="External"/><Relationship Id="rId18" Type="http://schemas.openxmlformats.org/officeDocument/2006/relationships/hyperlink" Target="https://docs.microsoft.com/flow/" TargetMode="External"/><Relationship Id="rId26" Type="http://schemas.openxmlformats.org/officeDocument/2006/relationships/hyperlink" Target="https://flow.microsoft.com/en-us/" TargetMode="External"/><Relationship Id="rId3" Type="http://schemas.openxmlformats.org/officeDocument/2006/relationships/hyperlink" Target="https://powerapps.com/" TargetMode="External"/><Relationship Id="rId21" Type="http://schemas.openxmlformats.org/officeDocument/2006/relationships/hyperlink" Target="https://docs.microsoft.com/common-data-service/" TargetMode="External"/><Relationship Id="rId7" Type="http://schemas.openxmlformats.org/officeDocument/2006/relationships/hyperlink" Target="https://powerpages.microsoft.com/en-us/?ef_id=15b667c4b4151a8cadd104430c5cc5c2:G:s&amp;OCID=AIDcmmf9619601_SEM_15b667c4b4151a8cadd104430c5cc5c2:G:s&amp;msclkid=15b667c4b4151a8cadd104430c5cc5c2" TargetMode="External"/><Relationship Id="rId12" Type="http://schemas.openxmlformats.org/officeDocument/2006/relationships/hyperlink" Target="https://docs.microsoft.com/power-virtual-agents/fundamentals-get-started" TargetMode="External"/><Relationship Id="rId17" Type="http://schemas.openxmlformats.org/officeDocument/2006/relationships/hyperlink" Target="https://docs.microsoft.com/powerapps/" TargetMode="External"/><Relationship Id="rId25" Type="http://schemas.openxmlformats.org/officeDocument/2006/relationships/image" Target="../media/image158.png"/><Relationship Id="rId2" Type="http://schemas.openxmlformats.org/officeDocument/2006/relationships/notesSlide" Target="../notesSlides/notesSlide24.xml"/><Relationship Id="rId16" Type="http://schemas.openxmlformats.org/officeDocument/2006/relationships/hyperlink" Target="https://aka.ms/PowerPlatformLabs" TargetMode="External"/><Relationship Id="rId20" Type="http://schemas.openxmlformats.org/officeDocument/2006/relationships/hyperlink" Target="https://docs.microsoft.com/power-bi/" TargetMode="External"/><Relationship Id="rId29" Type="http://schemas.openxmlformats.org/officeDocument/2006/relationships/image" Target="../media/image160.png"/><Relationship Id="rId1" Type="http://schemas.openxmlformats.org/officeDocument/2006/relationships/slideLayout" Target="../slideLayouts/slideLayout26.xml"/><Relationship Id="rId6" Type="http://schemas.openxmlformats.org/officeDocument/2006/relationships/hyperlink" Target="https://powervirtualagents.com/" TargetMode="External"/><Relationship Id="rId11" Type="http://schemas.openxmlformats.org/officeDocument/2006/relationships/hyperlink" Target="https://docs.microsoft.com/power-bi/guided-learning/" TargetMode="External"/><Relationship Id="rId24" Type="http://schemas.openxmlformats.org/officeDocument/2006/relationships/hyperlink" Target="https://powerapps.microsoft.com/en-us/" TargetMode="External"/><Relationship Id="rId32" Type="http://schemas.openxmlformats.org/officeDocument/2006/relationships/image" Target="../media/image145.svg"/><Relationship Id="rId5" Type="http://schemas.openxmlformats.org/officeDocument/2006/relationships/hyperlink" Target="https://powerbi.com/" TargetMode="External"/><Relationship Id="rId15" Type="http://schemas.openxmlformats.org/officeDocument/2006/relationships/hyperlink" Target="https://aka.ms/PVAinaDay" TargetMode="External"/><Relationship Id="rId23" Type="http://schemas.openxmlformats.org/officeDocument/2006/relationships/image" Target="../media/image157.png"/><Relationship Id="rId28" Type="http://schemas.openxmlformats.org/officeDocument/2006/relationships/hyperlink" Target="https://powerbi.microsoft.com/en-us/get-started/" TargetMode="External"/><Relationship Id="rId10" Type="http://schemas.openxmlformats.org/officeDocument/2006/relationships/hyperlink" Target="https://docs.microsoft.com/learn/paths/automate-process-using-flow/index" TargetMode="External"/><Relationship Id="rId19" Type="http://schemas.openxmlformats.org/officeDocument/2006/relationships/hyperlink" Target="https://docs.microsoft.com/power-virtual-agents/" TargetMode="External"/><Relationship Id="rId31" Type="http://schemas.openxmlformats.org/officeDocument/2006/relationships/image" Target="../media/image144.png"/><Relationship Id="rId4" Type="http://schemas.openxmlformats.org/officeDocument/2006/relationships/hyperlink" Target="https://flow.microsoft.com/" TargetMode="External"/><Relationship Id="rId9" Type="http://schemas.openxmlformats.org/officeDocument/2006/relationships/hyperlink" Target="https://docs.microsoft.com/learn/paths/create-app-models-business-processes/index" TargetMode="External"/><Relationship Id="rId14" Type="http://schemas.openxmlformats.org/officeDocument/2006/relationships/hyperlink" Target="https://aka.ms/flowinaday" TargetMode="External"/><Relationship Id="rId22" Type="http://schemas.openxmlformats.org/officeDocument/2006/relationships/hyperlink" Target="https://docs.microsoft.com/connectors" TargetMode="External"/><Relationship Id="rId27" Type="http://schemas.openxmlformats.org/officeDocument/2006/relationships/image" Target="../media/image159.png"/><Relationship Id="rId30" Type="http://schemas.openxmlformats.org/officeDocument/2006/relationships/hyperlink" Target="https://go.microsoft.com/fwlink/?LinkId=2107702&amp;clcid=0x409"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3" Type="http://schemas.openxmlformats.org/officeDocument/2006/relationships/hyperlink" Target="https://customers.microsoft.com/en-us/story/1409558432315581864-kelly-roofing-uses-power-platform-to-deliver-value" TargetMode="External"/><Relationship Id="rId2" Type="http://schemas.openxmlformats.org/officeDocument/2006/relationships/notesSlide" Target="../notesSlides/notesSlide25.xml"/><Relationship Id="rId1" Type="http://schemas.openxmlformats.org/officeDocument/2006/relationships/slideLayout" Target="../slideLayouts/slideLayout100.xml"/><Relationship Id="rId4" Type="http://schemas.openxmlformats.org/officeDocument/2006/relationships/image" Target="../media/image161.jpeg"/></Relationships>
</file>

<file path=ppt/slides/_rels/slide32.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notesSlide" Target="../notesSlides/notesSlide26.xml"/><Relationship Id="rId7" Type="http://schemas.openxmlformats.org/officeDocument/2006/relationships/image" Target="../media/image125.png"/><Relationship Id="rId2" Type="http://schemas.openxmlformats.org/officeDocument/2006/relationships/slideLayout" Target="../slideLayouts/slideLayout104.xml"/><Relationship Id="rId1" Type="http://schemas.openxmlformats.org/officeDocument/2006/relationships/tags" Target="../tags/tag7.xml"/><Relationship Id="rId6" Type="http://schemas.openxmlformats.org/officeDocument/2006/relationships/hyperlink" Target="https://customers.microsoft.com/doclink/1432427877109295124-nsure-power-apps" TargetMode="External"/><Relationship Id="rId5" Type="http://schemas.openxmlformats.org/officeDocument/2006/relationships/image" Target="../media/image124.png"/><Relationship Id="rId10" Type="http://schemas.openxmlformats.org/officeDocument/2006/relationships/image" Target="../media/image163.jpeg"/><Relationship Id="rId4" Type="http://schemas.openxmlformats.org/officeDocument/2006/relationships/image" Target="../media/image162.png"/><Relationship Id="rId9"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notesSlide" Target="../notesSlides/notesSlide27.xml"/><Relationship Id="rId7" Type="http://schemas.openxmlformats.org/officeDocument/2006/relationships/image" Target="../media/image125.png"/><Relationship Id="rId2" Type="http://schemas.openxmlformats.org/officeDocument/2006/relationships/slideLayout" Target="../slideLayouts/slideLayout389.xml"/><Relationship Id="rId1" Type="http://schemas.openxmlformats.org/officeDocument/2006/relationships/tags" Target="../tags/tag8.xml"/><Relationship Id="rId6" Type="http://schemas.openxmlformats.org/officeDocument/2006/relationships/hyperlink" Target="https://customers.microsoft.com/en-us/story/1404516711196462277-electrolock-modernizes-and-simplifies-inventory-management-on-power-platform" TargetMode="External"/><Relationship Id="rId5" Type="http://schemas.openxmlformats.org/officeDocument/2006/relationships/image" Target="../media/image124.png"/><Relationship Id="rId10"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6.xml"/><Relationship Id="rId4" Type="http://schemas.openxmlformats.org/officeDocument/2006/relationships/image" Target="../media/image168.jpeg"/></Relationships>
</file>

<file path=ppt/slides/_rels/slide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openxmlformats.org/officeDocument/2006/relationships/image" Target="../media/image170.gif"/></Relationships>
</file>

<file path=ppt/slides/_rels/slide38.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410.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1.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hyperlink" Target="https://aka.ms/coestarterkit" TargetMode="External"/><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178.png"/><Relationship Id="rId4" Type="http://schemas.openxmlformats.org/officeDocument/2006/relationships/image" Target="../media/image177.tiff"/></Relationships>
</file>

<file path=ppt/slides/_rels/slide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181.jpeg"/><Relationship Id="rId4" Type="http://schemas.openxmlformats.org/officeDocument/2006/relationships/image" Target="../media/image180.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0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jpe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A6B06E-593C-7528-2FF7-7154A9C38A70}"/>
              </a:ext>
            </a:extLst>
          </p:cNvPr>
          <p:cNvSpPr>
            <a:spLocks noGrp="1"/>
          </p:cNvSpPr>
          <p:nvPr>
            <p:ph type="title"/>
          </p:nvPr>
        </p:nvSpPr>
        <p:spPr>
          <a:xfrm>
            <a:off x="617817" y="2523684"/>
            <a:ext cx="5169927" cy="565091"/>
          </a:xfrm>
        </p:spPr>
        <p:txBody>
          <a:bodyPr/>
          <a:lstStyle/>
          <a:p>
            <a:r>
              <a:rPr lang="en-US"/>
              <a:t>Microsoft Power Apps</a:t>
            </a:r>
          </a:p>
        </p:txBody>
      </p:sp>
      <p:sp>
        <p:nvSpPr>
          <p:cNvPr id="5" name="Text Placeholder 2">
            <a:extLst>
              <a:ext uri="{FF2B5EF4-FFF2-40B4-BE49-F238E27FC236}">
                <a16:creationId xmlns:a16="http://schemas.microsoft.com/office/drawing/2014/main" id="{8748F6F7-5814-6ABD-7C9C-6C93CA2CC622}"/>
              </a:ext>
            </a:extLst>
          </p:cNvPr>
          <p:cNvSpPr txBox="1">
            <a:spLocks/>
          </p:cNvSpPr>
          <p:nvPr/>
        </p:nvSpPr>
        <p:spPr>
          <a:xfrm>
            <a:off x="593473" y="4209035"/>
            <a:ext cx="5624764" cy="31390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mj-lt"/>
              </a:rPr>
              <a:t>Speaker Name</a:t>
            </a:r>
          </a:p>
        </p:txBody>
      </p:sp>
      <p:sp>
        <p:nvSpPr>
          <p:cNvPr id="6" name="Text Placeholder 3">
            <a:extLst>
              <a:ext uri="{FF2B5EF4-FFF2-40B4-BE49-F238E27FC236}">
                <a16:creationId xmlns:a16="http://schemas.microsoft.com/office/drawing/2014/main" id="{DE4B8C1A-56BC-93E2-24D3-28C2E10EC5CF}"/>
              </a:ext>
            </a:extLst>
          </p:cNvPr>
          <p:cNvSpPr txBox="1">
            <a:spLocks/>
          </p:cNvSpPr>
          <p:nvPr/>
        </p:nvSpPr>
        <p:spPr>
          <a:xfrm>
            <a:off x="596711" y="4574853"/>
            <a:ext cx="5621526" cy="6591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Title</a:t>
            </a:r>
          </a:p>
          <a:p>
            <a:pPr marL="0" indent="0">
              <a:buNone/>
            </a:pPr>
            <a:r>
              <a:rPr lang="en-US" sz="1600"/>
              <a:t>Company</a:t>
            </a:r>
          </a:p>
          <a:p>
            <a:pPr marL="0" indent="0">
              <a:buNone/>
            </a:pPr>
            <a:r>
              <a:rPr lang="en-US" sz="1600"/>
              <a:t>Other information</a:t>
            </a:r>
          </a:p>
        </p:txBody>
      </p:sp>
      <p:sp>
        <p:nvSpPr>
          <p:cNvPr id="7" name="TextBox 6">
            <a:extLst>
              <a:ext uri="{FF2B5EF4-FFF2-40B4-BE49-F238E27FC236}">
                <a16:creationId xmlns:a16="http://schemas.microsoft.com/office/drawing/2014/main" id="{75A2521F-99ED-ED09-330C-5A700E6CE4E6}"/>
              </a:ext>
            </a:extLst>
          </p:cNvPr>
          <p:cNvSpPr txBox="1"/>
          <p:nvPr/>
        </p:nvSpPr>
        <p:spPr>
          <a:xfrm>
            <a:off x="617817" y="3220263"/>
            <a:ext cx="5600420" cy="553998"/>
          </a:xfrm>
          <a:prstGeom prst="rect">
            <a:avLst/>
          </a:prstGeom>
          <a:noFill/>
        </p:spPr>
        <p:txBody>
          <a:bodyPr wrap="square" lIns="0" tIns="0" rIns="0" bIns="0" rtlCol="0">
            <a:spAutoFit/>
          </a:bodyPr>
          <a:lstStyle/>
          <a:p>
            <a:pPr algn="l"/>
            <a:r>
              <a:rPr lang="en-US" dirty="0">
                <a:latin typeface="+mj-lt"/>
              </a:rPr>
              <a:t>Simplify the way you do business with low-code application development. </a:t>
            </a:r>
          </a:p>
        </p:txBody>
      </p:sp>
    </p:spTree>
    <p:extLst>
      <p:ext uri="{BB962C8B-B14F-4D97-AF65-F5344CB8AC3E}">
        <p14:creationId xmlns:p14="http://schemas.microsoft.com/office/powerpoint/2010/main" val="33578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EDFF7BA0-318D-189C-593E-542DD4DD61E0}"/>
              </a:ext>
            </a:extLst>
          </p:cNvPr>
          <p:cNvSpPr txBox="1">
            <a:spLocks noGrp="1"/>
          </p:cNvSpPr>
          <p:nvPr>
            <p:ph type="title"/>
          </p:nvPr>
        </p:nvSpPr>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IN" noProof="0" dirty="0"/>
              <a:t>Microsoft is a leader and a trusted brand</a:t>
            </a:r>
          </a:p>
        </p:txBody>
      </p:sp>
      <p:sp>
        <p:nvSpPr>
          <p:cNvPr id="6" name="Text Placeholder 5">
            <a:extLst>
              <a:ext uri="{FF2B5EF4-FFF2-40B4-BE49-F238E27FC236}">
                <a16:creationId xmlns:a16="http://schemas.microsoft.com/office/drawing/2014/main" id="{9AB3EB24-8A2C-F197-3694-6FB829B8C2AA}"/>
              </a:ext>
            </a:extLst>
          </p:cNvPr>
          <p:cNvSpPr>
            <a:spLocks noGrp="1"/>
          </p:cNvSpPr>
          <p:nvPr>
            <p:ph type="body" sz="quarter" idx="16"/>
          </p:nvPr>
        </p:nvSpPr>
        <p:spPr>
          <a:xfrm>
            <a:off x="394006" y="1478091"/>
            <a:ext cx="2790467" cy="313904"/>
          </a:xfrm>
        </p:spPr>
        <p:txBody>
          <a:bodyPr/>
          <a:lstStyle/>
          <a:p>
            <a:pPr algn="ctr"/>
            <a:r>
              <a:rPr lang="en-GB">
                <a:solidFill>
                  <a:srgbClr val="73262F"/>
                </a:solidFill>
              </a:rPr>
              <a:t>Platform</a:t>
            </a:r>
          </a:p>
        </p:txBody>
      </p:sp>
      <p:sp>
        <p:nvSpPr>
          <p:cNvPr id="2" name="Text Placeholder 1">
            <a:extLst>
              <a:ext uri="{FF2B5EF4-FFF2-40B4-BE49-F238E27FC236}">
                <a16:creationId xmlns:a16="http://schemas.microsoft.com/office/drawing/2014/main" id="{372B2ADA-F076-09C5-8C45-71A48C51F8DD}"/>
              </a:ext>
            </a:extLst>
          </p:cNvPr>
          <p:cNvSpPr>
            <a:spLocks noGrp="1"/>
          </p:cNvSpPr>
          <p:nvPr>
            <p:ph type="body" sz="quarter" idx="14"/>
          </p:nvPr>
        </p:nvSpPr>
        <p:spPr>
          <a:xfrm>
            <a:off x="540873" y="2271842"/>
            <a:ext cx="2496733" cy="2621095"/>
          </a:xfrm>
        </p:spPr>
        <p:txBody>
          <a:bodyPr/>
          <a:lstStyle/>
          <a:p>
            <a:pPr marL="0" indent="0" defTabSz="932181">
              <a:spcBef>
                <a:spcPts val="0"/>
              </a:spcBef>
              <a:spcAft>
                <a:spcPts val="1224"/>
              </a:spcAft>
              <a:buNone/>
              <a:defRPr/>
            </a:pPr>
            <a:r>
              <a:rPr lang="en-US" b="1" kern="0">
                <a:ln w="3175">
                  <a:noFill/>
                </a:ln>
                <a:solidFill>
                  <a:srgbClr val="F4364C"/>
                </a:solidFill>
                <a:latin typeface="Segoe UI Semibold" panose="020B0702040204020203" pitchFamily="34" charset="0"/>
                <a:ea typeface="+mj-ea"/>
                <a:cs typeface="Segoe UI Semibold" panose="020B0702040204020203" pitchFamily="34" charset="0"/>
                <a:sym typeface="Helvetica Light"/>
              </a:rPr>
              <a:t>Leader</a:t>
            </a:r>
            <a:r>
              <a:rPr lang="en-US" kern="0">
                <a:ln w="3175">
                  <a:noFill/>
                </a:ln>
                <a:solidFill>
                  <a:srgbClr val="F4364C"/>
                </a:solidFill>
                <a:latin typeface="Segoe UI Semibold" panose="020B0702040204020203" pitchFamily="34" charset="0"/>
                <a:ea typeface="+mj-ea"/>
                <a:cs typeface="Segoe UI Semibold" panose="020B0702040204020203" pitchFamily="34" charset="0"/>
                <a:sym typeface="Helvetica Light"/>
              </a:rPr>
              <a:t> | </a:t>
            </a:r>
            <a:r>
              <a:rPr lang="en-US" b="1">
                <a:solidFill>
                  <a:srgbClr val="F4364C"/>
                </a:solidFill>
                <a:latin typeface="Segoe UI Semibold" panose="020B0702040204020203" pitchFamily="34" charset="0"/>
                <a:ea typeface="+mj-ea"/>
                <a:cs typeface="Segoe UI Semibold" panose="020B0702040204020203" pitchFamily="34" charset="0"/>
                <a:sym typeface="Helvetica Light"/>
              </a:rPr>
              <a:t>Gartner</a:t>
            </a:r>
            <a:br>
              <a:rPr lang="en-US" b="1">
                <a:solidFill>
                  <a:srgbClr val="F3F3F5"/>
                </a:solidFill>
                <a:latin typeface="Segoe UI"/>
                <a:ea typeface="+mj-ea"/>
                <a:cs typeface="+mj-cs"/>
                <a:sym typeface="Helvetica Light"/>
              </a:rPr>
            </a:br>
            <a:r>
              <a:rPr lang="en-US">
                <a:solidFill>
                  <a:srgbClr val="000000"/>
                </a:solidFill>
                <a:latin typeface="Segoe UI"/>
                <a:ea typeface="+mj-ea"/>
                <a:cs typeface="+mj-cs"/>
                <a:sym typeface="Helvetica Light"/>
              </a:rPr>
              <a:t>Low Code Applications Platform, 2022</a:t>
            </a:r>
            <a:endParaRPr lang="en-US" noProof="0">
              <a:solidFill>
                <a:srgbClr val="000000"/>
              </a:solidFill>
              <a:latin typeface="Segoe UI"/>
              <a:ea typeface="+mj-ea"/>
              <a:cs typeface="+mj-cs"/>
              <a:sym typeface="Helvetica Light"/>
            </a:endParaRPr>
          </a:p>
          <a:p>
            <a:pPr marL="0" indent="0" defTabSz="932181">
              <a:spcBef>
                <a:spcPts val="0"/>
              </a:spcBef>
              <a:spcAft>
                <a:spcPts val="1224"/>
              </a:spcAft>
              <a:buNone/>
              <a:defRPr/>
            </a:pPr>
            <a:endParaRPr lang="en-US" sz="612" b="1">
              <a:solidFill>
                <a:srgbClr val="000000"/>
              </a:solidFill>
              <a:latin typeface="Segoe UI"/>
              <a:ea typeface="+mj-ea"/>
              <a:cs typeface="+mj-cs"/>
              <a:sym typeface="Helvetica Light"/>
            </a:endParaRPr>
          </a:p>
          <a:p>
            <a:pPr marL="0" indent="0" defTabSz="932181">
              <a:spcBef>
                <a:spcPts val="0"/>
              </a:spcBef>
              <a:spcAft>
                <a:spcPts val="1224"/>
              </a:spcAft>
              <a:buNone/>
              <a:defRPr/>
            </a:pPr>
            <a:r>
              <a:rPr lang="en-US" b="1">
                <a:solidFill>
                  <a:srgbClr val="F4364C"/>
                </a:solidFill>
                <a:latin typeface="Segoe UI Semibold" panose="020B0702040204020203" pitchFamily="34" charset="0"/>
                <a:ea typeface="+mj-ea"/>
                <a:cs typeface="Segoe UI Semibold" panose="020B0702040204020203" pitchFamily="34" charset="0"/>
              </a:rPr>
              <a:t>Leader</a:t>
            </a:r>
            <a:r>
              <a:rPr lang="en-US">
                <a:solidFill>
                  <a:srgbClr val="F4364C"/>
                </a:solidFill>
                <a:latin typeface="Segoe UI Semibold" panose="020B0702040204020203" pitchFamily="34" charset="0"/>
                <a:ea typeface="+mj-ea"/>
                <a:cs typeface="Segoe UI Semibold" panose="020B0702040204020203" pitchFamily="34" charset="0"/>
              </a:rPr>
              <a:t> | </a:t>
            </a:r>
            <a:r>
              <a:rPr lang="en-US" b="1">
                <a:solidFill>
                  <a:srgbClr val="F4364C"/>
                </a:solidFill>
                <a:latin typeface="Segoe UI Semibold" panose="020B0702040204020203" pitchFamily="34" charset="0"/>
                <a:ea typeface="+mj-ea"/>
                <a:cs typeface="Segoe UI Semibold" panose="020B0702040204020203" pitchFamily="34" charset="0"/>
              </a:rPr>
              <a:t>Forrester Wave</a:t>
            </a:r>
            <a:br>
              <a:rPr lang="en-US">
                <a:solidFill>
                  <a:srgbClr val="0078D4"/>
                </a:solidFill>
                <a:latin typeface="Segoe UI"/>
                <a:ea typeface="+mj-ea"/>
                <a:cs typeface="Segoe UI"/>
              </a:rPr>
            </a:br>
            <a:r>
              <a:rPr lang="en-US">
                <a:solidFill>
                  <a:srgbClr val="000000"/>
                </a:solidFill>
                <a:latin typeface="Segoe UI"/>
                <a:ea typeface="+mj-ea"/>
                <a:cs typeface="Segoe UI"/>
              </a:rPr>
              <a:t>Low-Code Development Platforms for Professional Developers, 2021</a:t>
            </a:r>
            <a:endParaRPr lang="en-US">
              <a:solidFill>
                <a:srgbClr val="000000"/>
              </a:solidFill>
              <a:latin typeface="Segoe UI Semibold"/>
              <a:ea typeface="+mj-ea"/>
              <a:cs typeface="Segoe UI Semibold"/>
            </a:endParaRPr>
          </a:p>
          <a:p>
            <a:pPr>
              <a:spcBef>
                <a:spcPts val="0"/>
              </a:spcBef>
              <a:spcAft>
                <a:spcPts val="1224"/>
              </a:spcAft>
            </a:pPr>
            <a:endParaRPr lang="en-GB"/>
          </a:p>
        </p:txBody>
      </p:sp>
      <p:sp>
        <p:nvSpPr>
          <p:cNvPr id="8" name="Text Placeholder 7">
            <a:extLst>
              <a:ext uri="{FF2B5EF4-FFF2-40B4-BE49-F238E27FC236}">
                <a16:creationId xmlns:a16="http://schemas.microsoft.com/office/drawing/2014/main" id="{961EE399-0D95-51D1-2C09-3806983CA82F}"/>
              </a:ext>
            </a:extLst>
          </p:cNvPr>
          <p:cNvSpPr>
            <a:spLocks noGrp="1"/>
          </p:cNvSpPr>
          <p:nvPr>
            <p:ph type="body" sz="quarter" idx="17"/>
          </p:nvPr>
        </p:nvSpPr>
        <p:spPr>
          <a:xfrm>
            <a:off x="3346671" y="1481531"/>
            <a:ext cx="2790467" cy="313904"/>
          </a:xfrm>
        </p:spPr>
        <p:txBody>
          <a:bodyPr/>
          <a:lstStyle/>
          <a:p>
            <a:pPr algn="ctr"/>
            <a:r>
              <a:rPr lang="en-GB" dirty="0">
                <a:solidFill>
                  <a:srgbClr val="702573"/>
                </a:solidFill>
              </a:rPr>
              <a:t>Automation</a:t>
            </a:r>
          </a:p>
        </p:txBody>
      </p:sp>
      <p:sp>
        <p:nvSpPr>
          <p:cNvPr id="3" name="Text Placeholder 2">
            <a:extLst>
              <a:ext uri="{FF2B5EF4-FFF2-40B4-BE49-F238E27FC236}">
                <a16:creationId xmlns:a16="http://schemas.microsoft.com/office/drawing/2014/main" id="{6F79631B-3BB3-EB38-98FA-AB4E7D590BF9}"/>
              </a:ext>
            </a:extLst>
          </p:cNvPr>
          <p:cNvSpPr>
            <a:spLocks noGrp="1"/>
          </p:cNvSpPr>
          <p:nvPr>
            <p:ph type="body" sz="quarter" idx="15"/>
          </p:nvPr>
        </p:nvSpPr>
        <p:spPr>
          <a:xfrm>
            <a:off x="3493538" y="2271843"/>
            <a:ext cx="2496733" cy="3288599"/>
          </a:xfrm>
        </p:spPr>
        <p:txBody>
          <a:bodyPr/>
          <a:lstStyle/>
          <a:p>
            <a:pPr marL="0" indent="0" defTabSz="932181">
              <a:spcBef>
                <a:spcPts val="0"/>
              </a:spcBef>
              <a:spcAft>
                <a:spcPts val="1224"/>
              </a:spcAft>
              <a:buNone/>
              <a:defRPr/>
            </a:pPr>
            <a:r>
              <a:rPr lang="en-US" b="1"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Leader</a:t>
            </a:r>
            <a:r>
              <a:rPr lang="en-US"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 | </a:t>
            </a:r>
            <a:r>
              <a:rPr lang="en-US" b="1" dirty="0">
                <a:solidFill>
                  <a:srgbClr val="C03BC4"/>
                </a:solidFill>
                <a:latin typeface="Segoe UI Semibold" panose="020B0702040204020203" pitchFamily="34" charset="0"/>
                <a:ea typeface="+mj-ea"/>
                <a:cs typeface="Segoe UI Semibold" panose="020B0702040204020203" pitchFamily="34" charset="0"/>
                <a:sym typeface="Helvetica Light"/>
              </a:rPr>
              <a:t>Gartner</a:t>
            </a:r>
            <a:br>
              <a:rPr lang="en-US" b="1" dirty="0">
                <a:solidFill>
                  <a:srgbClr val="2A446F"/>
                </a:solidFill>
                <a:latin typeface="Segoe UI"/>
                <a:ea typeface="+mj-ea"/>
                <a:cs typeface="+mj-cs"/>
                <a:sym typeface="Helvetica Light"/>
              </a:rPr>
            </a:br>
            <a:r>
              <a:rPr lang="en-US" dirty="0">
                <a:solidFill>
                  <a:srgbClr val="000000"/>
                </a:solidFill>
                <a:latin typeface="Segoe UI"/>
                <a:ea typeface="+mj-ea"/>
                <a:cs typeface="Segoe UI"/>
                <a:sym typeface="Helvetica Light"/>
              </a:rPr>
              <a:t>Robotic Process Automation Attended &amp; Unattended</a:t>
            </a:r>
            <a:r>
              <a:rPr lang="en-US" kern="0" dirty="0">
                <a:ln w="3175">
                  <a:noFill/>
                </a:ln>
                <a:solidFill>
                  <a:srgbClr val="000000"/>
                </a:solidFill>
                <a:latin typeface="Segoe UI"/>
                <a:ea typeface="+mj-ea"/>
                <a:cs typeface="Segoe UI"/>
                <a:sym typeface="Helvetica Light"/>
              </a:rPr>
              <a:t>, 2022</a:t>
            </a:r>
          </a:p>
          <a:p>
            <a:pPr marL="0" indent="0" defTabSz="932181">
              <a:spcBef>
                <a:spcPts val="0"/>
              </a:spcBef>
              <a:spcAft>
                <a:spcPts val="1224"/>
              </a:spcAft>
              <a:buNone/>
              <a:defRPr/>
            </a:pPr>
            <a:r>
              <a:rPr lang="en-US" b="1"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Leader</a:t>
            </a:r>
            <a:r>
              <a:rPr lang="en-US"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 | </a:t>
            </a:r>
            <a:r>
              <a:rPr lang="en-US" b="1" dirty="0">
                <a:solidFill>
                  <a:srgbClr val="C03BC4"/>
                </a:solidFill>
                <a:latin typeface="Segoe UI Semibold" panose="020B0702040204020203" pitchFamily="34" charset="0"/>
                <a:ea typeface="+mj-ea"/>
                <a:cs typeface="Segoe UI Semibold" panose="020B0702040204020203" pitchFamily="34" charset="0"/>
                <a:sym typeface="Helvetica Light"/>
              </a:rPr>
              <a:t>Forrester Wave</a:t>
            </a:r>
            <a:br>
              <a:rPr lang="en-US" b="1" dirty="0">
                <a:solidFill>
                  <a:srgbClr val="2A446F"/>
                </a:solidFill>
                <a:latin typeface="Segoe UI"/>
                <a:ea typeface="+mj-ea"/>
                <a:cs typeface="+mj-cs"/>
                <a:sym typeface="Helvetica Light"/>
              </a:rPr>
            </a:br>
            <a:r>
              <a:rPr lang="en-US" kern="0" dirty="0">
                <a:ln w="3175">
                  <a:noFill/>
                </a:ln>
                <a:solidFill>
                  <a:srgbClr val="000000"/>
                </a:solidFill>
                <a:latin typeface="Segoe UI"/>
                <a:ea typeface="+mj-ea"/>
                <a:cs typeface="+mj-cs"/>
                <a:sym typeface="Helvetica Light"/>
              </a:rPr>
              <a:t>Robotic Process Automation</a:t>
            </a:r>
            <a:r>
              <a:rPr lang="en-US" kern="0" dirty="0">
                <a:ln w="3175">
                  <a:noFill/>
                </a:ln>
                <a:solidFill>
                  <a:srgbClr val="000000"/>
                </a:solidFill>
                <a:latin typeface="Segoe UI"/>
                <a:ea typeface="+mj-ea"/>
                <a:cs typeface="Segoe UI"/>
                <a:sym typeface="Helvetica Light"/>
              </a:rPr>
              <a:t>, 2022</a:t>
            </a:r>
            <a:endParaRPr lang="en-US" b="1" kern="0" dirty="0">
              <a:ln w="3175">
                <a:noFill/>
              </a:ln>
              <a:solidFill>
                <a:srgbClr val="000000"/>
              </a:solidFill>
              <a:latin typeface="Segoe UI"/>
              <a:ea typeface="+mj-ea"/>
              <a:cs typeface="Segoe UI"/>
              <a:sym typeface="Helvetica Light"/>
            </a:endParaRPr>
          </a:p>
          <a:p>
            <a:pPr marL="0" indent="0" defTabSz="932181">
              <a:spcBef>
                <a:spcPts val="0"/>
              </a:spcBef>
              <a:spcAft>
                <a:spcPts val="1224"/>
              </a:spcAft>
              <a:buNone/>
              <a:defRPr/>
            </a:pPr>
            <a:r>
              <a:rPr lang="en-US" b="1"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Leader</a:t>
            </a:r>
            <a:r>
              <a:rPr lang="en-US" kern="0" dirty="0">
                <a:ln w="3175">
                  <a:noFill/>
                </a:ln>
                <a:solidFill>
                  <a:srgbClr val="C03BC4"/>
                </a:solidFill>
                <a:latin typeface="Segoe UI Semibold" panose="020B0702040204020203" pitchFamily="34" charset="0"/>
                <a:ea typeface="+mj-ea"/>
                <a:cs typeface="Segoe UI Semibold" panose="020B0702040204020203" pitchFamily="34" charset="0"/>
                <a:sym typeface="Helvetica Light"/>
              </a:rPr>
              <a:t> | </a:t>
            </a:r>
            <a:r>
              <a:rPr lang="en-US" b="1" dirty="0">
                <a:solidFill>
                  <a:srgbClr val="C03BC4"/>
                </a:solidFill>
                <a:latin typeface="Segoe UI Semibold" panose="020B0702040204020203" pitchFamily="34" charset="0"/>
                <a:ea typeface="+mj-ea"/>
                <a:cs typeface="Segoe UI Semibold" panose="020B0702040204020203" pitchFamily="34" charset="0"/>
                <a:sym typeface="Helvetica Light"/>
              </a:rPr>
              <a:t>Forrester Wave</a:t>
            </a:r>
            <a:br>
              <a:rPr lang="en-US" b="1" dirty="0">
                <a:solidFill>
                  <a:srgbClr val="2A446F"/>
                </a:solidFill>
                <a:latin typeface="Segoe UI"/>
                <a:ea typeface="+mj-ea"/>
                <a:cs typeface="+mj-cs"/>
                <a:sym typeface="Helvetica Light"/>
              </a:rPr>
            </a:br>
            <a:r>
              <a:rPr lang="en-US" kern="0" dirty="0">
                <a:ln w="3175">
                  <a:noFill/>
                </a:ln>
                <a:solidFill>
                  <a:srgbClr val="000000"/>
                </a:solidFill>
                <a:latin typeface="Segoe UI"/>
                <a:ea typeface="+mj-ea"/>
                <a:cs typeface="Segoe UI"/>
                <a:sym typeface="Helvetica Light"/>
              </a:rPr>
              <a:t>Digital Process Automation , 2022</a:t>
            </a:r>
            <a:endParaRPr lang="en-US" kern="0" dirty="0">
              <a:ln w="3175">
                <a:noFill/>
              </a:ln>
              <a:solidFill>
                <a:srgbClr val="000000"/>
              </a:solidFill>
              <a:latin typeface="Segoe UI"/>
              <a:ea typeface="+mj-ea"/>
              <a:cs typeface="Segoe UI"/>
            </a:endParaRPr>
          </a:p>
          <a:p>
            <a:pPr>
              <a:spcBef>
                <a:spcPts val="0"/>
              </a:spcBef>
              <a:spcAft>
                <a:spcPts val="1224"/>
              </a:spcAft>
            </a:pPr>
            <a:endParaRPr lang="en-GB" dirty="0"/>
          </a:p>
        </p:txBody>
      </p:sp>
      <p:sp>
        <p:nvSpPr>
          <p:cNvPr id="10" name="Text Placeholder 9">
            <a:extLst>
              <a:ext uri="{FF2B5EF4-FFF2-40B4-BE49-F238E27FC236}">
                <a16:creationId xmlns:a16="http://schemas.microsoft.com/office/drawing/2014/main" id="{2C3A6432-8866-23FE-C48A-2683FF540749}"/>
              </a:ext>
            </a:extLst>
          </p:cNvPr>
          <p:cNvSpPr>
            <a:spLocks noGrp="1"/>
          </p:cNvSpPr>
          <p:nvPr>
            <p:ph type="body" sz="quarter" idx="18"/>
          </p:nvPr>
        </p:nvSpPr>
        <p:spPr>
          <a:xfrm>
            <a:off x="6299337" y="1478091"/>
            <a:ext cx="2790467" cy="313904"/>
          </a:xfrm>
        </p:spPr>
        <p:txBody>
          <a:bodyPr/>
          <a:lstStyle/>
          <a:p>
            <a:pPr algn="ctr"/>
            <a:r>
              <a:rPr lang="en-GB">
                <a:solidFill>
                  <a:srgbClr val="2A446F"/>
                </a:solidFill>
              </a:rPr>
              <a:t>Conversational AI</a:t>
            </a:r>
          </a:p>
        </p:txBody>
      </p:sp>
      <p:sp>
        <p:nvSpPr>
          <p:cNvPr id="11" name="Text Placeholder 10">
            <a:extLst>
              <a:ext uri="{FF2B5EF4-FFF2-40B4-BE49-F238E27FC236}">
                <a16:creationId xmlns:a16="http://schemas.microsoft.com/office/drawing/2014/main" id="{24CCF174-9E9A-F482-0849-35DD7127CD91}"/>
              </a:ext>
            </a:extLst>
          </p:cNvPr>
          <p:cNvSpPr>
            <a:spLocks noGrp="1"/>
          </p:cNvSpPr>
          <p:nvPr>
            <p:ph type="body" sz="quarter" idx="19"/>
          </p:nvPr>
        </p:nvSpPr>
        <p:spPr>
          <a:xfrm>
            <a:off x="6446204" y="2271842"/>
            <a:ext cx="2496733" cy="2619330"/>
          </a:xfrm>
        </p:spPr>
        <p:txBody>
          <a:bodyPr/>
          <a:lstStyle/>
          <a:p>
            <a:pPr marL="0" indent="0">
              <a:spcBef>
                <a:spcPts val="0"/>
              </a:spcBef>
              <a:spcAft>
                <a:spcPts val="1224"/>
              </a:spcAft>
              <a:buNone/>
            </a:pPr>
            <a:r>
              <a:rPr lang="en-US" b="1"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Leader</a:t>
            </a:r>
            <a:r>
              <a:rPr lang="en-US"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 | </a:t>
            </a:r>
            <a:r>
              <a:rPr lang="en-US" b="1"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IDC </a:t>
            </a:r>
            <a:r>
              <a:rPr lang="en-US" b="1" kern="0" err="1">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MarketScape</a:t>
            </a:r>
            <a:br>
              <a:rPr lang="en-US" kern="0">
                <a:ln w="3175">
                  <a:noFill/>
                </a:ln>
                <a:solidFill>
                  <a:srgbClr val="0078D4"/>
                </a:solidFill>
                <a:latin typeface="Segoe UI"/>
                <a:ea typeface="+mj-ea"/>
                <a:cs typeface="+mj-cs"/>
                <a:sym typeface="Helvetica Light"/>
              </a:rPr>
            </a:br>
            <a:r>
              <a:rPr lang="en-US">
                <a:solidFill>
                  <a:srgbClr val="000000"/>
                </a:solidFill>
                <a:latin typeface="Segoe UI"/>
                <a:ea typeface="+mj-ea"/>
                <a:cs typeface="+mj-cs"/>
                <a:sym typeface="Helvetica Light"/>
              </a:rPr>
              <a:t>Worldwide General-Purpose</a:t>
            </a:r>
            <a:r>
              <a:rPr lang="en-US" b="1">
                <a:solidFill>
                  <a:srgbClr val="000000"/>
                </a:solidFill>
                <a:latin typeface="Segoe UI"/>
                <a:ea typeface="+mj-ea"/>
                <a:cs typeface="+mj-cs"/>
                <a:sym typeface="Helvetica Light"/>
              </a:rPr>
              <a:t> </a:t>
            </a:r>
            <a:r>
              <a:rPr lang="en-US" kern="0">
                <a:ln w="3175">
                  <a:noFill/>
                </a:ln>
                <a:solidFill>
                  <a:srgbClr val="000000"/>
                </a:solidFill>
                <a:latin typeface="Segoe UI"/>
                <a:ea typeface="+mj-ea"/>
                <a:cs typeface="Segoe UI"/>
                <a:sym typeface="Helvetica Light"/>
              </a:rPr>
              <a:t>Conversational AI &amp; Bots, 2022</a:t>
            </a:r>
            <a:endParaRPr lang="en-GB"/>
          </a:p>
          <a:p>
            <a:pPr marL="0" indent="0">
              <a:spcBef>
                <a:spcPts val="0"/>
              </a:spcBef>
              <a:spcAft>
                <a:spcPts val="1224"/>
              </a:spcAft>
              <a:buNone/>
            </a:pPr>
            <a:r>
              <a:rPr lang="en-US" b="1"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Leader</a:t>
            </a:r>
            <a:r>
              <a:rPr lang="en-US"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 | </a:t>
            </a:r>
            <a:r>
              <a:rPr lang="en-US" b="1" kern="0">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IDC </a:t>
            </a:r>
            <a:r>
              <a:rPr lang="en-US" b="1" kern="0" err="1">
                <a:ln w="3175">
                  <a:noFill/>
                </a:ln>
                <a:solidFill>
                  <a:srgbClr val="0078D4"/>
                </a:solidFill>
                <a:latin typeface="Segoe UI Semibold" panose="020B0702040204020203" pitchFamily="34" charset="0"/>
                <a:ea typeface="+mj-ea"/>
                <a:cs typeface="Segoe UI Semibold" panose="020B0702040204020203" pitchFamily="34" charset="0"/>
                <a:sym typeface="Helvetica Light"/>
              </a:rPr>
              <a:t>MarketScape</a:t>
            </a:r>
            <a:br>
              <a:rPr lang="en-US" kern="0">
                <a:ln w="3175">
                  <a:noFill/>
                </a:ln>
                <a:solidFill>
                  <a:srgbClr val="0078D4"/>
                </a:solidFill>
                <a:latin typeface="Segoe UI"/>
                <a:ea typeface="+mj-ea"/>
                <a:cs typeface="+mj-cs"/>
                <a:sym typeface="Helvetica Light"/>
              </a:rPr>
            </a:br>
            <a:r>
              <a:rPr lang="en-US">
                <a:solidFill>
                  <a:srgbClr val="000000"/>
                </a:solidFill>
                <a:latin typeface="Segoe UI"/>
                <a:ea typeface="+mj-ea"/>
                <a:cs typeface="+mj-cs"/>
                <a:sym typeface="Helvetica Light"/>
              </a:rPr>
              <a:t>Conversational AI Software Platforms for Customer Service, 2021</a:t>
            </a:r>
            <a:endParaRPr lang="en-US" kern="0">
              <a:ln w="3175">
                <a:noFill/>
              </a:ln>
              <a:solidFill>
                <a:srgbClr val="000000"/>
              </a:solidFill>
              <a:latin typeface="Segoe UI"/>
              <a:ea typeface="+mj-ea"/>
              <a:cs typeface="Segoe UI"/>
            </a:endParaRPr>
          </a:p>
          <a:p>
            <a:pPr marL="0" indent="0">
              <a:spcBef>
                <a:spcPts val="0"/>
              </a:spcBef>
              <a:spcAft>
                <a:spcPts val="1224"/>
              </a:spcAft>
              <a:buNone/>
            </a:pPr>
            <a:endParaRPr lang="en-GB"/>
          </a:p>
        </p:txBody>
      </p:sp>
      <p:sp>
        <p:nvSpPr>
          <p:cNvPr id="13" name="Text Placeholder 12">
            <a:extLst>
              <a:ext uri="{FF2B5EF4-FFF2-40B4-BE49-F238E27FC236}">
                <a16:creationId xmlns:a16="http://schemas.microsoft.com/office/drawing/2014/main" id="{21D9E2A7-E492-BC14-6AD2-192D078759F4}"/>
              </a:ext>
            </a:extLst>
          </p:cNvPr>
          <p:cNvSpPr>
            <a:spLocks noGrp="1"/>
          </p:cNvSpPr>
          <p:nvPr>
            <p:ph type="body" sz="quarter" idx="20"/>
          </p:nvPr>
        </p:nvSpPr>
        <p:spPr>
          <a:xfrm>
            <a:off x="9252001" y="1478090"/>
            <a:ext cx="2790467" cy="313904"/>
          </a:xfrm>
        </p:spPr>
        <p:txBody>
          <a:bodyPr/>
          <a:lstStyle/>
          <a:p>
            <a:pPr algn="ctr"/>
            <a:r>
              <a:rPr lang="en-US">
                <a:solidFill>
                  <a:srgbClr val="225B62"/>
                </a:solidFill>
              </a:rPr>
              <a:t>BI &amp; Analytics</a:t>
            </a:r>
            <a:endParaRPr lang="en-GB">
              <a:solidFill>
                <a:srgbClr val="225B62"/>
              </a:solidFill>
            </a:endParaRPr>
          </a:p>
        </p:txBody>
      </p:sp>
      <p:sp>
        <p:nvSpPr>
          <p:cNvPr id="14" name="Text Placeholder 13">
            <a:extLst>
              <a:ext uri="{FF2B5EF4-FFF2-40B4-BE49-F238E27FC236}">
                <a16:creationId xmlns:a16="http://schemas.microsoft.com/office/drawing/2014/main" id="{9CB2BB20-B969-C3AC-8D7D-EF2CA85203AF}"/>
              </a:ext>
            </a:extLst>
          </p:cNvPr>
          <p:cNvSpPr>
            <a:spLocks noGrp="1"/>
          </p:cNvSpPr>
          <p:nvPr>
            <p:ph type="body" sz="quarter" idx="21"/>
          </p:nvPr>
        </p:nvSpPr>
        <p:spPr>
          <a:xfrm>
            <a:off x="9398868" y="2271843"/>
            <a:ext cx="2496733" cy="2363171"/>
          </a:xfrm>
        </p:spPr>
        <p:txBody>
          <a:bodyPr/>
          <a:lstStyle/>
          <a:p>
            <a:pPr marL="0" indent="0" defTabSz="932181">
              <a:spcBef>
                <a:spcPts val="0"/>
              </a:spcBef>
              <a:spcAft>
                <a:spcPts val="1224"/>
              </a:spcAft>
              <a:buNone/>
              <a:defRPr/>
            </a:pPr>
            <a:r>
              <a:rPr lang="en-US" b="1" kern="0">
                <a:ln w="3175">
                  <a:noFill/>
                </a:ln>
                <a:solidFill>
                  <a:srgbClr val="49C5B1"/>
                </a:solidFill>
                <a:latin typeface="Segoe UI Semibold" panose="020B0702040204020203" pitchFamily="34" charset="0"/>
                <a:ea typeface="+mj-ea"/>
                <a:cs typeface="Segoe UI Semibold" panose="020B0702040204020203" pitchFamily="34" charset="0"/>
                <a:sym typeface="Helvetica Light"/>
              </a:rPr>
              <a:t>Top Vendor </a:t>
            </a:r>
            <a:r>
              <a:rPr lang="en-US" kern="0">
                <a:ln w="3175">
                  <a:noFill/>
                </a:ln>
                <a:solidFill>
                  <a:srgbClr val="49C5B1"/>
                </a:solidFill>
                <a:latin typeface="Segoe UI Semibold" panose="020B0702040204020203" pitchFamily="34" charset="0"/>
                <a:ea typeface="+mj-ea"/>
                <a:cs typeface="Segoe UI Semibold" panose="020B0702040204020203" pitchFamily="34" charset="0"/>
                <a:sym typeface="Helvetica Light"/>
              </a:rPr>
              <a:t>| </a:t>
            </a:r>
            <a:r>
              <a:rPr lang="en-US" b="1">
                <a:solidFill>
                  <a:srgbClr val="49C5B1"/>
                </a:solidFill>
                <a:latin typeface="Segoe UI Semibold" panose="020B0702040204020203" pitchFamily="34" charset="0"/>
                <a:ea typeface="+mj-ea"/>
                <a:cs typeface="Segoe UI Semibold" panose="020B0702040204020203" pitchFamily="34" charset="0"/>
                <a:sym typeface="Helvetica Light"/>
              </a:rPr>
              <a:t>Gartner</a:t>
            </a:r>
            <a:br>
              <a:rPr lang="en-US" b="1">
                <a:solidFill>
                  <a:srgbClr val="0078D4"/>
                </a:solidFill>
                <a:latin typeface="Segoe UI"/>
                <a:ea typeface="+mj-ea"/>
                <a:cs typeface="Segoe UI"/>
                <a:sym typeface="Helvetica Light"/>
              </a:rPr>
            </a:br>
            <a:r>
              <a:rPr lang="en-US">
                <a:solidFill>
                  <a:srgbClr val="000000"/>
                </a:solidFill>
                <a:latin typeface="Segoe UI"/>
                <a:ea typeface="+mj-ea"/>
                <a:cs typeface="Segoe UI"/>
                <a:sym typeface="Helvetica Light"/>
              </a:rPr>
              <a:t>Analytics &amp; Business Intelligence Platforms, 2022</a:t>
            </a:r>
            <a:r>
              <a:rPr lang="en-US" b="1">
                <a:solidFill>
                  <a:srgbClr val="000000"/>
                </a:solidFill>
                <a:latin typeface="Segoe UI"/>
                <a:ea typeface="+mj-ea"/>
                <a:cs typeface="Segoe UI"/>
                <a:sym typeface="Helvetica Light"/>
              </a:rPr>
              <a:t> </a:t>
            </a:r>
            <a:endParaRPr lang="en-US" kern="0">
              <a:ln w="3175">
                <a:noFill/>
              </a:ln>
              <a:solidFill>
                <a:srgbClr val="000000"/>
              </a:solidFill>
              <a:latin typeface="Segoe UI"/>
              <a:ea typeface="+mj-ea"/>
            </a:endParaRPr>
          </a:p>
          <a:p>
            <a:pPr marL="0" indent="0" defTabSz="932181">
              <a:spcBef>
                <a:spcPts val="0"/>
              </a:spcBef>
              <a:spcAft>
                <a:spcPts val="1224"/>
              </a:spcAft>
              <a:buNone/>
              <a:defRPr/>
            </a:pPr>
            <a:r>
              <a:rPr lang="en-US" b="1" kern="0">
                <a:ln w="3175">
                  <a:noFill/>
                </a:ln>
                <a:solidFill>
                  <a:srgbClr val="49C5B1"/>
                </a:solidFill>
                <a:latin typeface="Segoe UI Semibold" panose="020B0702040204020203" pitchFamily="34" charset="0"/>
                <a:ea typeface="+mj-ea"/>
                <a:cs typeface="Segoe UI Semibold" panose="020B0702040204020203" pitchFamily="34" charset="0"/>
                <a:sym typeface="Helvetica Light"/>
              </a:rPr>
              <a:t>Leader</a:t>
            </a:r>
            <a:r>
              <a:rPr lang="en-US" kern="0">
                <a:ln w="3175">
                  <a:noFill/>
                </a:ln>
                <a:solidFill>
                  <a:srgbClr val="49C5B1"/>
                </a:solidFill>
                <a:latin typeface="Segoe UI Semibold" panose="020B0702040204020203" pitchFamily="34" charset="0"/>
                <a:ea typeface="+mj-ea"/>
                <a:cs typeface="Segoe UI Semibold" panose="020B0702040204020203" pitchFamily="34" charset="0"/>
                <a:sym typeface="Helvetica Light"/>
              </a:rPr>
              <a:t> | </a:t>
            </a:r>
            <a:r>
              <a:rPr lang="en-US" b="1">
                <a:solidFill>
                  <a:srgbClr val="49C5B1"/>
                </a:solidFill>
                <a:latin typeface="Segoe UI Semibold" panose="020B0702040204020203" pitchFamily="34" charset="0"/>
                <a:ea typeface="+mj-ea"/>
                <a:cs typeface="Segoe UI Semibold" panose="020B0702040204020203" pitchFamily="34" charset="0"/>
                <a:sym typeface="Helvetica Light"/>
              </a:rPr>
              <a:t>Forrester Wave</a:t>
            </a:r>
            <a:br>
              <a:rPr lang="en-US" b="1">
                <a:solidFill>
                  <a:srgbClr val="0078D4"/>
                </a:solidFill>
                <a:latin typeface="Segoe UI"/>
                <a:ea typeface="+mj-ea"/>
                <a:cs typeface="+mj-cs"/>
                <a:sym typeface="Helvetica Light"/>
              </a:rPr>
            </a:br>
            <a:r>
              <a:rPr lang="en-US" kern="0">
                <a:ln w="3175">
                  <a:noFill/>
                </a:ln>
                <a:solidFill>
                  <a:srgbClr val="000000"/>
                </a:solidFill>
                <a:latin typeface="Segoe UI"/>
                <a:ea typeface="+mj-ea"/>
                <a:cs typeface="Segoe UI"/>
                <a:sym typeface="Helvetica Light"/>
              </a:rPr>
              <a:t>Augmented BI Platforms, 2021</a:t>
            </a:r>
            <a:endParaRPr lang="en-US" kern="0">
              <a:ln w="3175">
                <a:noFill/>
              </a:ln>
              <a:solidFill>
                <a:srgbClr val="000000"/>
              </a:solidFill>
              <a:latin typeface="Segoe UI"/>
              <a:ea typeface="+mj-ea"/>
              <a:cs typeface="Segoe UI"/>
            </a:endParaRPr>
          </a:p>
          <a:p>
            <a:pPr>
              <a:spcBef>
                <a:spcPts val="0"/>
              </a:spcBef>
              <a:spcAft>
                <a:spcPts val="1224"/>
              </a:spcAft>
            </a:pPr>
            <a:endParaRPr lang="en-GB"/>
          </a:p>
        </p:txBody>
      </p:sp>
      <p:cxnSp>
        <p:nvCxnSpPr>
          <p:cNvPr id="20" name="Straight Connector 19">
            <a:extLst>
              <a:ext uri="{FF2B5EF4-FFF2-40B4-BE49-F238E27FC236}">
                <a16:creationId xmlns:a16="http://schemas.microsoft.com/office/drawing/2014/main" id="{54838CF6-57D0-DC92-EE60-3DC22806527C}"/>
              </a:ext>
              <a:ext uri="{C183D7F6-B498-43B3-948B-1728B52AA6E4}">
                <adec:decorative xmlns:adec="http://schemas.microsoft.com/office/drawing/2017/decorative" val="1"/>
              </a:ext>
            </a:extLst>
          </p:cNvPr>
          <p:cNvCxnSpPr>
            <a:cxnSpLocks/>
          </p:cNvCxnSpPr>
          <p:nvPr/>
        </p:nvCxnSpPr>
        <p:spPr>
          <a:xfrm>
            <a:off x="3265572" y="1793469"/>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98CF7B-7CE9-2911-1F66-E01858A67706}"/>
              </a:ext>
              <a:ext uri="{C183D7F6-B498-43B3-948B-1728B52AA6E4}">
                <adec:decorative xmlns:adec="http://schemas.microsoft.com/office/drawing/2017/decorative" val="1"/>
              </a:ext>
            </a:extLst>
          </p:cNvPr>
          <p:cNvCxnSpPr>
            <a:cxnSpLocks/>
          </p:cNvCxnSpPr>
          <p:nvPr/>
        </p:nvCxnSpPr>
        <p:spPr>
          <a:xfrm>
            <a:off x="6218238" y="1793469"/>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915B68-038A-FC5E-9CFC-22BE14529506}"/>
              </a:ext>
              <a:ext uri="{C183D7F6-B498-43B3-948B-1728B52AA6E4}">
                <adec:decorative xmlns:adec="http://schemas.microsoft.com/office/drawing/2017/decorative" val="1"/>
              </a:ext>
            </a:extLst>
          </p:cNvPr>
          <p:cNvCxnSpPr>
            <a:cxnSpLocks/>
          </p:cNvCxnSpPr>
          <p:nvPr/>
        </p:nvCxnSpPr>
        <p:spPr>
          <a:xfrm>
            <a:off x="9170903" y="1793469"/>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153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5D59EB-7782-344B-FFED-52476E46B2F9}"/>
              </a:ext>
              <a:ext uri="{C183D7F6-B498-43B3-948B-1728B52AA6E4}">
                <adec:decorative xmlns:adec="http://schemas.microsoft.com/office/drawing/2017/decorative" val="1"/>
              </a:ext>
            </a:extLst>
          </p:cNvPr>
          <p:cNvSpPr/>
          <p:nvPr/>
        </p:nvSpPr>
        <p:spPr bwMode="auto">
          <a:xfrm>
            <a:off x="4908367" y="496"/>
            <a:ext cx="7556901" cy="6993534"/>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GB" sz="2040" err="1">
              <a:solidFill>
                <a:srgbClr val="000000"/>
              </a:solidFill>
              <a:latin typeface="Segoe UI"/>
              <a:ea typeface="Segoe UI" pitchFamily="34" charset="0"/>
              <a:cs typeface="Segoe UI" pitchFamily="34" charset="0"/>
            </a:endParaRPr>
          </a:p>
        </p:txBody>
      </p:sp>
      <p:pic>
        <p:nvPicPr>
          <p:cNvPr id="12" name="Picture 11" descr="Connecters available in Power Platform">
            <a:extLst>
              <a:ext uri="{FF2B5EF4-FFF2-40B4-BE49-F238E27FC236}">
                <a16:creationId xmlns:a16="http://schemas.microsoft.com/office/drawing/2014/main" id="{FDFF9850-9733-4F86-B592-23D89AD6A993}"/>
              </a:ext>
            </a:extLst>
          </p:cNvPr>
          <p:cNvPicPr>
            <a:picLocks noChangeAspect="1"/>
          </p:cNvPicPr>
          <p:nvPr/>
        </p:nvPicPr>
        <p:blipFill>
          <a:blip r:embed="rId3"/>
          <a:stretch>
            <a:fillRect/>
          </a:stretch>
        </p:blipFill>
        <p:spPr>
          <a:xfrm>
            <a:off x="5588239" y="238545"/>
            <a:ext cx="6364088" cy="6499410"/>
          </a:xfrm>
          <a:prstGeom prst="rect">
            <a:avLst/>
          </a:prstGeom>
          <a:solidFill>
            <a:schemeClr val="bg1"/>
          </a:solidFill>
        </p:spPr>
      </p:pic>
      <p:sp>
        <p:nvSpPr>
          <p:cNvPr id="4" name="Title 1">
            <a:extLst>
              <a:ext uri="{FF2B5EF4-FFF2-40B4-BE49-F238E27FC236}">
                <a16:creationId xmlns:a16="http://schemas.microsoft.com/office/drawing/2014/main" id="{27F0E71C-885C-6651-21B8-91ED92918703}"/>
              </a:ext>
            </a:extLst>
          </p:cNvPr>
          <p:cNvSpPr txBox="1">
            <a:spLocks noGrp="1"/>
          </p:cNvSpPr>
          <p:nvPr>
            <p:ph type="title" idx="4294967295"/>
          </p:nvPr>
        </p:nvSpPr>
        <p:spPr>
          <a:xfrm>
            <a:off x="606858" y="519239"/>
            <a:ext cx="3195544" cy="1337039"/>
          </a:xfrm>
          <a:prstGeom prst="rect">
            <a:avLst/>
          </a:prstGeom>
          <a:noFill/>
          <a:ln>
            <a:noFill/>
            <a:prstDash/>
          </a:ln>
          <a:effectLst/>
        </p:spPr>
        <p:txBody>
          <a:bodyPr rot="0" spcFirstLastPara="0" vertOverflow="overflow" horzOverflow="overflow" vert="horz" wrap="square" lIns="93247" tIns="46623" rIns="93247" bIns="46623"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418">
              <a:defRPr/>
            </a:pPr>
            <a:r>
              <a:rPr lang="en-US" sz="3672" spc="0" dirty="0">
                <a:ln>
                  <a:noFill/>
                </a:ln>
                <a:solidFill>
                  <a:srgbClr val="000000"/>
                </a:solidFill>
                <a:latin typeface="Segoe UI Semibold" panose="020B0702040204020203" pitchFamily="34" charset="0"/>
                <a:cs typeface="Segoe UI Semibold" panose="020B0702040204020203" pitchFamily="34" charset="0"/>
              </a:rPr>
              <a:t>900+ built-in</a:t>
            </a:r>
            <a:br>
              <a:rPr lang="en-US" sz="3672" spc="0" dirty="0">
                <a:ln>
                  <a:noFill/>
                </a:ln>
                <a:solidFill>
                  <a:srgbClr val="000000"/>
                </a:solidFill>
                <a:latin typeface="Segoe UI Semibold" panose="020B0702040204020203" pitchFamily="34" charset="0"/>
                <a:cs typeface="Segoe UI Semibold" panose="020B0702040204020203" pitchFamily="34" charset="0"/>
              </a:rPr>
            </a:br>
            <a:r>
              <a:rPr lang="en-US" sz="3672" spc="0" dirty="0">
                <a:ln>
                  <a:noFill/>
                </a:ln>
                <a:solidFill>
                  <a:srgbClr val="000000"/>
                </a:solidFill>
                <a:latin typeface="Segoe UI Semibold" panose="020B0702040204020203" pitchFamily="34" charset="0"/>
                <a:cs typeface="Segoe UI Semibold" panose="020B0702040204020203" pitchFamily="34" charset="0"/>
              </a:rPr>
              <a:t>connectors</a:t>
            </a:r>
          </a:p>
        </p:txBody>
      </p:sp>
      <p:sp>
        <p:nvSpPr>
          <p:cNvPr id="28" name="EMI_E731" title="Icon of a tall rectangular building">
            <a:extLst>
              <a:ext uri="{FF2B5EF4-FFF2-40B4-BE49-F238E27FC236}">
                <a16:creationId xmlns:a16="http://schemas.microsoft.com/office/drawing/2014/main" id="{9908973D-DFD5-544F-B7FD-669EA7CF39CA}"/>
              </a:ext>
            </a:extLst>
          </p:cNvPr>
          <p:cNvSpPr>
            <a:spLocks noChangeAspect="1" noEditPoints="1"/>
          </p:cNvSpPr>
          <p:nvPr/>
        </p:nvSpPr>
        <p:spPr bwMode="auto">
          <a:xfrm>
            <a:off x="824728" y="2064183"/>
            <a:ext cx="409108" cy="664660"/>
          </a:xfrm>
          <a:custGeom>
            <a:avLst/>
            <a:gdLst>
              <a:gd name="T0" fmla="*/ 0 w 2523"/>
              <a:gd name="T1" fmla="*/ 0 h 4099"/>
              <a:gd name="T2" fmla="*/ 2523 w 2523"/>
              <a:gd name="T3" fmla="*/ 0 h 4099"/>
              <a:gd name="T4" fmla="*/ 2523 w 2523"/>
              <a:gd name="T5" fmla="*/ 4099 h 4099"/>
              <a:gd name="T6" fmla="*/ 1578 w 2523"/>
              <a:gd name="T7" fmla="*/ 4099 h 4099"/>
              <a:gd name="T8" fmla="*/ 1578 w 2523"/>
              <a:gd name="T9" fmla="*/ 2838 h 4099"/>
              <a:gd name="T10" fmla="*/ 947 w 2523"/>
              <a:gd name="T11" fmla="*/ 2838 h 4099"/>
              <a:gd name="T12" fmla="*/ 947 w 2523"/>
              <a:gd name="T13" fmla="*/ 4099 h 4099"/>
              <a:gd name="T14" fmla="*/ 0 w 2523"/>
              <a:gd name="T15" fmla="*/ 4099 h 4099"/>
              <a:gd name="T16" fmla="*/ 0 w 2523"/>
              <a:gd name="T17" fmla="*/ 0 h 4099"/>
              <a:gd name="T18" fmla="*/ 631 w 2523"/>
              <a:gd name="T19" fmla="*/ 473 h 4099"/>
              <a:gd name="T20" fmla="*/ 631 w 2523"/>
              <a:gd name="T21" fmla="*/ 1104 h 4099"/>
              <a:gd name="T22" fmla="*/ 1262 w 2523"/>
              <a:gd name="T23" fmla="*/ 473 h 4099"/>
              <a:gd name="T24" fmla="*/ 1262 w 2523"/>
              <a:gd name="T25" fmla="*/ 1104 h 4099"/>
              <a:gd name="T26" fmla="*/ 1893 w 2523"/>
              <a:gd name="T27" fmla="*/ 473 h 4099"/>
              <a:gd name="T28" fmla="*/ 1893 w 2523"/>
              <a:gd name="T29" fmla="*/ 1104 h 4099"/>
              <a:gd name="T30" fmla="*/ 631 w 2523"/>
              <a:gd name="T31" fmla="*/ 1419 h 4099"/>
              <a:gd name="T32" fmla="*/ 631 w 2523"/>
              <a:gd name="T33" fmla="*/ 2050 h 4099"/>
              <a:gd name="T34" fmla="*/ 1262 w 2523"/>
              <a:gd name="T35" fmla="*/ 1419 h 4099"/>
              <a:gd name="T36" fmla="*/ 1262 w 2523"/>
              <a:gd name="T37" fmla="*/ 2050 h 4099"/>
              <a:gd name="T38" fmla="*/ 1893 w 2523"/>
              <a:gd name="T39" fmla="*/ 1419 h 4099"/>
              <a:gd name="T40" fmla="*/ 1893 w 2523"/>
              <a:gd name="T41" fmla="*/ 205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3" h="4099">
                <a:moveTo>
                  <a:pt x="0" y="0"/>
                </a:moveTo>
                <a:lnTo>
                  <a:pt x="2523" y="0"/>
                </a:lnTo>
                <a:lnTo>
                  <a:pt x="2523" y="4099"/>
                </a:lnTo>
                <a:lnTo>
                  <a:pt x="1578" y="4099"/>
                </a:lnTo>
                <a:lnTo>
                  <a:pt x="1578" y="2838"/>
                </a:lnTo>
                <a:lnTo>
                  <a:pt x="947" y="2838"/>
                </a:lnTo>
                <a:lnTo>
                  <a:pt x="947" y="4099"/>
                </a:lnTo>
                <a:lnTo>
                  <a:pt x="0" y="4099"/>
                </a:lnTo>
                <a:lnTo>
                  <a:pt x="0" y="0"/>
                </a:lnTo>
                <a:moveTo>
                  <a:pt x="631" y="473"/>
                </a:moveTo>
                <a:lnTo>
                  <a:pt x="631" y="1104"/>
                </a:lnTo>
                <a:moveTo>
                  <a:pt x="1262" y="473"/>
                </a:moveTo>
                <a:lnTo>
                  <a:pt x="1262" y="1104"/>
                </a:lnTo>
                <a:moveTo>
                  <a:pt x="1893" y="473"/>
                </a:moveTo>
                <a:lnTo>
                  <a:pt x="1893" y="1104"/>
                </a:lnTo>
                <a:moveTo>
                  <a:pt x="631" y="1419"/>
                </a:moveTo>
                <a:lnTo>
                  <a:pt x="631" y="2050"/>
                </a:lnTo>
                <a:moveTo>
                  <a:pt x="1262" y="1419"/>
                </a:moveTo>
                <a:lnTo>
                  <a:pt x="1262" y="2050"/>
                </a:lnTo>
                <a:moveTo>
                  <a:pt x="1893" y="1419"/>
                </a:moveTo>
                <a:lnTo>
                  <a:pt x="1893" y="2050"/>
                </a:lnTo>
              </a:path>
            </a:pathLst>
          </a:custGeom>
          <a:noFill/>
          <a:ln w="19050" cap="sq">
            <a:solidFill>
              <a:srgbClr val="7025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defRPr/>
            </a:pPr>
            <a:endParaRPr lang="en-US" sz="1764">
              <a:solidFill>
                <a:srgbClr val="000000"/>
              </a:solidFill>
              <a:latin typeface="Calibri" panose="020F0502020204030204"/>
            </a:endParaRPr>
          </a:p>
        </p:txBody>
      </p:sp>
      <p:sp>
        <p:nvSpPr>
          <p:cNvPr id="7" name="Text Placeholder 6">
            <a:extLst>
              <a:ext uri="{FF2B5EF4-FFF2-40B4-BE49-F238E27FC236}">
                <a16:creationId xmlns:a16="http://schemas.microsoft.com/office/drawing/2014/main" id="{084F0EE3-70B5-4533-A0A3-C9B4AA06EF1C}"/>
              </a:ext>
            </a:extLst>
          </p:cNvPr>
          <p:cNvSpPr>
            <a:spLocks noGrp="1"/>
          </p:cNvSpPr>
          <p:nvPr>
            <p:ph type="body" sz="quarter" idx="10"/>
          </p:nvPr>
        </p:nvSpPr>
        <p:spPr>
          <a:xfrm>
            <a:off x="1539895" y="2006452"/>
            <a:ext cx="3094919" cy="768476"/>
          </a:xfrm>
        </p:spPr>
        <p:txBody>
          <a:bodyPr/>
          <a:lstStyle/>
          <a:p>
            <a:pPr>
              <a:spcBef>
                <a:spcPts val="3000"/>
              </a:spcBef>
            </a:pPr>
            <a:r>
              <a:rPr lang="en-US" sz="1632" dirty="0">
                <a:solidFill>
                  <a:srgbClr val="000000"/>
                </a:solidFill>
                <a:latin typeface="Segoe UI" panose="020B0502040204020203" pitchFamily="34" charset="0"/>
              </a:rPr>
              <a:t>Seamless hybrid connectivity to on-premises systems via the on-premises data gateway</a:t>
            </a:r>
          </a:p>
        </p:txBody>
      </p:sp>
      <p:sp>
        <p:nvSpPr>
          <p:cNvPr id="27" name="globe_6" title="Icon of a monitor in front of a sphere made of lines">
            <a:extLst>
              <a:ext uri="{FF2B5EF4-FFF2-40B4-BE49-F238E27FC236}">
                <a16:creationId xmlns:a16="http://schemas.microsoft.com/office/drawing/2014/main" id="{7EAC1237-9E43-3140-9980-75AB78A07AEB}"/>
              </a:ext>
            </a:extLst>
          </p:cNvPr>
          <p:cNvSpPr>
            <a:spLocks noChangeAspect="1" noEditPoints="1"/>
          </p:cNvSpPr>
          <p:nvPr/>
        </p:nvSpPr>
        <p:spPr bwMode="auto">
          <a:xfrm>
            <a:off x="713136" y="3276316"/>
            <a:ext cx="620451" cy="664660"/>
          </a:xfrm>
          <a:custGeom>
            <a:avLst/>
            <a:gdLst>
              <a:gd name="T0" fmla="*/ 210 w 296"/>
              <a:gd name="T1" fmla="*/ 147 h 318"/>
              <a:gd name="T2" fmla="*/ 105 w 296"/>
              <a:gd name="T3" fmla="*/ 147 h 318"/>
              <a:gd name="T4" fmla="*/ 105 w 296"/>
              <a:gd name="T5" fmla="*/ 140 h 318"/>
              <a:gd name="T6" fmla="*/ 109 w 296"/>
              <a:gd name="T7" fmla="*/ 83 h 318"/>
              <a:gd name="T8" fmla="*/ 157 w 296"/>
              <a:gd name="T9" fmla="*/ 0 h 318"/>
              <a:gd name="T10" fmla="*/ 157 w 296"/>
              <a:gd name="T11" fmla="*/ 0 h 318"/>
              <a:gd name="T12" fmla="*/ 159 w 296"/>
              <a:gd name="T13" fmla="*/ 0 h 318"/>
              <a:gd name="T14" fmla="*/ 206 w 296"/>
              <a:gd name="T15" fmla="*/ 83 h 318"/>
              <a:gd name="T16" fmla="*/ 210 w 296"/>
              <a:gd name="T17" fmla="*/ 137 h 318"/>
              <a:gd name="T18" fmla="*/ 210 w 296"/>
              <a:gd name="T19" fmla="*/ 147 h 318"/>
              <a:gd name="T20" fmla="*/ 31 w 296"/>
              <a:gd name="T21" fmla="*/ 83 h 318"/>
              <a:gd name="T22" fmla="*/ 284 w 296"/>
              <a:gd name="T23" fmla="*/ 83 h 318"/>
              <a:gd name="T24" fmla="*/ 286 w 296"/>
              <a:gd name="T25" fmla="*/ 189 h 318"/>
              <a:gd name="T26" fmla="*/ 286 w 296"/>
              <a:gd name="T27" fmla="*/ 189 h 318"/>
              <a:gd name="T28" fmla="*/ 210 w 296"/>
              <a:gd name="T29" fmla="*/ 189 h 318"/>
              <a:gd name="T30" fmla="*/ 19 w 296"/>
              <a:gd name="T31" fmla="*/ 147 h 318"/>
              <a:gd name="T32" fmla="*/ 0 w 296"/>
              <a:gd name="T33" fmla="*/ 147 h 318"/>
              <a:gd name="T34" fmla="*/ 0 w 296"/>
              <a:gd name="T35" fmla="*/ 277 h 318"/>
              <a:gd name="T36" fmla="*/ 106 w 296"/>
              <a:gd name="T37" fmla="*/ 277 h 318"/>
              <a:gd name="T38" fmla="*/ 157 w 296"/>
              <a:gd name="T39" fmla="*/ 277 h 318"/>
              <a:gd name="T40" fmla="*/ 210 w 296"/>
              <a:gd name="T41" fmla="*/ 189 h 318"/>
              <a:gd name="T42" fmla="*/ 210 w 296"/>
              <a:gd name="T43" fmla="*/ 267 h 318"/>
              <a:gd name="T44" fmla="*/ 286 w 296"/>
              <a:gd name="T45" fmla="*/ 189 h 318"/>
              <a:gd name="T46" fmla="*/ 296 w 296"/>
              <a:gd name="T47" fmla="*/ 139 h 318"/>
              <a:gd name="T48" fmla="*/ 159 w 296"/>
              <a:gd name="T49" fmla="*/ 0 h 318"/>
              <a:gd name="T50" fmla="*/ 157 w 296"/>
              <a:gd name="T51" fmla="*/ 0 h 318"/>
              <a:gd name="T52" fmla="*/ 157 w 296"/>
              <a:gd name="T53" fmla="*/ 0 h 318"/>
              <a:gd name="T54" fmla="*/ 31 w 296"/>
              <a:gd name="T55" fmla="*/ 83 h 318"/>
              <a:gd name="T56" fmla="*/ 19 w 296"/>
              <a:gd name="T57" fmla="*/ 139 h 318"/>
              <a:gd name="T58" fmla="*/ 19 w 296"/>
              <a:gd name="T59" fmla="*/ 147 h 318"/>
              <a:gd name="T60" fmla="*/ 105 w 296"/>
              <a:gd name="T61" fmla="*/ 147 h 318"/>
              <a:gd name="T62" fmla="*/ 210 w 296"/>
              <a:gd name="T63" fmla="*/ 147 h 318"/>
              <a:gd name="T64" fmla="*/ 210 w 296"/>
              <a:gd name="T65" fmla="*/ 189 h 318"/>
              <a:gd name="T66" fmla="*/ 157 w 296"/>
              <a:gd name="T67" fmla="*/ 277 h 318"/>
              <a:gd name="T68" fmla="*/ 210 w 296"/>
              <a:gd name="T69" fmla="*/ 277 h 318"/>
              <a:gd name="T70" fmla="*/ 210 w 296"/>
              <a:gd name="T71" fmla="*/ 267 h 318"/>
              <a:gd name="T72" fmla="*/ 57 w 296"/>
              <a:gd name="T73" fmla="*/ 318 h 318"/>
              <a:gd name="T74" fmla="*/ 154 w 296"/>
              <a:gd name="T75" fmla="*/ 318 h 318"/>
              <a:gd name="T76" fmla="*/ 106 w 296"/>
              <a:gd name="T77" fmla="*/ 277 h 318"/>
              <a:gd name="T78" fmla="*/ 106 w 296"/>
              <a:gd name="T7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318">
                <a:moveTo>
                  <a:pt x="210" y="147"/>
                </a:moveTo>
                <a:cubicBezTo>
                  <a:pt x="105" y="147"/>
                  <a:pt x="105" y="147"/>
                  <a:pt x="105" y="147"/>
                </a:cubicBezTo>
                <a:cubicBezTo>
                  <a:pt x="105" y="145"/>
                  <a:pt x="105" y="142"/>
                  <a:pt x="105" y="140"/>
                </a:cubicBezTo>
                <a:cubicBezTo>
                  <a:pt x="105" y="120"/>
                  <a:pt x="106" y="100"/>
                  <a:pt x="109" y="83"/>
                </a:cubicBezTo>
                <a:cubicBezTo>
                  <a:pt x="118" y="35"/>
                  <a:pt x="136" y="1"/>
                  <a:pt x="157" y="0"/>
                </a:cubicBezTo>
                <a:cubicBezTo>
                  <a:pt x="157" y="0"/>
                  <a:pt x="157" y="0"/>
                  <a:pt x="157" y="0"/>
                </a:cubicBezTo>
                <a:cubicBezTo>
                  <a:pt x="158" y="0"/>
                  <a:pt x="159" y="0"/>
                  <a:pt x="159" y="0"/>
                </a:cubicBezTo>
                <a:cubicBezTo>
                  <a:pt x="180" y="2"/>
                  <a:pt x="198" y="35"/>
                  <a:pt x="206" y="83"/>
                </a:cubicBezTo>
                <a:cubicBezTo>
                  <a:pt x="208" y="100"/>
                  <a:pt x="210" y="118"/>
                  <a:pt x="210" y="137"/>
                </a:cubicBezTo>
                <a:cubicBezTo>
                  <a:pt x="210" y="142"/>
                  <a:pt x="210" y="147"/>
                  <a:pt x="210" y="147"/>
                </a:cubicBezTo>
                <a:close/>
                <a:moveTo>
                  <a:pt x="31" y="83"/>
                </a:moveTo>
                <a:cubicBezTo>
                  <a:pt x="284" y="83"/>
                  <a:pt x="284" y="83"/>
                  <a:pt x="284" y="83"/>
                </a:cubicBezTo>
                <a:moveTo>
                  <a:pt x="286" y="189"/>
                </a:moveTo>
                <a:cubicBezTo>
                  <a:pt x="286" y="189"/>
                  <a:pt x="286" y="189"/>
                  <a:pt x="286" y="189"/>
                </a:cubicBezTo>
                <a:cubicBezTo>
                  <a:pt x="210" y="189"/>
                  <a:pt x="210" y="189"/>
                  <a:pt x="210" y="189"/>
                </a:cubicBezTo>
                <a:moveTo>
                  <a:pt x="19" y="147"/>
                </a:moveTo>
                <a:cubicBezTo>
                  <a:pt x="0" y="147"/>
                  <a:pt x="0" y="147"/>
                  <a:pt x="0" y="147"/>
                </a:cubicBezTo>
                <a:cubicBezTo>
                  <a:pt x="0" y="277"/>
                  <a:pt x="0" y="277"/>
                  <a:pt x="0" y="277"/>
                </a:cubicBezTo>
                <a:cubicBezTo>
                  <a:pt x="106" y="277"/>
                  <a:pt x="106" y="277"/>
                  <a:pt x="106" y="277"/>
                </a:cubicBezTo>
                <a:cubicBezTo>
                  <a:pt x="157" y="277"/>
                  <a:pt x="157" y="277"/>
                  <a:pt x="157" y="277"/>
                </a:cubicBezTo>
                <a:moveTo>
                  <a:pt x="210" y="189"/>
                </a:moveTo>
                <a:cubicBezTo>
                  <a:pt x="210" y="267"/>
                  <a:pt x="210" y="267"/>
                  <a:pt x="210" y="267"/>
                </a:cubicBezTo>
                <a:cubicBezTo>
                  <a:pt x="245" y="252"/>
                  <a:pt x="272" y="224"/>
                  <a:pt x="286" y="189"/>
                </a:cubicBezTo>
                <a:cubicBezTo>
                  <a:pt x="292" y="174"/>
                  <a:pt x="296" y="156"/>
                  <a:pt x="296" y="139"/>
                </a:cubicBezTo>
                <a:cubicBezTo>
                  <a:pt x="296" y="63"/>
                  <a:pt x="235" y="1"/>
                  <a:pt x="159" y="0"/>
                </a:cubicBezTo>
                <a:cubicBezTo>
                  <a:pt x="159" y="0"/>
                  <a:pt x="158" y="0"/>
                  <a:pt x="157" y="0"/>
                </a:cubicBezTo>
                <a:cubicBezTo>
                  <a:pt x="157" y="0"/>
                  <a:pt x="157" y="0"/>
                  <a:pt x="157" y="0"/>
                </a:cubicBezTo>
                <a:cubicBezTo>
                  <a:pt x="101" y="0"/>
                  <a:pt x="52" y="34"/>
                  <a:pt x="31" y="83"/>
                </a:cubicBezTo>
                <a:cubicBezTo>
                  <a:pt x="23" y="100"/>
                  <a:pt x="19" y="119"/>
                  <a:pt x="19" y="139"/>
                </a:cubicBezTo>
                <a:cubicBezTo>
                  <a:pt x="19" y="142"/>
                  <a:pt x="19" y="145"/>
                  <a:pt x="19" y="147"/>
                </a:cubicBezTo>
                <a:cubicBezTo>
                  <a:pt x="105" y="147"/>
                  <a:pt x="105" y="147"/>
                  <a:pt x="105" y="147"/>
                </a:cubicBezTo>
                <a:cubicBezTo>
                  <a:pt x="210" y="147"/>
                  <a:pt x="210" y="147"/>
                  <a:pt x="210" y="147"/>
                </a:cubicBezTo>
                <a:cubicBezTo>
                  <a:pt x="210" y="189"/>
                  <a:pt x="210" y="189"/>
                  <a:pt x="210" y="189"/>
                </a:cubicBezTo>
                <a:moveTo>
                  <a:pt x="157" y="277"/>
                </a:moveTo>
                <a:cubicBezTo>
                  <a:pt x="210" y="277"/>
                  <a:pt x="210" y="277"/>
                  <a:pt x="210" y="277"/>
                </a:cubicBezTo>
                <a:cubicBezTo>
                  <a:pt x="210" y="267"/>
                  <a:pt x="210" y="267"/>
                  <a:pt x="210" y="267"/>
                </a:cubicBezTo>
                <a:moveTo>
                  <a:pt x="57" y="318"/>
                </a:moveTo>
                <a:cubicBezTo>
                  <a:pt x="154" y="318"/>
                  <a:pt x="154" y="318"/>
                  <a:pt x="154" y="318"/>
                </a:cubicBezTo>
                <a:moveTo>
                  <a:pt x="106" y="277"/>
                </a:moveTo>
                <a:cubicBezTo>
                  <a:pt x="106" y="318"/>
                  <a:pt x="106" y="318"/>
                  <a:pt x="106" y="318"/>
                </a:cubicBezTo>
              </a:path>
            </a:pathLst>
          </a:custGeom>
          <a:noFill/>
          <a:ln w="19050" cap="flat">
            <a:solidFill>
              <a:srgbClr val="7025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defRPr/>
            </a:pPr>
            <a:endParaRPr lang="en-US" sz="1764">
              <a:solidFill>
                <a:srgbClr val="000000"/>
              </a:solidFill>
              <a:latin typeface="Calibri" panose="020F0502020204030204"/>
            </a:endParaRPr>
          </a:p>
        </p:txBody>
      </p:sp>
      <p:sp>
        <p:nvSpPr>
          <p:cNvPr id="29" name="Text Placeholder 6">
            <a:extLst>
              <a:ext uri="{FF2B5EF4-FFF2-40B4-BE49-F238E27FC236}">
                <a16:creationId xmlns:a16="http://schemas.microsoft.com/office/drawing/2014/main" id="{20F8CFB7-F162-8246-B75D-CE84B4264E61}"/>
              </a:ext>
            </a:extLst>
          </p:cNvPr>
          <p:cNvSpPr txBox="1">
            <a:spLocks/>
          </p:cNvSpPr>
          <p:nvPr/>
        </p:nvSpPr>
        <p:spPr>
          <a:xfrm>
            <a:off x="1630476" y="3232014"/>
            <a:ext cx="3094919" cy="768476"/>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233149"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466298"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69944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93259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defTabSz="970048">
              <a:spcBef>
                <a:spcPts val="3000"/>
              </a:spcBef>
              <a:defRPr/>
            </a:pPr>
            <a:r>
              <a:rPr lang="en-US" sz="1632">
                <a:solidFill>
                  <a:srgbClr val="000000"/>
                </a:solidFill>
                <a:latin typeface="Segoe UI" panose="020B0502040204020203" pitchFamily="34" charset="0"/>
              </a:rPr>
              <a:t>Use multiple data sources in a single application for processes that span systems</a:t>
            </a:r>
          </a:p>
        </p:txBody>
      </p:sp>
      <p:sp>
        <p:nvSpPr>
          <p:cNvPr id="24" name="Trackers_EADF_bidi" title="Icon of a clipboard with a checklist on it">
            <a:extLst>
              <a:ext uri="{FF2B5EF4-FFF2-40B4-BE49-F238E27FC236}">
                <a16:creationId xmlns:a16="http://schemas.microsoft.com/office/drawing/2014/main" id="{CA63CE88-8831-264A-94D9-241F4C680814}"/>
              </a:ext>
            </a:extLst>
          </p:cNvPr>
          <p:cNvSpPr>
            <a:spLocks noChangeAspect="1" noEditPoints="1"/>
          </p:cNvSpPr>
          <p:nvPr/>
        </p:nvSpPr>
        <p:spPr bwMode="auto">
          <a:xfrm>
            <a:off x="779635" y="4483046"/>
            <a:ext cx="487450" cy="6646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9050" cap="flat">
            <a:solidFill>
              <a:srgbClr val="7025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defRPr/>
            </a:pPr>
            <a:endParaRPr lang="en-US" sz="1764">
              <a:solidFill>
                <a:srgbClr val="000000"/>
              </a:solidFill>
              <a:latin typeface="Calibri" panose="020F0502020204030204"/>
            </a:endParaRPr>
          </a:p>
        </p:txBody>
      </p:sp>
      <p:sp>
        <p:nvSpPr>
          <p:cNvPr id="30" name="Text Placeholder 6">
            <a:extLst>
              <a:ext uri="{FF2B5EF4-FFF2-40B4-BE49-F238E27FC236}">
                <a16:creationId xmlns:a16="http://schemas.microsoft.com/office/drawing/2014/main" id="{3B4FCABD-08DD-F94A-BD2D-154C05BA4358}"/>
              </a:ext>
            </a:extLst>
          </p:cNvPr>
          <p:cNvSpPr txBox="1">
            <a:spLocks/>
          </p:cNvSpPr>
          <p:nvPr/>
        </p:nvSpPr>
        <p:spPr>
          <a:xfrm>
            <a:off x="1623876" y="4438745"/>
            <a:ext cx="3094919" cy="768476"/>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233149"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466298"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69944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93259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defTabSz="970048">
              <a:spcBef>
                <a:spcPts val="3000"/>
              </a:spcBef>
              <a:defRPr/>
            </a:pPr>
            <a:r>
              <a:rPr lang="en-US" sz="1632">
                <a:solidFill>
                  <a:srgbClr val="000000"/>
                </a:solidFill>
                <a:latin typeface="Segoe UI" panose="020B0502040204020203" pitchFamily="34" charset="0"/>
              </a:rPr>
              <a:t>Develop and register custom connectors as a building block for citizen developers</a:t>
            </a:r>
          </a:p>
        </p:txBody>
      </p:sp>
      <p:sp>
        <p:nvSpPr>
          <p:cNvPr id="22" name="cloud_2" title="Icon of a cloud made of two arrows pointing towards eachother">
            <a:extLst>
              <a:ext uri="{FF2B5EF4-FFF2-40B4-BE49-F238E27FC236}">
                <a16:creationId xmlns:a16="http://schemas.microsoft.com/office/drawing/2014/main" id="{D3CEDA20-2F5A-0E4B-A9CE-95A3D36EF2E3}"/>
              </a:ext>
            </a:extLst>
          </p:cNvPr>
          <p:cNvSpPr>
            <a:spLocks noChangeAspect="1" noEditPoints="1"/>
          </p:cNvSpPr>
          <p:nvPr/>
        </p:nvSpPr>
        <p:spPr bwMode="auto">
          <a:xfrm>
            <a:off x="606858" y="5781754"/>
            <a:ext cx="833008" cy="480709"/>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noFill/>
          <a:ln w="19050" cap="sq">
            <a:solidFill>
              <a:srgbClr val="702573"/>
            </a:solidFill>
            <a:prstDash val="solid"/>
            <a:miter lim="800000"/>
            <a:headEnd/>
            <a:tailEnd/>
          </a:ln>
        </p:spPr>
        <p:txBody>
          <a:bodyPr vert="horz" wrap="square" lIns="91414" tIns="45706" rIns="91414" bIns="45706" numCol="1" anchor="t" anchorCtr="0" compatLnSpc="1">
            <a:prstTxWarp prst="textNoShape">
              <a:avLst/>
            </a:prstTxWarp>
          </a:bodyPr>
          <a:lstStyle/>
          <a:p>
            <a:pPr defTabSz="932418">
              <a:defRPr/>
            </a:pPr>
            <a:endParaRPr lang="en-US" sz="1764">
              <a:solidFill>
                <a:srgbClr val="000000"/>
              </a:solidFill>
              <a:latin typeface="Calibri" panose="020F0502020204030204"/>
            </a:endParaRPr>
          </a:p>
        </p:txBody>
      </p:sp>
      <p:sp>
        <p:nvSpPr>
          <p:cNvPr id="31" name="Text Placeholder 6">
            <a:extLst>
              <a:ext uri="{FF2B5EF4-FFF2-40B4-BE49-F238E27FC236}">
                <a16:creationId xmlns:a16="http://schemas.microsoft.com/office/drawing/2014/main" id="{67374786-3D00-D74A-99DF-157ED4A5BC1F}"/>
              </a:ext>
            </a:extLst>
          </p:cNvPr>
          <p:cNvSpPr txBox="1">
            <a:spLocks/>
          </p:cNvSpPr>
          <p:nvPr/>
        </p:nvSpPr>
        <p:spPr>
          <a:xfrm>
            <a:off x="1623876" y="5645476"/>
            <a:ext cx="3094919" cy="768476"/>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233149"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466298"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69944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93259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defTabSz="970048">
              <a:spcBef>
                <a:spcPts val="3000"/>
              </a:spcBef>
              <a:defRPr/>
            </a:pPr>
            <a:r>
              <a:rPr lang="en-US" sz="1632">
                <a:solidFill>
                  <a:srgbClr val="000000"/>
                </a:solidFill>
                <a:latin typeface="Segoe UI" panose="020B0502040204020203" pitchFamily="34" charset="0"/>
              </a:rPr>
              <a:t>Connect to cloud services, content services, databases, and APIs</a:t>
            </a:r>
          </a:p>
        </p:txBody>
      </p:sp>
      <p:pic>
        <p:nvPicPr>
          <p:cNvPr id="2" name="Picture 1">
            <a:extLst>
              <a:ext uri="{FF2B5EF4-FFF2-40B4-BE49-F238E27FC236}">
                <a16:creationId xmlns:a16="http://schemas.microsoft.com/office/drawing/2014/main" id="{C58DB594-6947-07E8-A6AD-5A80757C7969}"/>
              </a:ext>
            </a:extLst>
          </p:cNvPr>
          <p:cNvPicPr>
            <a:picLocks noChangeAspect="1"/>
          </p:cNvPicPr>
          <p:nvPr/>
        </p:nvPicPr>
        <p:blipFill>
          <a:blip r:embed="rId4"/>
          <a:stretch>
            <a:fillRect/>
          </a:stretch>
        </p:blipFill>
        <p:spPr>
          <a:xfrm>
            <a:off x="6796257" y="3788700"/>
            <a:ext cx="762600" cy="461446"/>
          </a:xfrm>
          <a:prstGeom prst="rect">
            <a:avLst/>
          </a:prstGeom>
        </p:spPr>
      </p:pic>
    </p:spTree>
    <p:extLst>
      <p:ext uri="{BB962C8B-B14F-4D97-AF65-F5344CB8AC3E}">
        <p14:creationId xmlns:p14="http://schemas.microsoft.com/office/powerpoint/2010/main" val="162370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5" name="Title 4">
            <a:extLst>
              <a:ext uri="{FF2B5EF4-FFF2-40B4-BE49-F238E27FC236}">
                <a16:creationId xmlns:a16="http://schemas.microsoft.com/office/drawing/2014/main" id="{F3153D2A-8473-D239-2BC6-A89FB16D8FAF}"/>
              </a:ext>
            </a:extLst>
          </p:cNvPr>
          <p:cNvSpPr>
            <a:spLocks noGrp="1"/>
          </p:cNvSpPr>
          <p:nvPr>
            <p:ph type="title"/>
          </p:nvPr>
        </p:nvSpPr>
        <p:spPr>
          <a:xfrm>
            <a:off x="600059" y="3131874"/>
            <a:ext cx="11239464" cy="553998"/>
          </a:xfrm>
        </p:spPr>
        <p:txBody>
          <a:bodyPr/>
          <a:lstStyle/>
          <a:p>
            <a:r>
              <a:rPr lang="en-US" sz="4000"/>
              <a:t>Why Power Apps?</a:t>
            </a:r>
            <a:endParaRPr lang="en-US"/>
          </a:p>
        </p:txBody>
      </p:sp>
    </p:spTree>
    <p:extLst>
      <p:ext uri="{BB962C8B-B14F-4D97-AF65-F5344CB8AC3E}">
        <p14:creationId xmlns:p14="http://schemas.microsoft.com/office/powerpoint/2010/main" val="73944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EDFF7BA0-318D-189C-593E-542DD4DD61E0}"/>
              </a:ext>
            </a:extLst>
          </p:cNvPr>
          <p:cNvSpPr txBox="1">
            <a:spLocks noGrp="1"/>
          </p:cNvSpPr>
          <p:nvPr>
            <p:ph type="title"/>
          </p:nvPr>
        </p:nvSpPr>
        <p:spPr>
          <a:xfrm>
            <a:off x="496691" y="449857"/>
            <a:ext cx="11239464" cy="1107996"/>
          </a:xfr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noProof="0" dirty="0">
                <a:cs typeface="Segoe UI"/>
              </a:rPr>
              <a:t>Simplify the way you do business with low-code application development. </a:t>
            </a:r>
            <a:endParaRPr lang="en-IN" noProof="0" dirty="0"/>
          </a:p>
        </p:txBody>
      </p:sp>
      <p:sp>
        <p:nvSpPr>
          <p:cNvPr id="6" name="Text Placeholder 5">
            <a:extLst>
              <a:ext uri="{FF2B5EF4-FFF2-40B4-BE49-F238E27FC236}">
                <a16:creationId xmlns:a16="http://schemas.microsoft.com/office/drawing/2014/main" id="{9AB3EB24-8A2C-F197-3694-6FB829B8C2AA}"/>
              </a:ext>
            </a:extLst>
          </p:cNvPr>
          <p:cNvSpPr>
            <a:spLocks noGrp="1"/>
          </p:cNvSpPr>
          <p:nvPr>
            <p:ph type="body" sz="quarter" idx="16"/>
          </p:nvPr>
        </p:nvSpPr>
        <p:spPr>
          <a:xfrm>
            <a:off x="496691" y="2299584"/>
            <a:ext cx="2496734" cy="1107996"/>
          </a:xfrm>
        </p:spPr>
        <p:txBody>
          <a:bodyPr/>
          <a:lstStyle/>
          <a:p>
            <a:pPr marL="0" marR="0">
              <a:spcBef>
                <a:spcPts val="0"/>
              </a:spcBef>
              <a:spcAft>
                <a:spcPts val="800"/>
              </a:spcAft>
            </a:pPr>
            <a:r>
              <a:rPr lang="en-US" sz="1800" b="1" dirty="0">
                <a:solidFill>
                  <a:srgbClr val="C03BC4"/>
                </a:solidFill>
                <a:cs typeface="Times New Roman" panose="02020603050405020304" pitchFamily="18" charset="0"/>
              </a:rPr>
              <a:t>Integrate</a:t>
            </a:r>
            <a:r>
              <a:rPr lang="en-US" sz="1800" b="1" dirty="0">
                <a:solidFill>
                  <a:srgbClr val="1A1A1A"/>
                </a:solidFill>
                <a:cs typeface="Times New Roman" panose="02020603050405020304" pitchFamily="18" charset="0"/>
              </a:rPr>
              <a:t> your business operations into a single, </a:t>
            </a:r>
            <a:r>
              <a:rPr lang="en-US" sz="1800" b="1" dirty="0">
                <a:solidFill>
                  <a:schemeClr val="accent2"/>
                </a:solidFill>
                <a:cs typeface="Times New Roman" panose="02020603050405020304" pitchFamily="18" charset="0"/>
              </a:rPr>
              <a:t>centralized</a:t>
            </a:r>
            <a:r>
              <a:rPr lang="en-US" sz="1800" b="1" dirty="0">
                <a:solidFill>
                  <a:srgbClr val="1A1A1A"/>
                </a:solidFill>
                <a:cs typeface="Times New Roman" panose="02020603050405020304" pitchFamily="18" charset="0"/>
              </a:rPr>
              <a:t> platform</a:t>
            </a:r>
            <a:endParaRPr lang="en-GB" sz="1800" b="1" dirty="0">
              <a:solidFill>
                <a:srgbClr val="1A1A1A"/>
              </a:solidFill>
              <a:cs typeface="Times New Roman" panose="02020603050405020304" pitchFamily="18" charset="0"/>
            </a:endParaRPr>
          </a:p>
        </p:txBody>
      </p:sp>
      <p:sp>
        <p:nvSpPr>
          <p:cNvPr id="8" name="Text Placeholder 7">
            <a:extLst>
              <a:ext uri="{FF2B5EF4-FFF2-40B4-BE49-F238E27FC236}">
                <a16:creationId xmlns:a16="http://schemas.microsoft.com/office/drawing/2014/main" id="{961EE399-0D95-51D1-2C09-3806983CA82F}"/>
              </a:ext>
            </a:extLst>
          </p:cNvPr>
          <p:cNvSpPr>
            <a:spLocks noGrp="1"/>
          </p:cNvSpPr>
          <p:nvPr>
            <p:ph type="body" sz="quarter" idx="17"/>
          </p:nvPr>
        </p:nvSpPr>
        <p:spPr>
          <a:xfrm>
            <a:off x="6596270" y="2302348"/>
            <a:ext cx="2496731" cy="830997"/>
          </a:xfrm>
        </p:spPr>
        <p:txBody>
          <a:bodyPr/>
          <a:lstStyle/>
          <a:p>
            <a:r>
              <a:rPr lang="en-US" sz="1800" b="1" dirty="0">
                <a:solidFill>
                  <a:schemeClr val="accent2"/>
                </a:solidFill>
                <a:effectLst/>
                <a:ea typeface="Times New Roman" panose="02020603050405020304" pitchFamily="18" charset="0"/>
              </a:rPr>
              <a:t>Digitize</a:t>
            </a:r>
            <a:r>
              <a:rPr lang="en-US" sz="1800" b="1" dirty="0">
                <a:solidFill>
                  <a:srgbClr val="B4009E"/>
                </a:solidFill>
                <a:effectLst/>
                <a:ea typeface="Times New Roman" panose="02020603050405020304" pitchFamily="18" charset="0"/>
              </a:rPr>
              <a:t> </a:t>
            </a:r>
            <a:r>
              <a:rPr lang="en-US" sz="1800" b="1" dirty="0">
                <a:solidFill>
                  <a:srgbClr val="1A1A1A"/>
                </a:solidFill>
                <a:effectLst/>
                <a:ea typeface="Times New Roman" panose="02020603050405020304" pitchFamily="18" charset="0"/>
              </a:rPr>
              <a:t>paper-based systems and </a:t>
            </a:r>
            <a:r>
              <a:rPr lang="en-US" sz="1800" b="1" dirty="0">
                <a:solidFill>
                  <a:schemeClr val="accent2"/>
                </a:solidFill>
                <a:effectLst/>
                <a:ea typeface="Times New Roman" panose="02020603050405020304" pitchFamily="18" charset="0"/>
              </a:rPr>
              <a:t>automate</a:t>
            </a:r>
            <a:r>
              <a:rPr lang="en-US" sz="1800" b="1" dirty="0">
                <a:solidFill>
                  <a:srgbClr val="7030A0"/>
                </a:solidFill>
                <a:effectLst/>
                <a:ea typeface="Times New Roman" panose="02020603050405020304" pitchFamily="18" charset="0"/>
              </a:rPr>
              <a:t> </a:t>
            </a:r>
            <a:r>
              <a:rPr lang="en-US" sz="1800" b="1" dirty="0">
                <a:solidFill>
                  <a:srgbClr val="1A1A1A"/>
                </a:solidFill>
                <a:effectLst/>
                <a:ea typeface="Times New Roman" panose="02020603050405020304" pitchFamily="18" charset="0"/>
              </a:rPr>
              <a:t>repetitive tasks</a:t>
            </a:r>
            <a:endParaRPr lang="en-US" sz="1600" b="1" dirty="0">
              <a:ea typeface="+mj-lt"/>
              <a:cs typeface="+mj-lt"/>
            </a:endParaRPr>
          </a:p>
        </p:txBody>
      </p:sp>
      <p:sp>
        <p:nvSpPr>
          <p:cNvPr id="10" name="Text Placeholder 9">
            <a:extLst>
              <a:ext uri="{FF2B5EF4-FFF2-40B4-BE49-F238E27FC236}">
                <a16:creationId xmlns:a16="http://schemas.microsoft.com/office/drawing/2014/main" id="{2C3A6432-8866-23FE-C48A-2683FF540749}"/>
              </a:ext>
            </a:extLst>
          </p:cNvPr>
          <p:cNvSpPr>
            <a:spLocks noGrp="1"/>
          </p:cNvSpPr>
          <p:nvPr>
            <p:ph type="body" sz="quarter" idx="18"/>
          </p:nvPr>
        </p:nvSpPr>
        <p:spPr>
          <a:xfrm>
            <a:off x="9660248" y="2296355"/>
            <a:ext cx="2496731" cy="553998"/>
          </a:xfrm>
        </p:spPr>
        <p:txBody>
          <a:bodyPr/>
          <a:lstStyle/>
          <a:p>
            <a:r>
              <a:rPr lang="en-US" sz="1800" b="1" dirty="0">
                <a:solidFill>
                  <a:schemeClr val="accent2"/>
                </a:solidFill>
              </a:rPr>
              <a:t>Create</a:t>
            </a:r>
            <a:r>
              <a:rPr lang="en-US" sz="1800" b="1" dirty="0">
                <a:solidFill>
                  <a:srgbClr val="1A1A1A"/>
                </a:solidFill>
              </a:rPr>
              <a:t> applications with a </a:t>
            </a:r>
            <a:r>
              <a:rPr lang="en-US" sz="1800" b="1" dirty="0">
                <a:solidFill>
                  <a:schemeClr val="accent2"/>
                </a:solidFill>
              </a:rPr>
              <a:t>trusted</a:t>
            </a:r>
            <a:r>
              <a:rPr lang="en-US" sz="1800" b="1" dirty="0">
                <a:solidFill>
                  <a:srgbClr val="1A1A1A"/>
                </a:solidFill>
              </a:rPr>
              <a:t> brand</a:t>
            </a:r>
            <a:endParaRPr lang="en-GB" sz="1800" b="1" dirty="0">
              <a:solidFill>
                <a:srgbClr val="1A1A1A"/>
              </a:solidFill>
            </a:endParaRPr>
          </a:p>
        </p:txBody>
      </p:sp>
      <p:cxnSp>
        <p:nvCxnSpPr>
          <p:cNvPr id="20" name="Straight Connector 19">
            <a:extLst>
              <a:ext uri="{FF2B5EF4-FFF2-40B4-BE49-F238E27FC236}">
                <a16:creationId xmlns:a16="http://schemas.microsoft.com/office/drawing/2014/main" id="{54838CF6-57D0-DC92-EE60-3DC22806527C}"/>
              </a:ext>
              <a:ext uri="{C183D7F6-B498-43B3-948B-1728B52AA6E4}">
                <adec:decorative xmlns:adec="http://schemas.microsoft.com/office/drawing/2017/decorative" val="1"/>
              </a:ext>
            </a:extLst>
          </p:cNvPr>
          <p:cNvCxnSpPr>
            <a:cxnSpLocks/>
          </p:cNvCxnSpPr>
          <p:nvPr/>
        </p:nvCxnSpPr>
        <p:spPr>
          <a:xfrm>
            <a:off x="3102510" y="2006271"/>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3E9FEA-6BDA-A66F-9E55-187A30A59C55}"/>
              </a:ext>
            </a:extLst>
          </p:cNvPr>
          <p:cNvSpPr txBox="1"/>
          <p:nvPr/>
        </p:nvSpPr>
        <p:spPr>
          <a:xfrm>
            <a:off x="496691" y="3667181"/>
            <a:ext cx="2459893" cy="1723549"/>
          </a:xfrm>
          <a:prstGeom prst="rect">
            <a:avLst/>
          </a:prstGeom>
          <a:noFill/>
        </p:spPr>
        <p:txBody>
          <a:bodyPr wrap="square" lIns="0" tIns="0" rIns="0" bIns="0" rtlCol="0">
            <a:spAutoFit/>
          </a:bodyPr>
          <a:lstStyle/>
          <a:p>
            <a:r>
              <a:rPr lang="en-US" sz="1400" dirty="0">
                <a:latin typeface="Segoe UI" panose="020B0502040204020203" pitchFamily="34" charset="0"/>
              </a:rPr>
              <a:t>Simplify your business processes by turning multiple software systems into an individual workflow. Power Apps integrates your most needed applications into one centralized platform boosting productivity to new heights.</a:t>
            </a:r>
          </a:p>
        </p:txBody>
      </p:sp>
      <p:sp>
        <p:nvSpPr>
          <p:cNvPr id="9" name="Text Placeholder 5">
            <a:extLst>
              <a:ext uri="{FF2B5EF4-FFF2-40B4-BE49-F238E27FC236}">
                <a16:creationId xmlns:a16="http://schemas.microsoft.com/office/drawing/2014/main" id="{8E42E23C-3283-9231-EE78-FD01EF4546D2}"/>
              </a:ext>
            </a:extLst>
          </p:cNvPr>
          <p:cNvSpPr txBox="1">
            <a:spLocks/>
          </p:cNvSpPr>
          <p:nvPr/>
        </p:nvSpPr>
        <p:spPr>
          <a:xfrm>
            <a:off x="3532288" y="2296355"/>
            <a:ext cx="2496734" cy="1170449"/>
          </a:xfrm>
          <a:prstGeom prst="rect">
            <a:avLst/>
          </a:prstGeom>
        </p:spPr>
        <p:txBody>
          <a:bodyPr vert="horz" wrap="square" lIns="0" tIns="0" rIns="0" bIns="0" rtlCol="0" anchor="t">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a:lnSpc>
                <a:spcPct val="107000"/>
              </a:lnSpc>
              <a:spcBef>
                <a:spcPts val="0"/>
              </a:spcBef>
              <a:spcAft>
                <a:spcPts val="800"/>
              </a:spcAft>
            </a:pPr>
            <a:r>
              <a:rPr lang="en-US" sz="1800" b="1" dirty="0">
                <a:solidFill>
                  <a:schemeClr val="accent2"/>
                </a:solidFill>
                <a:effectLst/>
                <a:ea typeface="Times New Roman" panose="02020603050405020304" pitchFamily="18" charset="0"/>
                <a:cs typeface="Times New Roman" panose="02020603050405020304" pitchFamily="18" charset="0"/>
              </a:rPr>
              <a:t>Access</a:t>
            </a:r>
            <a:r>
              <a:rPr lang="en-US" sz="1800" b="1" dirty="0">
                <a:solidFill>
                  <a:srgbClr val="E3008C"/>
                </a:solidFill>
                <a:effectLst/>
                <a:ea typeface="Times New Roman" panose="02020603050405020304" pitchFamily="18" charset="0"/>
                <a:cs typeface="Times New Roman" panose="02020603050405020304" pitchFamily="18" charset="0"/>
              </a:rPr>
              <a:t> </a:t>
            </a:r>
            <a:r>
              <a:rPr lang="en-US" sz="1800" b="1" dirty="0">
                <a:solidFill>
                  <a:srgbClr val="1A1A1A"/>
                </a:solidFill>
                <a:effectLst/>
                <a:ea typeface="Times New Roman" panose="02020603050405020304" pitchFamily="18" charset="0"/>
                <a:cs typeface="Times New Roman" panose="02020603050405020304" pitchFamily="18" charset="0"/>
              </a:rPr>
              <a:t>your data from anywhere, </a:t>
            </a:r>
            <a:r>
              <a:rPr lang="en-US" sz="1800" b="1" dirty="0">
                <a:solidFill>
                  <a:srgbClr val="1A1A1A"/>
                </a:solidFill>
                <a:ea typeface="Times New Roman" panose="02020603050405020304" pitchFamily="18" charset="0"/>
                <a:cs typeface="Times New Roman" panose="02020603050405020304" pitchFamily="18" charset="0"/>
              </a:rPr>
              <a:t>in</a:t>
            </a:r>
            <a:r>
              <a:rPr lang="en-US" sz="1800" b="1" dirty="0">
                <a:solidFill>
                  <a:srgbClr val="1A1A1A"/>
                </a:solidFill>
                <a:effectLst/>
                <a:ea typeface="Times New Roman" panose="02020603050405020304" pitchFamily="18" charset="0"/>
                <a:cs typeface="Times New Roman" panose="02020603050405020304" pitchFamily="18" charset="0"/>
              </a:rPr>
              <a:t> real time, while keeping it </a:t>
            </a:r>
            <a:r>
              <a:rPr lang="en-US" sz="1800" b="1" dirty="0">
                <a:solidFill>
                  <a:schemeClr val="accent2"/>
                </a:solidFill>
                <a:effectLst/>
                <a:ea typeface="Times New Roman" panose="02020603050405020304" pitchFamily="18" charset="0"/>
                <a:cs typeface="Times New Roman" panose="02020603050405020304" pitchFamily="18" charset="0"/>
              </a:rPr>
              <a:t>secure</a:t>
            </a:r>
            <a:r>
              <a:rPr lang="en-US" sz="1800" b="1" dirty="0">
                <a:solidFill>
                  <a:srgbClr val="1A1A1A"/>
                </a:solidFill>
                <a:effectLst/>
                <a:ea typeface="Times New Roman" panose="02020603050405020304" pitchFamily="18" charset="0"/>
                <a:cs typeface="Times New Roman" panose="02020603050405020304" pitchFamily="18" charset="0"/>
              </a:rPr>
              <a:t> and </a:t>
            </a:r>
            <a:r>
              <a:rPr lang="en-US" sz="1800" b="1" dirty="0">
                <a:solidFill>
                  <a:schemeClr val="accent2"/>
                </a:solidFill>
                <a:effectLst/>
                <a:ea typeface="Times New Roman" panose="02020603050405020304" pitchFamily="18" charset="0"/>
                <a:cs typeface="Times New Roman" panose="02020603050405020304" pitchFamily="18" charset="0"/>
              </a:rPr>
              <a:t>compliant</a:t>
            </a:r>
            <a:endParaRPr lang="en-US" sz="1800" dirty="0">
              <a:solidFill>
                <a:schemeClr val="accent2"/>
              </a:solidFill>
              <a:effectLst/>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826465DE-4671-02D4-746D-9EB1D2F898FA}"/>
              </a:ext>
              <a:ext uri="{C183D7F6-B498-43B3-948B-1728B52AA6E4}">
                <adec:decorative xmlns:adec="http://schemas.microsoft.com/office/drawing/2017/decorative" val="1"/>
              </a:ext>
            </a:extLst>
          </p:cNvPr>
          <p:cNvCxnSpPr>
            <a:cxnSpLocks/>
          </p:cNvCxnSpPr>
          <p:nvPr/>
        </p:nvCxnSpPr>
        <p:spPr>
          <a:xfrm>
            <a:off x="6314303" y="2031908"/>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90B806-6ECB-26A3-08E1-021B1F290577}"/>
              </a:ext>
              <a:ext uri="{C183D7F6-B498-43B3-948B-1728B52AA6E4}">
                <adec:decorative xmlns:adec="http://schemas.microsoft.com/office/drawing/2017/decorative" val="1"/>
              </a:ext>
            </a:extLst>
          </p:cNvPr>
          <p:cNvCxnSpPr>
            <a:cxnSpLocks/>
          </p:cNvCxnSpPr>
          <p:nvPr/>
        </p:nvCxnSpPr>
        <p:spPr>
          <a:xfrm>
            <a:off x="9254058" y="2058946"/>
            <a:ext cx="0" cy="384374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3ACF345-C9EB-E832-1DD2-F8CF5CC36076}"/>
              </a:ext>
            </a:extLst>
          </p:cNvPr>
          <p:cNvSpPr txBox="1"/>
          <p:nvPr/>
        </p:nvSpPr>
        <p:spPr>
          <a:xfrm>
            <a:off x="3532288" y="3667181"/>
            <a:ext cx="2459893" cy="1938992"/>
          </a:xfrm>
          <a:prstGeom prst="rect">
            <a:avLst/>
          </a:prstGeom>
          <a:noFill/>
        </p:spPr>
        <p:txBody>
          <a:bodyPr wrap="square" lIns="0" tIns="0" rIns="0" bIns="0" rtlCol="0">
            <a:spAutoFit/>
          </a:bodyPr>
          <a:lstStyle/>
          <a:p>
            <a:r>
              <a:rPr lang="en-US" sz="1400" dirty="0">
                <a:effectLst/>
                <a:latin typeface="Segoe UI" panose="020B0502040204020203" pitchFamily="34" charset="0"/>
                <a:ea typeface="Yu Mincho" panose="02020400000000000000" pitchFamily="18" charset="-128"/>
              </a:rPr>
              <a:t>Experience the power of real-time data access with Power Apps, backed by Microsoft's robust security features. With live updates and instant insights, you can stay on top of your business and make informed decisions faster than ever before.</a:t>
            </a:r>
            <a:endParaRPr lang="en-US" sz="1400" dirty="0">
              <a:latin typeface="Segoe UI" panose="020B0502040204020203" pitchFamily="34" charset="0"/>
            </a:endParaRPr>
          </a:p>
        </p:txBody>
      </p:sp>
      <p:sp>
        <p:nvSpPr>
          <p:cNvPr id="14" name="TextBox 13">
            <a:extLst>
              <a:ext uri="{FF2B5EF4-FFF2-40B4-BE49-F238E27FC236}">
                <a16:creationId xmlns:a16="http://schemas.microsoft.com/office/drawing/2014/main" id="{5BE83774-F072-796F-E545-60CF51D49419}"/>
              </a:ext>
            </a:extLst>
          </p:cNvPr>
          <p:cNvSpPr txBox="1"/>
          <p:nvPr/>
        </p:nvSpPr>
        <p:spPr>
          <a:xfrm>
            <a:off x="6656454" y="3667180"/>
            <a:ext cx="2459893" cy="1508105"/>
          </a:xfrm>
          <a:prstGeom prst="rect">
            <a:avLst/>
          </a:prstGeom>
          <a:noFill/>
        </p:spPr>
        <p:txBody>
          <a:bodyPr wrap="square" lIns="0" tIns="0" rIns="0" bIns="0" rtlCol="0">
            <a:spAutoFit/>
          </a:bodyPr>
          <a:lstStyle/>
          <a:p>
            <a:r>
              <a:rPr lang="en-US" sz="1400" dirty="0">
                <a:latin typeface="Segoe UI" panose="020B0502040204020203" pitchFamily="34" charset="0"/>
              </a:rPr>
              <a:t>Eliminate the clutter and hassle of manual paperwork with Power Apps. By digitizing your systems and automating repetitive tasks, you can gain valuable time and improve your overall efficiency.</a:t>
            </a:r>
          </a:p>
        </p:txBody>
      </p:sp>
      <p:sp>
        <p:nvSpPr>
          <p:cNvPr id="15" name="TextBox 14">
            <a:extLst>
              <a:ext uri="{FF2B5EF4-FFF2-40B4-BE49-F238E27FC236}">
                <a16:creationId xmlns:a16="http://schemas.microsoft.com/office/drawing/2014/main" id="{8E3E5266-DB59-FC31-DA99-786F7DA79A16}"/>
              </a:ext>
            </a:extLst>
          </p:cNvPr>
          <p:cNvSpPr txBox="1"/>
          <p:nvPr/>
        </p:nvSpPr>
        <p:spPr>
          <a:xfrm>
            <a:off x="9624067" y="3667180"/>
            <a:ext cx="2459893" cy="1723549"/>
          </a:xfrm>
          <a:prstGeom prst="rect">
            <a:avLst/>
          </a:prstGeom>
          <a:noFill/>
        </p:spPr>
        <p:txBody>
          <a:bodyPr wrap="square" lIns="0" tIns="0" rIns="0" bIns="0" rtlCol="0">
            <a:spAutoFit/>
          </a:bodyPr>
          <a:lstStyle/>
          <a:p>
            <a:r>
              <a:rPr lang="en-US" sz="1400" dirty="0">
                <a:latin typeface="Segoe UI" panose="020B0502040204020203" pitchFamily="34" charset="0"/>
              </a:rPr>
              <a:t>As a trusted and reputable brand, Microsoft provides a secure and reliable platform for transforming your business. Take advantage of innovative solutions and seamless integration with Microsoft Power Apps.</a:t>
            </a:r>
          </a:p>
        </p:txBody>
      </p:sp>
    </p:spTree>
    <p:extLst>
      <p:ext uri="{BB962C8B-B14F-4D97-AF65-F5344CB8AC3E}">
        <p14:creationId xmlns:p14="http://schemas.microsoft.com/office/powerpoint/2010/main" val="59781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childTnLst>
                          </p:cTn>
                        </p:par>
                        <p:par>
                          <p:cTn id="22" fill="hold">
                            <p:stCondLst>
                              <p:cond delay="75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250"/>
                                        <p:tgtEl>
                                          <p:spTgt spid="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fade">
                                      <p:cBhvr>
                                        <p:cTn id="40" dur="250"/>
                                        <p:tgtEl>
                                          <p:spTgt spid="1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build="p"/>
      <p:bldP spid="3" grpId="0"/>
      <p:bldP spid="9"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C04495A-DAFE-41D1-AD73-9A7646236D32}"/>
              </a:ext>
            </a:extLst>
          </p:cNvPr>
          <p:cNvSpPr>
            <a:spLocks noGrp="1"/>
          </p:cNvSpPr>
          <p:nvPr>
            <p:ph type="title"/>
          </p:nvPr>
        </p:nvSpPr>
        <p:spPr>
          <a:xfrm>
            <a:off x="598515" y="466725"/>
            <a:ext cx="11239500" cy="565150"/>
          </a:xfrm>
        </p:spPr>
        <p:txBody>
          <a:bodyPr/>
          <a:lstStyle/>
          <a:p>
            <a:pPr lvl="0"/>
            <a:r>
              <a:rPr lang="en-US"/>
              <a:t>Power Apps: a low-code approach to building apps </a:t>
            </a:r>
          </a:p>
        </p:txBody>
      </p:sp>
      <p:sp>
        <p:nvSpPr>
          <p:cNvPr id="57" name="phone_6" title="Icon of a cellphone with a checkmark on the lower right corner">
            <a:extLst>
              <a:ext uri="{FF2B5EF4-FFF2-40B4-BE49-F238E27FC236}">
                <a16:creationId xmlns:a16="http://schemas.microsoft.com/office/drawing/2014/main" id="{830F736F-6AB6-0C42-B3BB-F95D6E9888AC}"/>
              </a:ext>
            </a:extLst>
          </p:cNvPr>
          <p:cNvSpPr>
            <a:spLocks noChangeAspect="1" noEditPoints="1"/>
          </p:cNvSpPr>
          <p:nvPr/>
        </p:nvSpPr>
        <p:spPr bwMode="auto">
          <a:xfrm>
            <a:off x="647493" y="1774173"/>
            <a:ext cx="291134" cy="365760"/>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Text Placeholder 6">
            <a:extLst>
              <a:ext uri="{FF2B5EF4-FFF2-40B4-BE49-F238E27FC236}">
                <a16:creationId xmlns:a16="http://schemas.microsoft.com/office/drawing/2014/main" id="{FEB0D576-6E88-4078-BBB6-6533E32DBA23}"/>
              </a:ext>
            </a:extLst>
          </p:cNvPr>
          <p:cNvSpPr txBox="1">
            <a:spLocks/>
          </p:cNvSpPr>
          <p:nvPr/>
        </p:nvSpPr>
        <p:spPr>
          <a:xfrm>
            <a:off x="598515" y="2382010"/>
            <a:ext cx="2272202" cy="8617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Segoe UI Light" panose="020B0502040204020203" pitchFamily="34" charset="0"/>
              </a:rPr>
              <a:t>Build standalone web and mobile apps, or customize existing apps in Microsoft 365 and Dynamics 365</a:t>
            </a:r>
          </a:p>
        </p:txBody>
      </p:sp>
      <p:cxnSp>
        <p:nvCxnSpPr>
          <p:cNvPr id="5" name="Straight Connector 4">
            <a:extLst>
              <a:ext uri="{FF2B5EF4-FFF2-40B4-BE49-F238E27FC236}">
                <a16:creationId xmlns:a16="http://schemas.microsoft.com/office/drawing/2014/main" id="{B1228C73-4309-DB47-9FF4-DEB27CDB429A}"/>
              </a:ext>
              <a:ext uri="{C183D7F6-B498-43B3-948B-1728B52AA6E4}">
                <adec:decorative xmlns:adec="http://schemas.microsoft.com/office/drawing/2017/decorative" val="1"/>
              </a:ext>
            </a:extLst>
          </p:cNvPr>
          <p:cNvCxnSpPr/>
          <p:nvPr/>
        </p:nvCxnSpPr>
        <p:spPr>
          <a:xfrm>
            <a:off x="3137836" y="2382010"/>
            <a:ext cx="0" cy="1069347"/>
          </a:xfrm>
          <a:prstGeom prst="line">
            <a:avLst/>
          </a:prstGeom>
          <a:ln>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3" name="Org_ECA6" title="Icon of three boxes in a bracket chart">
            <a:extLst>
              <a:ext uri="{FF2B5EF4-FFF2-40B4-BE49-F238E27FC236}">
                <a16:creationId xmlns:a16="http://schemas.microsoft.com/office/drawing/2014/main" id="{2530442F-079F-4E49-AD5E-E3E50E65603F}"/>
              </a:ext>
            </a:extLst>
          </p:cNvPr>
          <p:cNvSpPr>
            <a:spLocks noChangeAspect="1" noEditPoints="1"/>
          </p:cNvSpPr>
          <p:nvPr/>
        </p:nvSpPr>
        <p:spPr bwMode="auto">
          <a:xfrm>
            <a:off x="3496276" y="1774173"/>
            <a:ext cx="365582" cy="365760"/>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60" name="Text Placeholder 6">
            <a:extLst>
              <a:ext uri="{FF2B5EF4-FFF2-40B4-BE49-F238E27FC236}">
                <a16:creationId xmlns:a16="http://schemas.microsoft.com/office/drawing/2014/main" id="{8C47DE0D-10C9-496F-8D40-F9513C975854}"/>
              </a:ext>
            </a:extLst>
          </p:cNvPr>
          <p:cNvSpPr txBox="1">
            <a:spLocks/>
          </p:cNvSpPr>
          <p:nvPr/>
        </p:nvSpPr>
        <p:spPr>
          <a:xfrm>
            <a:off x="3471149" y="2382010"/>
            <a:ext cx="2272202" cy="64633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Segoe UI Light" panose="020B0502040204020203" pitchFamily="34" charset="0"/>
              </a:rPr>
              <a:t>Connect to all your data with 90</a:t>
            </a:r>
            <a:r>
              <a:rPr lang="en-US" sz="1400">
                <a:solidFill>
                  <a:schemeClr val="tx2"/>
                </a:solidFill>
                <a:latin typeface="Segoe UI"/>
              </a:rPr>
              <a:t>0</a:t>
            </a:r>
            <a:r>
              <a:rPr kumimoji="0" lang="en-US" sz="1400" b="0" i="0" u="none" strike="noStrike" kern="1200" cap="none" spc="0" normalizeH="0" baseline="0" noProof="0">
                <a:ln>
                  <a:noFill/>
                </a:ln>
                <a:solidFill>
                  <a:schemeClr val="tx2"/>
                </a:solidFill>
                <a:effectLst/>
                <a:uLnTx/>
                <a:uFillTx/>
                <a:latin typeface="Segoe UI"/>
                <a:ea typeface="+mn-ea"/>
                <a:cs typeface="Segoe UI Light" panose="020B0502040204020203" pitchFamily="34" charset="0"/>
              </a:rPr>
              <a:t>+ pre-built connectors and custom connectors</a:t>
            </a:r>
          </a:p>
        </p:txBody>
      </p:sp>
      <p:cxnSp>
        <p:nvCxnSpPr>
          <p:cNvPr id="31" name="Straight Connector 30">
            <a:extLst>
              <a:ext uri="{FF2B5EF4-FFF2-40B4-BE49-F238E27FC236}">
                <a16:creationId xmlns:a16="http://schemas.microsoft.com/office/drawing/2014/main" id="{DC3037E6-606A-0245-98B3-61AEE498BD1D}"/>
              </a:ext>
              <a:ext uri="{C183D7F6-B498-43B3-948B-1728B52AA6E4}">
                <adec:decorative xmlns:adec="http://schemas.microsoft.com/office/drawing/2017/decorative" val="1"/>
              </a:ext>
            </a:extLst>
          </p:cNvPr>
          <p:cNvCxnSpPr/>
          <p:nvPr/>
        </p:nvCxnSpPr>
        <p:spPr>
          <a:xfrm>
            <a:off x="6266046" y="2382010"/>
            <a:ext cx="0" cy="1069347"/>
          </a:xfrm>
          <a:prstGeom prst="line">
            <a:avLst/>
          </a:prstGeom>
          <a:ln>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5" name="Data &amp; AI" title="Icon of several circles connected to eachother by lines">
            <a:extLst>
              <a:ext uri="{FF2B5EF4-FFF2-40B4-BE49-F238E27FC236}">
                <a16:creationId xmlns:a16="http://schemas.microsoft.com/office/drawing/2014/main" id="{21C46502-005B-0B46-90C0-4CA3DCB31DCB}"/>
              </a:ext>
            </a:extLst>
          </p:cNvPr>
          <p:cNvSpPr>
            <a:spLocks noChangeAspect="1" noEditPoints="1"/>
          </p:cNvSpPr>
          <p:nvPr/>
        </p:nvSpPr>
        <p:spPr bwMode="auto">
          <a:xfrm>
            <a:off x="6577862" y="1757138"/>
            <a:ext cx="500033" cy="399830"/>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2" name="Text Placeholder 6">
            <a:extLst>
              <a:ext uri="{FF2B5EF4-FFF2-40B4-BE49-F238E27FC236}">
                <a16:creationId xmlns:a16="http://schemas.microsoft.com/office/drawing/2014/main" id="{6C2BE3D4-390B-4C39-A082-03A5F4554034}"/>
              </a:ext>
            </a:extLst>
          </p:cNvPr>
          <p:cNvSpPr txBox="1">
            <a:spLocks/>
          </p:cNvSpPr>
          <p:nvPr/>
        </p:nvSpPr>
        <p:spPr>
          <a:xfrm>
            <a:off x="6577862" y="2382010"/>
            <a:ext cx="2272202" cy="646331"/>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2"/>
                </a:solidFill>
                <a:effectLst/>
                <a:uLnTx/>
                <a:uFillTx/>
                <a:latin typeface="Segoe UI"/>
                <a:ea typeface="+mn-ea"/>
                <a:cs typeface="Segoe UI Light" panose="020B0502040204020203" pitchFamily="34" charset="0"/>
              </a:rPr>
              <a:t>Add AI and intelligence with ease through built-in cognitive services</a:t>
            </a:r>
          </a:p>
        </p:txBody>
      </p:sp>
      <p:sp>
        <p:nvSpPr>
          <p:cNvPr id="54" name="Lock" title="Icon of a padlock">
            <a:extLst>
              <a:ext uri="{FF2B5EF4-FFF2-40B4-BE49-F238E27FC236}">
                <a16:creationId xmlns:a16="http://schemas.microsoft.com/office/drawing/2014/main" id="{FF7C75DD-6397-7749-B673-0A22ED69BE95}"/>
              </a:ext>
            </a:extLst>
          </p:cNvPr>
          <p:cNvSpPr>
            <a:spLocks noChangeAspect="1" noEditPoints="1"/>
          </p:cNvSpPr>
          <p:nvPr/>
        </p:nvSpPr>
        <p:spPr bwMode="auto">
          <a:xfrm>
            <a:off x="627161" y="4008061"/>
            <a:ext cx="291435" cy="407324"/>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Text Placeholder 6">
            <a:extLst>
              <a:ext uri="{FF2B5EF4-FFF2-40B4-BE49-F238E27FC236}">
                <a16:creationId xmlns:a16="http://schemas.microsoft.com/office/drawing/2014/main" id="{2108B1B4-193D-4B29-B62B-059AD9C87FAA}"/>
              </a:ext>
            </a:extLst>
          </p:cNvPr>
          <p:cNvSpPr txBox="1">
            <a:spLocks/>
          </p:cNvSpPr>
          <p:nvPr/>
        </p:nvSpPr>
        <p:spPr>
          <a:xfrm>
            <a:off x="598515" y="4654647"/>
            <a:ext cx="2272202" cy="8617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chemeClr val="tx2"/>
                </a:solidFill>
                <a:effectLst/>
                <a:uLnTx/>
                <a:uFillTx/>
                <a:latin typeface="Segoe UI"/>
                <a:ea typeface="+mn-ea"/>
                <a:cs typeface="Segoe UI Light" panose="020B0502040204020203" pitchFamily="34" charset="0"/>
              </a:rPr>
              <a:t>Provide IT guardrails with enterprise-grade governance and security controls</a:t>
            </a:r>
          </a:p>
        </p:txBody>
      </p:sp>
      <p:cxnSp>
        <p:nvCxnSpPr>
          <p:cNvPr id="30" name="Straight Connector 29">
            <a:extLst>
              <a:ext uri="{FF2B5EF4-FFF2-40B4-BE49-F238E27FC236}">
                <a16:creationId xmlns:a16="http://schemas.microsoft.com/office/drawing/2014/main" id="{7FA6541C-3FFE-ED43-8934-5B2CB70168BF}"/>
              </a:ext>
              <a:ext uri="{C183D7F6-B498-43B3-948B-1728B52AA6E4}">
                <adec:decorative xmlns:adec="http://schemas.microsoft.com/office/drawing/2017/decorative" val="1"/>
              </a:ext>
            </a:extLst>
          </p:cNvPr>
          <p:cNvCxnSpPr/>
          <p:nvPr/>
        </p:nvCxnSpPr>
        <p:spPr>
          <a:xfrm>
            <a:off x="3137836" y="4579220"/>
            <a:ext cx="0" cy="1069347"/>
          </a:xfrm>
          <a:prstGeom prst="line">
            <a:avLst/>
          </a:prstGeom>
          <a:ln>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6" name="Freeform 55" title="Icon of a gear with a wrench">
            <a:extLst>
              <a:ext uri="{FF2B5EF4-FFF2-40B4-BE49-F238E27FC236}">
                <a16:creationId xmlns:a16="http://schemas.microsoft.com/office/drawing/2014/main" id="{164294EB-FB90-4940-9E9B-EE295AE90993}"/>
              </a:ext>
            </a:extLst>
          </p:cNvPr>
          <p:cNvSpPr>
            <a:spLocks noChangeAspect="1" noEditPoints="1"/>
          </p:cNvSpPr>
          <p:nvPr/>
        </p:nvSpPr>
        <p:spPr bwMode="auto">
          <a:xfrm>
            <a:off x="3464621" y="4100226"/>
            <a:ext cx="397237" cy="36576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77" name="Text Placeholder 6">
            <a:extLst>
              <a:ext uri="{FF2B5EF4-FFF2-40B4-BE49-F238E27FC236}">
                <a16:creationId xmlns:a16="http://schemas.microsoft.com/office/drawing/2014/main" id="{67D7E669-8359-4D90-98BB-F14304E1739F}"/>
              </a:ext>
            </a:extLst>
          </p:cNvPr>
          <p:cNvSpPr txBox="1">
            <a:spLocks/>
          </p:cNvSpPr>
          <p:nvPr/>
        </p:nvSpPr>
        <p:spPr>
          <a:xfrm>
            <a:off x="3471149" y="4654647"/>
            <a:ext cx="2438258" cy="8617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chemeClr val="tx2"/>
                </a:solidFill>
                <a:effectLst/>
                <a:uLnTx/>
                <a:uFillTx/>
                <a:latin typeface="Segoe UI"/>
                <a:ea typeface="+mn-ea"/>
                <a:cs typeface="Segoe UI Light" panose="020B0502040204020203" pitchFamily="34" charset="0"/>
              </a:rPr>
              <a:t>Pro-developer extensibility enables a “no limits” platform that spans business users to professional developers</a:t>
            </a:r>
          </a:p>
        </p:txBody>
      </p:sp>
      <p:pic>
        <p:nvPicPr>
          <p:cNvPr id="18" name="Picture 17" descr="Image of cell phone, monitor, tablet&#10;">
            <a:extLst>
              <a:ext uri="{FF2B5EF4-FFF2-40B4-BE49-F238E27FC236}">
                <a16:creationId xmlns:a16="http://schemas.microsoft.com/office/drawing/2014/main" id="{1B5A1007-19F4-41AA-9E25-F460FEB8053B}"/>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6072305" y="3586544"/>
            <a:ext cx="6832600" cy="3365500"/>
          </a:xfrm>
          <a:prstGeom prst="rect">
            <a:avLst/>
          </a:prstGeom>
        </p:spPr>
      </p:pic>
    </p:spTree>
    <p:extLst>
      <p:ext uri="{BB962C8B-B14F-4D97-AF65-F5344CB8AC3E}">
        <p14:creationId xmlns:p14="http://schemas.microsoft.com/office/powerpoint/2010/main" val="20843169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7">
            <a:extLst>
              <a:ext uri="{FF2B5EF4-FFF2-40B4-BE49-F238E27FC236}">
                <a16:creationId xmlns:a16="http://schemas.microsoft.com/office/drawing/2014/main" id="{AF21CB36-F650-43AF-8C0B-B77267BB4EE8}"/>
              </a:ext>
            </a:extLst>
          </p:cNvPr>
          <p:cNvGrpSpPr>
            <a:grpSpLocks noChangeAspect="1"/>
          </p:cNvGrpSpPr>
          <p:nvPr/>
        </p:nvGrpSpPr>
        <p:grpSpPr bwMode="auto">
          <a:xfrm>
            <a:off x="1691417" y="3944890"/>
            <a:ext cx="658975" cy="714071"/>
            <a:chOff x="876" y="2159"/>
            <a:chExt cx="407" cy="407"/>
          </a:xfrm>
        </p:grpSpPr>
        <p:sp>
          <p:nvSpPr>
            <p:cNvPr id="50" name="AutoShape 26">
              <a:extLst>
                <a:ext uri="{FF2B5EF4-FFF2-40B4-BE49-F238E27FC236}">
                  <a16:creationId xmlns:a16="http://schemas.microsoft.com/office/drawing/2014/main" id="{CA77EE8D-87BB-490A-B747-FDA13F5B96EE}"/>
                </a:ext>
              </a:extLst>
            </p:cNvPr>
            <p:cNvSpPr>
              <a:spLocks noChangeAspect="1" noChangeArrowheads="1" noTextEdit="1"/>
            </p:cNvSpPr>
            <p:nvPr/>
          </p:nvSpPr>
          <p:spPr bwMode="auto">
            <a:xfrm>
              <a:off x="876" y="2159"/>
              <a:ext cx="4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000000"/>
                </a:solidFill>
                <a:latin typeface="Segoe UI"/>
              </a:endParaRPr>
            </a:p>
          </p:txBody>
        </p:sp>
        <p:sp>
          <p:nvSpPr>
            <p:cNvPr id="66" name="Rectangle 37">
              <a:extLst>
                <a:ext uri="{FF2B5EF4-FFF2-40B4-BE49-F238E27FC236}">
                  <a16:creationId xmlns:a16="http://schemas.microsoft.com/office/drawing/2014/main" id="{0583725E-9169-4E03-85D3-4CFA683B5F4F}"/>
                </a:ext>
              </a:extLst>
            </p:cNvPr>
            <p:cNvSpPr>
              <a:spLocks noChangeArrowheads="1"/>
            </p:cNvSpPr>
            <p:nvPr/>
          </p:nvSpPr>
          <p:spPr bwMode="auto">
            <a:xfrm>
              <a:off x="952" y="2515"/>
              <a:ext cx="51"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000000"/>
                </a:solidFill>
                <a:latin typeface="Segoe UI"/>
              </a:endParaRPr>
            </a:p>
          </p:txBody>
        </p:sp>
        <p:sp>
          <p:nvSpPr>
            <p:cNvPr id="76" name="Rectangle 47">
              <a:extLst>
                <a:ext uri="{FF2B5EF4-FFF2-40B4-BE49-F238E27FC236}">
                  <a16:creationId xmlns:a16="http://schemas.microsoft.com/office/drawing/2014/main" id="{018C2412-EBFC-404F-98DE-025830A108F3}"/>
                </a:ext>
              </a:extLst>
            </p:cNvPr>
            <p:cNvSpPr>
              <a:spLocks noChangeArrowheads="1"/>
            </p:cNvSpPr>
            <p:nvPr/>
          </p:nvSpPr>
          <p:spPr bwMode="auto">
            <a:xfrm>
              <a:off x="1156" y="2515"/>
              <a:ext cx="51"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000000"/>
                </a:solidFill>
                <a:latin typeface="Segoe UI"/>
              </a:endParaRPr>
            </a:p>
          </p:txBody>
        </p:sp>
      </p:grpSp>
      <p:graphicFrame>
        <p:nvGraphicFramePr>
          <p:cNvPr id="32" name="Diagram 31">
            <a:extLst>
              <a:ext uri="{FF2B5EF4-FFF2-40B4-BE49-F238E27FC236}">
                <a16:creationId xmlns:a16="http://schemas.microsoft.com/office/drawing/2014/main" id="{F3DD4733-ABD7-9110-53D7-87CD9459986C}"/>
              </a:ext>
            </a:extLst>
          </p:cNvPr>
          <p:cNvGraphicFramePr/>
          <p:nvPr>
            <p:extLst>
              <p:ext uri="{D42A27DB-BD31-4B8C-83A1-F6EECF244321}">
                <p14:modId xmlns:p14="http://schemas.microsoft.com/office/powerpoint/2010/main" val="128573053"/>
              </p:ext>
            </p:extLst>
          </p:nvPr>
        </p:nvGraphicFramePr>
        <p:xfrm>
          <a:off x="1112085" y="780830"/>
          <a:ext cx="10212304" cy="5990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8">
            <a:extLst>
              <a:ext uri="{FF2B5EF4-FFF2-40B4-BE49-F238E27FC236}">
                <a16:creationId xmlns:a16="http://schemas.microsoft.com/office/drawing/2014/main" id="{0F4BEF6E-352E-E827-4004-FF4BE106CB01}"/>
              </a:ext>
            </a:extLst>
          </p:cNvPr>
          <p:cNvSpPr txBox="1">
            <a:spLocks/>
          </p:cNvSpPr>
          <p:nvPr/>
        </p:nvSpPr>
        <p:spPr>
          <a:xfrm>
            <a:off x="496691" y="449857"/>
            <a:ext cx="11239464" cy="110799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3600" spc="-51" dirty="0">
                <a:solidFill>
                  <a:schemeClr val="tx1"/>
                </a:solidFill>
                <a:latin typeface="Segoe UI Semibold"/>
              </a:rPr>
              <a:t>Common Business Scenarios</a:t>
            </a:r>
            <a:endParaRPr lang="en-US" dirty="0"/>
          </a:p>
        </p:txBody>
      </p:sp>
    </p:spTree>
    <p:extLst>
      <p:ext uri="{BB962C8B-B14F-4D97-AF65-F5344CB8AC3E}">
        <p14:creationId xmlns:p14="http://schemas.microsoft.com/office/powerpoint/2010/main" val="4255743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graphicEl>
                                              <a:dgm id="{62C92D1A-0E1F-4482-AE10-63DA2FE4474A}"/>
                                            </p:graphicEl>
                                          </p:spTgt>
                                        </p:tgtEl>
                                        <p:attrNameLst>
                                          <p:attrName>style.visibility</p:attrName>
                                        </p:attrNameLst>
                                      </p:cBhvr>
                                      <p:to>
                                        <p:strVal val="visible"/>
                                      </p:to>
                                    </p:set>
                                    <p:animEffect transition="in" filter="fade">
                                      <p:cBhvr>
                                        <p:cTn id="7" dur="400"/>
                                        <p:tgtEl>
                                          <p:spTgt spid="32">
                                            <p:graphicEl>
                                              <a:dgm id="{62C92D1A-0E1F-4482-AE10-63DA2FE4474A}"/>
                                            </p:graphicEl>
                                          </p:spTgt>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32">
                                            <p:graphicEl>
                                              <a:dgm id="{33B05B2B-6E73-4184-B0E5-5021B5E3BC76}"/>
                                            </p:graphicEl>
                                          </p:spTgt>
                                        </p:tgtEl>
                                        <p:attrNameLst>
                                          <p:attrName>style.visibility</p:attrName>
                                        </p:attrNameLst>
                                      </p:cBhvr>
                                      <p:to>
                                        <p:strVal val="visible"/>
                                      </p:to>
                                    </p:set>
                                    <p:animEffect transition="in" filter="fade">
                                      <p:cBhvr>
                                        <p:cTn id="11" dur="400"/>
                                        <p:tgtEl>
                                          <p:spTgt spid="32">
                                            <p:graphicEl>
                                              <a:dgm id="{33B05B2B-6E73-4184-B0E5-5021B5E3BC76}"/>
                                            </p:graphicEl>
                                          </p:spTgt>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32">
                                            <p:graphicEl>
                                              <a:dgm id="{B54EDCD5-B524-4CEB-AF73-61DB9C4C73AB}"/>
                                            </p:graphicEl>
                                          </p:spTgt>
                                        </p:tgtEl>
                                        <p:attrNameLst>
                                          <p:attrName>style.visibility</p:attrName>
                                        </p:attrNameLst>
                                      </p:cBhvr>
                                      <p:to>
                                        <p:strVal val="visible"/>
                                      </p:to>
                                    </p:set>
                                    <p:animEffect transition="in" filter="fade">
                                      <p:cBhvr>
                                        <p:cTn id="15" dur="400"/>
                                        <p:tgtEl>
                                          <p:spTgt spid="32">
                                            <p:graphicEl>
                                              <a:dgm id="{B54EDCD5-B524-4CEB-AF73-61DB9C4C73AB}"/>
                                            </p:graphicEl>
                                          </p:spTgt>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32">
                                            <p:graphicEl>
                                              <a:dgm id="{188E3A99-AA64-4018-97F8-0E58A702F241}"/>
                                            </p:graphicEl>
                                          </p:spTgt>
                                        </p:tgtEl>
                                        <p:attrNameLst>
                                          <p:attrName>style.visibility</p:attrName>
                                        </p:attrNameLst>
                                      </p:cBhvr>
                                      <p:to>
                                        <p:strVal val="visible"/>
                                      </p:to>
                                    </p:set>
                                    <p:animEffect transition="in" filter="fade">
                                      <p:cBhvr>
                                        <p:cTn id="19" dur="400"/>
                                        <p:tgtEl>
                                          <p:spTgt spid="32">
                                            <p:graphicEl>
                                              <a:dgm id="{188E3A99-AA64-4018-97F8-0E58A702F241}"/>
                                            </p:graphicEl>
                                          </p:spTgt>
                                        </p:tgtEl>
                                      </p:cBhvr>
                                    </p:animEffect>
                                  </p:childTnLst>
                                </p:cTn>
                              </p:par>
                            </p:childTnLst>
                          </p:cTn>
                        </p:par>
                        <p:par>
                          <p:cTn id="20" fill="hold">
                            <p:stCondLst>
                              <p:cond delay="1600"/>
                            </p:stCondLst>
                            <p:childTnLst>
                              <p:par>
                                <p:cTn id="21" presetID="10" presetClass="entr" presetSubtype="0" fill="hold" grpId="0" nodeType="afterEffect">
                                  <p:stCondLst>
                                    <p:cond delay="0"/>
                                  </p:stCondLst>
                                  <p:childTnLst>
                                    <p:set>
                                      <p:cBhvr>
                                        <p:cTn id="22" dur="1" fill="hold">
                                          <p:stCondLst>
                                            <p:cond delay="0"/>
                                          </p:stCondLst>
                                        </p:cTn>
                                        <p:tgtEl>
                                          <p:spTgt spid="32">
                                            <p:graphicEl>
                                              <a:dgm id="{023D7BB5-7D10-42ED-A9FB-7DBEF8D4A723}"/>
                                            </p:graphicEl>
                                          </p:spTgt>
                                        </p:tgtEl>
                                        <p:attrNameLst>
                                          <p:attrName>style.visibility</p:attrName>
                                        </p:attrNameLst>
                                      </p:cBhvr>
                                      <p:to>
                                        <p:strVal val="visible"/>
                                      </p:to>
                                    </p:set>
                                    <p:animEffect transition="in" filter="fade">
                                      <p:cBhvr>
                                        <p:cTn id="23" dur="400"/>
                                        <p:tgtEl>
                                          <p:spTgt spid="32">
                                            <p:graphicEl>
                                              <a:dgm id="{023D7BB5-7D10-42ED-A9FB-7DBEF8D4A7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8E114EA-0C77-8B14-4DBE-D92D33AED047}"/>
              </a:ext>
              <a:ext uri="{C183D7F6-B498-43B3-948B-1728B52AA6E4}">
                <adec:decorative xmlns:adec="http://schemas.microsoft.com/office/drawing/2017/decorative" val="1"/>
              </a:ext>
            </a:extLst>
          </p:cNvPr>
          <p:cNvSpPr/>
          <p:nvPr/>
        </p:nvSpPr>
        <p:spPr>
          <a:xfrm>
            <a:off x="11106" y="-1"/>
            <a:ext cx="5352368" cy="6994525"/>
          </a:xfrm>
          <a:prstGeom prst="rect">
            <a:avLst/>
          </a:prstGeom>
          <a:solidFill>
            <a:srgbClr val="F4F3F5"/>
          </a:solidFill>
          <a:ln w="12700" cap="flat" cmpd="sng" algn="ctr">
            <a:noFill/>
            <a:prstDash val="solid"/>
            <a:miter lim="800000"/>
          </a:ln>
          <a:effectLst/>
        </p:spPr>
        <p:txBody>
          <a:bodyPr rtlCol="0" anchor="ctr"/>
          <a:lstStyle/>
          <a:p>
            <a:pPr algn="ctr" defTabSz="932597">
              <a:defRPr/>
            </a:pPr>
            <a:endParaRPr lang="en-US" sz="1836" kern="0">
              <a:solidFill>
                <a:srgbClr val="FFFFFF"/>
              </a:solidFill>
              <a:latin typeface="Calibri" panose="020F0502020204030204"/>
            </a:endParaRPr>
          </a:p>
        </p:txBody>
      </p:sp>
      <p:sp>
        <p:nvSpPr>
          <p:cNvPr id="11" name="Title 2">
            <a:extLst>
              <a:ext uri="{FF2B5EF4-FFF2-40B4-BE49-F238E27FC236}">
                <a16:creationId xmlns:a16="http://schemas.microsoft.com/office/drawing/2014/main" id="{EC6B2EC7-C7F3-4238-8F0C-27B8035E0F60}"/>
              </a:ext>
            </a:extLst>
          </p:cNvPr>
          <p:cNvSpPr txBox="1">
            <a:spLocks noGrp="1"/>
          </p:cNvSpPr>
          <p:nvPr>
            <p:ph type="title" idx="4294967295"/>
          </p:nvPr>
        </p:nvSpPr>
        <p:spPr>
          <a:xfrm>
            <a:off x="374298" y="599213"/>
            <a:ext cx="3552962" cy="17290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12952" marR="5180" defTabSz="951304">
              <a:spcBef>
                <a:spcPts val="102"/>
              </a:spcBef>
              <a:defRPr/>
            </a:pPr>
            <a:r>
              <a:rPr lang="en-US" sz="3672" b="1" spc="-5">
                <a:solidFill>
                  <a:srgbClr val="000000"/>
                </a:solidFill>
                <a:latin typeface="Segoe UI Semibold"/>
                <a:cs typeface="Segoe UI Semibold"/>
              </a:rPr>
              <a:t>Safely re-open a clinic during a pandemic</a:t>
            </a:r>
          </a:p>
        </p:txBody>
      </p:sp>
      <p:sp>
        <p:nvSpPr>
          <p:cNvPr id="80" name="Title 2">
            <a:extLst>
              <a:ext uri="{FF2B5EF4-FFF2-40B4-BE49-F238E27FC236}">
                <a16:creationId xmlns:a16="http://schemas.microsoft.com/office/drawing/2014/main" id="{1B745402-52FE-E6CE-DF1E-49CDF9D7CF82}"/>
              </a:ext>
            </a:extLst>
          </p:cNvPr>
          <p:cNvSpPr txBox="1">
            <a:spLocks/>
          </p:cNvSpPr>
          <p:nvPr/>
        </p:nvSpPr>
        <p:spPr>
          <a:xfrm>
            <a:off x="668058" y="255340"/>
            <a:ext cx="2145085" cy="2561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304">
              <a:defRPr/>
            </a:pPr>
            <a:r>
              <a:rPr lang="en-US" sz="1632" spc="-51">
                <a:solidFill>
                  <a:srgbClr val="000000"/>
                </a:solidFill>
                <a:latin typeface="Segoe UI Semibold" panose="020B0702040204020203" pitchFamily="34" charset="0"/>
                <a:cs typeface="Segoe UI Semibold" panose="020B0702040204020203" pitchFamily="34" charset="0"/>
              </a:rPr>
              <a:t>Healthcare</a:t>
            </a:r>
          </a:p>
        </p:txBody>
      </p:sp>
      <p:pic>
        <p:nvPicPr>
          <p:cNvPr id="4" name="Picture 3">
            <a:extLst>
              <a:ext uri="{FF2B5EF4-FFF2-40B4-BE49-F238E27FC236}">
                <a16:creationId xmlns:a16="http://schemas.microsoft.com/office/drawing/2014/main" id="{1FC0BAAD-F0AA-6A6D-0F29-69B9398F66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575920" y="-66172"/>
            <a:ext cx="2488523" cy="4498901"/>
          </a:xfrm>
          <a:prstGeom prst="rect">
            <a:avLst/>
          </a:prstGeom>
        </p:spPr>
      </p:pic>
      <p:sp>
        <p:nvSpPr>
          <p:cNvPr id="7" name="Oval 6">
            <a:extLst>
              <a:ext uri="{FF2B5EF4-FFF2-40B4-BE49-F238E27FC236}">
                <a16:creationId xmlns:a16="http://schemas.microsoft.com/office/drawing/2014/main" id="{89D4A563-4A49-408B-7F9F-4647538D2769}"/>
              </a:ext>
              <a:ext uri="{C183D7F6-B498-43B3-948B-1728B52AA6E4}">
                <adec:decorative xmlns:adec="http://schemas.microsoft.com/office/drawing/2017/decorative" val="1"/>
              </a:ext>
            </a:extLst>
          </p:cNvPr>
          <p:cNvSpPr/>
          <p:nvPr/>
        </p:nvSpPr>
        <p:spPr bwMode="auto">
          <a:xfrm>
            <a:off x="4711340" y="4068992"/>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8" name="TextBox 7">
            <a:extLst>
              <a:ext uri="{FF2B5EF4-FFF2-40B4-BE49-F238E27FC236}">
                <a16:creationId xmlns:a16="http://schemas.microsoft.com/office/drawing/2014/main" id="{E46443D7-9939-655A-A3B9-D1448744D5FF}"/>
              </a:ext>
            </a:extLst>
          </p:cNvPr>
          <p:cNvSpPr txBox="1"/>
          <p:nvPr/>
        </p:nvSpPr>
        <p:spPr>
          <a:xfrm>
            <a:off x="4746336" y="4713269"/>
            <a:ext cx="1225210" cy="384271"/>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Increased productivity</a:t>
            </a:r>
          </a:p>
        </p:txBody>
      </p:sp>
      <p:sp>
        <p:nvSpPr>
          <p:cNvPr id="9" name="TextBox 8">
            <a:extLst>
              <a:ext uri="{FF2B5EF4-FFF2-40B4-BE49-F238E27FC236}">
                <a16:creationId xmlns:a16="http://schemas.microsoft.com/office/drawing/2014/main" id="{7C9B1C79-41A8-33EB-B8F9-5E42E184EC79}"/>
              </a:ext>
            </a:extLst>
          </p:cNvPr>
          <p:cNvSpPr txBox="1"/>
          <p:nvPr/>
        </p:nvSpPr>
        <p:spPr>
          <a:xfrm>
            <a:off x="4723189" y="4242172"/>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80%</a:t>
            </a:r>
          </a:p>
        </p:txBody>
      </p:sp>
      <p:sp>
        <p:nvSpPr>
          <p:cNvPr id="13" name="Oval 12">
            <a:extLst>
              <a:ext uri="{FF2B5EF4-FFF2-40B4-BE49-F238E27FC236}">
                <a16:creationId xmlns:a16="http://schemas.microsoft.com/office/drawing/2014/main" id="{20367E5D-EFB3-BFEB-B7CE-BB4FE2834F7C}"/>
              </a:ext>
              <a:ext uri="{C183D7F6-B498-43B3-948B-1728B52AA6E4}">
                <adec:decorative xmlns:adec="http://schemas.microsoft.com/office/drawing/2017/decorative" val="1"/>
              </a:ext>
            </a:extLst>
          </p:cNvPr>
          <p:cNvSpPr/>
          <p:nvPr/>
        </p:nvSpPr>
        <p:spPr bwMode="auto">
          <a:xfrm>
            <a:off x="4711340" y="5581741"/>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14" name="TextBox 13">
            <a:extLst>
              <a:ext uri="{FF2B5EF4-FFF2-40B4-BE49-F238E27FC236}">
                <a16:creationId xmlns:a16="http://schemas.microsoft.com/office/drawing/2014/main" id="{03FC70A4-77F3-4109-2C68-C6729DA33B23}"/>
              </a:ext>
            </a:extLst>
          </p:cNvPr>
          <p:cNvSpPr txBox="1"/>
          <p:nvPr/>
        </p:nvSpPr>
        <p:spPr>
          <a:xfrm>
            <a:off x="4757909" y="6241746"/>
            <a:ext cx="1202064" cy="192135"/>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Source of truth</a:t>
            </a:r>
          </a:p>
        </p:txBody>
      </p:sp>
      <p:sp>
        <p:nvSpPr>
          <p:cNvPr id="15" name="TextBox 14">
            <a:extLst>
              <a:ext uri="{FF2B5EF4-FFF2-40B4-BE49-F238E27FC236}">
                <a16:creationId xmlns:a16="http://schemas.microsoft.com/office/drawing/2014/main" id="{15078E7D-F485-3712-13F8-9506D2CA5240}"/>
              </a:ext>
            </a:extLst>
          </p:cNvPr>
          <p:cNvSpPr txBox="1"/>
          <p:nvPr/>
        </p:nvSpPr>
        <p:spPr>
          <a:xfrm>
            <a:off x="4723189" y="5767048"/>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1</a:t>
            </a:r>
          </a:p>
        </p:txBody>
      </p:sp>
      <p:sp>
        <p:nvSpPr>
          <p:cNvPr id="20" name="Text Placeholder 6">
            <a:extLst>
              <a:ext uri="{FF2B5EF4-FFF2-40B4-BE49-F238E27FC236}">
                <a16:creationId xmlns:a16="http://schemas.microsoft.com/office/drawing/2014/main" id="{DCB6F3A8-1A76-2DA9-50B1-81572754F5CF}"/>
              </a:ext>
            </a:extLst>
          </p:cNvPr>
          <p:cNvSpPr txBox="1">
            <a:spLocks/>
          </p:cNvSpPr>
          <p:nvPr/>
        </p:nvSpPr>
        <p:spPr>
          <a:xfrm>
            <a:off x="374297" y="6669626"/>
            <a:ext cx="1921701" cy="29798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32597" fontAlgn="base">
              <a:spcBef>
                <a:spcPts val="1020"/>
              </a:spcBef>
              <a:buNone/>
              <a:defRPr/>
            </a:pPr>
            <a:r>
              <a:rPr lang="en-US" sz="1020">
                <a:solidFill>
                  <a:srgbClr val="C03BC4"/>
                </a:solidFill>
                <a:latin typeface="Segoe UI Semibold"/>
                <a:cs typeface="Segoe UI" panose="020B0502040204020203" pitchFamily="34" charset="0"/>
                <a:hlinkClick r:id="rId5">
                  <a:extLst>
                    <a:ext uri="{A12FA001-AC4F-418D-AE19-62706E023703}">
                      <ahyp:hlinkClr xmlns:ahyp="http://schemas.microsoft.com/office/drawing/2018/hyperlinkcolor" val="tx"/>
                    </a:ext>
                  </a:extLst>
                </a:hlinkClick>
              </a:rPr>
              <a:t>Read full story here</a:t>
            </a:r>
            <a:endParaRPr lang="en-US" sz="1020">
              <a:solidFill>
                <a:srgbClr val="C03BC4"/>
              </a:solidFill>
              <a:latin typeface="Segoe UI Semibold"/>
              <a:cs typeface="Segoe UI" panose="020B0502040204020203" pitchFamily="34" charset="0"/>
            </a:endParaRPr>
          </a:p>
        </p:txBody>
      </p:sp>
      <p:sp>
        <p:nvSpPr>
          <p:cNvPr id="22" name="TextBox 21">
            <a:extLst>
              <a:ext uri="{FF2B5EF4-FFF2-40B4-BE49-F238E27FC236}">
                <a16:creationId xmlns:a16="http://schemas.microsoft.com/office/drawing/2014/main" id="{CE689BC7-B4E4-0175-1747-746CA9221193}"/>
              </a:ext>
            </a:extLst>
          </p:cNvPr>
          <p:cNvSpPr txBox="1"/>
          <p:nvPr/>
        </p:nvSpPr>
        <p:spPr>
          <a:xfrm>
            <a:off x="374298" y="2663153"/>
            <a:ext cx="4240933" cy="2399270"/>
          </a:xfrm>
          <a:prstGeom prst="rect">
            <a:avLst/>
          </a:prstGeom>
          <a:noFill/>
        </p:spPr>
        <p:txBody>
          <a:bodyPr wrap="square">
            <a:spAutoFit/>
          </a:bodyPr>
          <a:lstStyle/>
          <a:p>
            <a:pPr defTabSz="932597">
              <a:defRPr/>
            </a:pPr>
            <a:r>
              <a:rPr lang="en-US" sz="1836">
                <a:solidFill>
                  <a:srgbClr val="000000"/>
                </a:solidFill>
                <a:latin typeface="Segoe UI"/>
              </a:rPr>
              <a:t>At </a:t>
            </a:r>
            <a:r>
              <a:rPr lang="en-US" sz="1836">
                <a:solidFill>
                  <a:srgbClr val="C03BC4"/>
                </a:solidFill>
                <a:latin typeface="Segoe UI Semibold" panose="020B0702040204020203" pitchFamily="34" charset="0"/>
                <a:cs typeface="Segoe UI Semibold" panose="020B0702040204020203" pitchFamily="34" charset="0"/>
              </a:rPr>
              <a:t>ADH Clinic</a:t>
            </a:r>
            <a:r>
              <a:rPr lang="en-US" sz="1836">
                <a:solidFill>
                  <a:srgbClr val="000000"/>
                </a:solidFill>
                <a:latin typeface="Segoe UI"/>
              </a:rPr>
              <a:t>, a small business owner transitioned from paper to digital, enabling her to stay open and continue delivering treatments during the COVID-19 pandemic. The solution includes Microsoft Bookings, Forms, Power Apps, Power Automate and </a:t>
            </a:r>
            <a:r>
              <a:rPr lang="en-US" sz="1836" err="1">
                <a:solidFill>
                  <a:srgbClr val="000000"/>
                </a:solidFill>
                <a:latin typeface="Segoe UI"/>
              </a:rPr>
              <a:t>Dataverse</a:t>
            </a:r>
            <a:r>
              <a:rPr lang="en-US" sz="1836">
                <a:solidFill>
                  <a:srgbClr val="000000"/>
                </a:solidFill>
                <a:latin typeface="Segoe UI"/>
              </a:rPr>
              <a:t>.</a:t>
            </a:r>
          </a:p>
        </p:txBody>
      </p:sp>
      <p:sp>
        <p:nvSpPr>
          <p:cNvPr id="24" name="Rectangle: Rounded Corners 23">
            <a:extLst>
              <a:ext uri="{FF2B5EF4-FFF2-40B4-BE49-F238E27FC236}">
                <a16:creationId xmlns:a16="http://schemas.microsoft.com/office/drawing/2014/main" id="{F4E78927-4BF7-5664-37A2-C83C0ED261ED}"/>
              </a:ext>
              <a:ext uri="{C183D7F6-B498-43B3-948B-1728B52AA6E4}">
                <adec:decorative xmlns:adec="http://schemas.microsoft.com/office/drawing/2017/decorative" val="1"/>
              </a:ext>
            </a:extLst>
          </p:cNvPr>
          <p:cNvSpPr/>
          <p:nvPr/>
        </p:nvSpPr>
        <p:spPr bwMode="auto">
          <a:xfrm>
            <a:off x="6984533" y="4432730"/>
            <a:ext cx="4260617" cy="1845256"/>
          </a:xfrm>
          <a:prstGeom prst="roundRect">
            <a:avLst>
              <a:gd name="adj" fmla="val 14748"/>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18" name="Text Placeholder 3">
            <a:extLst>
              <a:ext uri="{FF2B5EF4-FFF2-40B4-BE49-F238E27FC236}">
                <a16:creationId xmlns:a16="http://schemas.microsoft.com/office/drawing/2014/main" id="{EF1F0F98-B870-9B6E-2BF4-4D3A3006826F}"/>
              </a:ext>
            </a:extLst>
          </p:cNvPr>
          <p:cNvSpPr txBox="1">
            <a:spLocks/>
          </p:cNvSpPr>
          <p:nvPr/>
        </p:nvSpPr>
        <p:spPr>
          <a:xfrm>
            <a:off x="6984533" y="5794775"/>
            <a:ext cx="4104027" cy="312771"/>
          </a:xfrm>
          <a:prstGeom prst="rect">
            <a:avLst/>
          </a:prstGeom>
          <a:noFill/>
        </p:spPr>
        <p:txBody>
          <a:bodyPr vert="horz" lIns="93260" tIns="46630" rIns="93260" bIns="4663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32597">
              <a:defRPr/>
            </a:pPr>
            <a:r>
              <a:rPr lang="en-US" sz="1020">
                <a:solidFill>
                  <a:srgbClr val="000000"/>
                </a:solidFill>
                <a:latin typeface="Segoe UI Semibold"/>
                <a:cs typeface="Segoe UI" panose="020B0502040204020203" pitchFamily="34" charset="0"/>
              </a:rPr>
              <a:t>Andrea Douthwaite-Hodges</a:t>
            </a:r>
          </a:p>
          <a:p>
            <a:pPr algn="l" defTabSz="932597">
              <a:defRPr/>
            </a:pPr>
            <a:r>
              <a:rPr lang="en-US" sz="1020">
                <a:solidFill>
                  <a:srgbClr val="000000"/>
                </a:solidFill>
                <a:latin typeface="Segoe UI Semibold"/>
                <a:cs typeface="Segoe UI" panose="020B0502040204020203" pitchFamily="34" charset="0"/>
              </a:rPr>
              <a:t>Founder, ADH Clinic</a:t>
            </a:r>
          </a:p>
        </p:txBody>
      </p:sp>
      <p:pic>
        <p:nvPicPr>
          <p:cNvPr id="19" name="Graphic 18" descr="Open quotation mark with solid fill">
            <a:extLst>
              <a:ext uri="{FF2B5EF4-FFF2-40B4-BE49-F238E27FC236}">
                <a16:creationId xmlns:a16="http://schemas.microsoft.com/office/drawing/2014/main" id="{6171D347-52E2-70C7-EB31-FF13DDEBB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7178" y="3912799"/>
            <a:ext cx="850202" cy="850202"/>
          </a:xfrm>
          <a:prstGeom prst="rect">
            <a:avLst/>
          </a:prstGeom>
          <a:effectLst/>
        </p:spPr>
      </p:pic>
      <p:sp>
        <p:nvSpPr>
          <p:cNvPr id="38" name="TextBox 37">
            <a:extLst>
              <a:ext uri="{FF2B5EF4-FFF2-40B4-BE49-F238E27FC236}">
                <a16:creationId xmlns:a16="http://schemas.microsoft.com/office/drawing/2014/main" id="{749363AE-C7C6-42FB-E51F-3C73158F103A}"/>
              </a:ext>
            </a:extLst>
          </p:cNvPr>
          <p:cNvSpPr txBox="1"/>
          <p:nvPr/>
        </p:nvSpPr>
        <p:spPr>
          <a:xfrm>
            <a:off x="6410762" y="1963796"/>
            <a:ext cx="2345846"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Challenge</a:t>
            </a:r>
            <a:r>
              <a:rPr lang="en-US" sz="2040" b="1" spc="-5">
                <a:solidFill>
                  <a:srgbClr val="000000"/>
                </a:solidFill>
                <a:latin typeface="Segoe UI Semibold"/>
                <a:cs typeface="Segoe UI Semibold"/>
              </a:rPr>
              <a:t> </a:t>
            </a:r>
            <a:endParaRPr lang="en-US" sz="2040">
              <a:solidFill>
                <a:srgbClr val="000000"/>
              </a:solidFill>
              <a:latin typeface="Segoe UI Semibold"/>
            </a:endParaRPr>
          </a:p>
        </p:txBody>
      </p:sp>
      <p:sp>
        <p:nvSpPr>
          <p:cNvPr id="39" name="TextBox 38">
            <a:extLst>
              <a:ext uri="{FF2B5EF4-FFF2-40B4-BE49-F238E27FC236}">
                <a16:creationId xmlns:a16="http://schemas.microsoft.com/office/drawing/2014/main" id="{875CC22D-EC76-57A9-4BF4-93BB62A3B63B}"/>
              </a:ext>
            </a:extLst>
          </p:cNvPr>
          <p:cNvSpPr txBox="1"/>
          <p:nvPr/>
        </p:nvSpPr>
        <p:spPr>
          <a:xfrm>
            <a:off x="9680868" y="1963796"/>
            <a:ext cx="1946815"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Solution</a:t>
            </a:r>
            <a:endParaRPr lang="en-US" sz="2040">
              <a:solidFill>
                <a:srgbClr val="000000"/>
              </a:solidFill>
              <a:latin typeface="Segoe UI Semibold"/>
            </a:endParaRPr>
          </a:p>
        </p:txBody>
      </p:sp>
      <p:sp>
        <p:nvSpPr>
          <p:cNvPr id="40" name="target_2" title="Icon of a target with an arrow hitting the bullseye">
            <a:extLst>
              <a:ext uri="{FF2B5EF4-FFF2-40B4-BE49-F238E27FC236}">
                <a16:creationId xmlns:a16="http://schemas.microsoft.com/office/drawing/2014/main" id="{398A9C1B-7569-4396-10B0-882811E9B409}"/>
              </a:ext>
            </a:extLst>
          </p:cNvPr>
          <p:cNvSpPr>
            <a:spLocks noChangeAspect="1" noEditPoints="1"/>
          </p:cNvSpPr>
          <p:nvPr/>
        </p:nvSpPr>
        <p:spPr bwMode="auto">
          <a:xfrm>
            <a:off x="5824495" y="1933147"/>
            <a:ext cx="439734" cy="437981"/>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9050" cap="flat">
            <a:solidFill>
              <a:srgbClr val="C03BC4"/>
            </a:solidFill>
            <a:prstDash val="soli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1" name="light" title="Icon of a lightbulb">
            <a:extLst>
              <a:ext uri="{FF2B5EF4-FFF2-40B4-BE49-F238E27FC236}">
                <a16:creationId xmlns:a16="http://schemas.microsoft.com/office/drawing/2014/main" id="{7EE34C76-67CA-2C58-022F-1BBEE6152093}"/>
              </a:ext>
            </a:extLst>
          </p:cNvPr>
          <p:cNvSpPr>
            <a:spLocks noChangeAspect="1" noEditPoints="1"/>
          </p:cNvSpPr>
          <p:nvPr/>
        </p:nvSpPr>
        <p:spPr bwMode="auto">
          <a:xfrm>
            <a:off x="9181697" y="1919510"/>
            <a:ext cx="313377" cy="465258"/>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2" name="TextBox 41">
            <a:extLst>
              <a:ext uri="{FF2B5EF4-FFF2-40B4-BE49-F238E27FC236}">
                <a16:creationId xmlns:a16="http://schemas.microsoft.com/office/drawing/2014/main" id="{3B3EA5FF-3AA1-6536-0E9A-8660323E411D}"/>
              </a:ext>
            </a:extLst>
          </p:cNvPr>
          <p:cNvSpPr txBox="1"/>
          <p:nvPr/>
        </p:nvSpPr>
        <p:spPr>
          <a:xfrm>
            <a:off x="5824494" y="2776881"/>
            <a:ext cx="3030868" cy="766513"/>
          </a:xfrm>
          <a:prstGeom prst="rect">
            <a:avLst/>
          </a:prstGeom>
          <a:noFill/>
        </p:spPr>
        <p:txBody>
          <a:bodyPr wrap="square">
            <a:spAutoFit/>
          </a:bodyPr>
          <a:lstStyle/>
          <a:p>
            <a:pPr defTabSz="932563">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Day-to-day processes are paper, manual and cause communication loops with clients</a:t>
            </a:r>
          </a:p>
        </p:txBody>
      </p:sp>
      <p:sp>
        <p:nvSpPr>
          <p:cNvPr id="43" name="TextBox 42">
            <a:extLst>
              <a:ext uri="{FF2B5EF4-FFF2-40B4-BE49-F238E27FC236}">
                <a16:creationId xmlns:a16="http://schemas.microsoft.com/office/drawing/2014/main" id="{AE3678DA-2515-CDD4-29C2-E689ECEBC477}"/>
              </a:ext>
            </a:extLst>
          </p:cNvPr>
          <p:cNvSpPr txBox="1"/>
          <p:nvPr/>
        </p:nvSpPr>
        <p:spPr>
          <a:xfrm>
            <a:off x="9181698" y="2776881"/>
            <a:ext cx="3030868" cy="766513"/>
          </a:xfrm>
          <a:prstGeom prst="rect">
            <a:avLst/>
          </a:prstGeom>
          <a:noFill/>
        </p:spPr>
        <p:txBody>
          <a:bodyPr wrap="square">
            <a:spAutoFit/>
          </a:bodyPr>
          <a:lstStyle/>
          <a:p>
            <a:pPr defTabSz="932563" fontAlgn="base">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Update workstreams to a digital process and create a user-friendly data store</a:t>
            </a:r>
          </a:p>
        </p:txBody>
      </p:sp>
      <p:sp>
        <p:nvSpPr>
          <p:cNvPr id="16" name="Text Placeholder 1">
            <a:extLst>
              <a:ext uri="{FF2B5EF4-FFF2-40B4-BE49-F238E27FC236}">
                <a16:creationId xmlns:a16="http://schemas.microsoft.com/office/drawing/2014/main" id="{06E2EF6C-3BD8-84FB-BF22-D8879A971B84}"/>
              </a:ext>
            </a:extLst>
          </p:cNvPr>
          <p:cNvSpPr txBox="1">
            <a:spLocks/>
          </p:cNvSpPr>
          <p:nvPr/>
        </p:nvSpPr>
        <p:spPr>
          <a:xfrm>
            <a:off x="6998116" y="4739198"/>
            <a:ext cx="4247034" cy="850202"/>
          </a:xfrm>
          <a:prstGeom prst="rect">
            <a:avLst/>
          </a:prstGeom>
          <a:noFill/>
        </p:spPr>
        <p:txBody>
          <a:bodyPr vert="horz" lIns="93260" tIns="46630" rIns="93260" bIns="4663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defRPr/>
            </a:pPr>
            <a:r>
              <a:rPr lang="en-US" sz="1428" i="1">
                <a:solidFill>
                  <a:srgbClr val="000000"/>
                </a:solidFill>
                <a:latin typeface="Segoe UI"/>
                <a:cs typeface="Segoe UI" panose="020B0502040204020203" pitchFamily="34" charset="0"/>
              </a:rPr>
              <a:t>“My CEOs and managers that book in, they say to me “It’s amazing, it’s so efficient.” The ease of use and the ability to self-process without the need for a conversation is essential for those with a busy diary.”</a:t>
            </a:r>
          </a:p>
        </p:txBody>
      </p:sp>
      <p:cxnSp>
        <p:nvCxnSpPr>
          <p:cNvPr id="25" name="Straight Arrow Connector 24">
            <a:extLst>
              <a:ext uri="{FF2B5EF4-FFF2-40B4-BE49-F238E27FC236}">
                <a16:creationId xmlns:a16="http://schemas.microsoft.com/office/drawing/2014/main" id="{216DCA82-9BCF-8C64-110C-8FAD8CAD9B4B}"/>
              </a:ext>
              <a:ext uri="{C183D7F6-B498-43B3-948B-1728B52AA6E4}">
                <adec:decorative xmlns:adec="http://schemas.microsoft.com/office/drawing/2017/decorative" val="1"/>
              </a:ext>
            </a:extLst>
          </p:cNvPr>
          <p:cNvCxnSpPr>
            <a:cxnSpLocks/>
          </p:cNvCxnSpPr>
          <p:nvPr/>
        </p:nvCxnSpPr>
        <p:spPr>
          <a:xfrm>
            <a:off x="5811542" y="2595101"/>
            <a:ext cx="6375869" cy="0"/>
          </a:xfrm>
          <a:prstGeom prst="straightConnector1">
            <a:avLst/>
          </a:prstGeom>
          <a:ln w="38100">
            <a:solidFill>
              <a:srgbClr val="702573"/>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336310-A68B-D2EE-C9E0-8A6F1E885C1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053456" y="6619000"/>
            <a:ext cx="288612" cy="288612"/>
          </a:xfrm>
          <a:prstGeom prst="rect">
            <a:avLst/>
          </a:prstGeom>
        </p:spPr>
      </p:pic>
      <p:pic>
        <p:nvPicPr>
          <p:cNvPr id="2" name="Graphic 1" descr="Open quotation mark with solid fill">
            <a:extLst>
              <a:ext uri="{FF2B5EF4-FFF2-40B4-BE49-F238E27FC236}">
                <a16:creationId xmlns:a16="http://schemas.microsoft.com/office/drawing/2014/main" id="{A7F9BB2B-292D-89FF-29EE-53F2187BA9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10608160" y="5947899"/>
            <a:ext cx="850202" cy="850202"/>
          </a:xfrm>
          <a:prstGeom prst="rect">
            <a:avLst/>
          </a:prstGeom>
          <a:effectLst/>
        </p:spPr>
      </p:pic>
      <p:sp>
        <p:nvSpPr>
          <p:cNvPr id="27" name="Rectangle: Rounded Corners 26">
            <a:extLst>
              <a:ext uri="{FF2B5EF4-FFF2-40B4-BE49-F238E27FC236}">
                <a16:creationId xmlns:a16="http://schemas.microsoft.com/office/drawing/2014/main" id="{46225D6E-5976-7EC7-A7DC-D1B909AE5604}"/>
              </a:ext>
              <a:ext uri="{C183D7F6-B498-43B3-948B-1728B52AA6E4}">
                <adec:decorative xmlns:adec="http://schemas.microsoft.com/office/drawing/2017/decorative" val="1"/>
              </a:ext>
            </a:extLst>
          </p:cNvPr>
          <p:cNvSpPr/>
          <p:nvPr/>
        </p:nvSpPr>
        <p:spPr bwMode="auto">
          <a:xfrm>
            <a:off x="4073792" y="992937"/>
            <a:ext cx="1018252" cy="999203"/>
          </a:xfrm>
          <a:prstGeom prst="roundRect">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6" name="TextBox 5">
            <a:extLst>
              <a:ext uri="{FF2B5EF4-FFF2-40B4-BE49-F238E27FC236}">
                <a16:creationId xmlns:a16="http://schemas.microsoft.com/office/drawing/2014/main" id="{33ACB7C0-73FD-9936-2F76-2C02C70F4B9E}"/>
              </a:ext>
            </a:extLst>
          </p:cNvPr>
          <p:cNvSpPr txBox="1"/>
          <p:nvPr/>
        </p:nvSpPr>
        <p:spPr>
          <a:xfrm>
            <a:off x="374297" y="2273410"/>
            <a:ext cx="4235473" cy="382308"/>
          </a:xfrm>
          <a:prstGeom prst="rect">
            <a:avLst/>
          </a:prstGeom>
          <a:noFill/>
        </p:spPr>
        <p:txBody>
          <a:bodyPr wrap="square">
            <a:spAutoFit/>
          </a:bodyPr>
          <a:lstStyle/>
          <a:p>
            <a:pPr defTabSz="932597"/>
            <a:r>
              <a:rPr lang="en-US" sz="1836">
                <a:solidFill>
                  <a:srgbClr val="000000"/>
                </a:solidFill>
                <a:latin typeface="Segoe UI Semibold" panose="020B0702040204020203" pitchFamily="34" charset="0"/>
                <a:cs typeface="Segoe UI Semibold" panose="020B0702040204020203" pitchFamily="34" charset="0"/>
              </a:rPr>
              <a:t>w</a:t>
            </a:r>
            <a:r>
              <a:rPr lang="en-US" sz="1836" err="1">
                <a:solidFill>
                  <a:srgbClr val="000000"/>
                </a:solidFill>
                <a:latin typeface="Segoe UI Semibold" panose="020B0702040204020203" pitchFamily="34" charset="0"/>
                <a:cs typeface="Segoe UI Semibold" panose="020B0702040204020203" pitchFamily="34" charset="0"/>
              </a:rPr>
              <a:t>ith</a:t>
            </a:r>
            <a:r>
              <a:rPr lang="en-US" sz="1836">
                <a:solidFill>
                  <a:srgbClr val="000000"/>
                </a:solidFill>
                <a:latin typeface="Segoe UI Semibold" panose="020B0702040204020203" pitchFamily="34" charset="0"/>
                <a:cs typeface="Segoe UI Semibold" panose="020B0702040204020203" pitchFamily="34" charset="0"/>
              </a:rPr>
              <a:t> Power Apps</a:t>
            </a:r>
            <a:endParaRPr lang="en-US" sz="1836">
              <a:solidFill>
                <a:srgbClr val="FFFFFF"/>
              </a:solidFill>
              <a:latin typeface="Segoe UI Semibold" panose="020B0702040204020203" pitchFamily="34" charset="0"/>
              <a:cs typeface="Segoe UI Semibold" panose="020B0702040204020203" pitchFamily="34" charset="0"/>
            </a:endParaRPr>
          </a:p>
        </p:txBody>
      </p:sp>
      <p:sp>
        <p:nvSpPr>
          <p:cNvPr id="21" name="Freeform 9" title="Icon of a heart with a heartbeat monitor line through the middle">
            <a:extLst>
              <a:ext uri="{FF2B5EF4-FFF2-40B4-BE49-F238E27FC236}">
                <a16:creationId xmlns:a16="http://schemas.microsoft.com/office/drawing/2014/main" id="{7EF1992B-9C0B-7447-56F2-8E8F73061176}"/>
              </a:ext>
            </a:extLst>
          </p:cNvPr>
          <p:cNvSpPr>
            <a:spLocks noChangeAspect="1"/>
          </p:cNvSpPr>
          <p:nvPr/>
        </p:nvSpPr>
        <p:spPr bwMode="auto">
          <a:xfrm>
            <a:off x="374297" y="255252"/>
            <a:ext cx="220257" cy="186521"/>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918">
              <a:gradFill>
                <a:gsLst>
                  <a:gs pos="0">
                    <a:srgbClr val="505050"/>
                  </a:gs>
                  <a:gs pos="100000">
                    <a:srgbClr val="505050"/>
                  </a:gs>
                </a:gsLst>
                <a:lin ang="5400000" scaled="1"/>
              </a:gradFill>
              <a:latin typeface="Segoe UI"/>
            </a:endParaRPr>
          </a:p>
        </p:txBody>
      </p:sp>
      <p:pic>
        <p:nvPicPr>
          <p:cNvPr id="30" name="Picture 29">
            <a:extLst>
              <a:ext uri="{FF2B5EF4-FFF2-40B4-BE49-F238E27FC236}">
                <a16:creationId xmlns:a16="http://schemas.microsoft.com/office/drawing/2014/main" id="{150B7DB4-B6C9-E8B1-ACAC-8681CF4ACCC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099200" y="1392891"/>
            <a:ext cx="967434" cy="199294"/>
          </a:xfrm>
          <a:prstGeom prst="rect">
            <a:avLst/>
          </a:prstGeom>
        </p:spPr>
      </p:pic>
      <p:pic>
        <p:nvPicPr>
          <p:cNvPr id="31" name="Picture 30">
            <a:extLst>
              <a:ext uri="{FF2B5EF4-FFF2-40B4-BE49-F238E27FC236}">
                <a16:creationId xmlns:a16="http://schemas.microsoft.com/office/drawing/2014/main" id="{954D43DF-C8CE-5065-D662-573CF74C19B2}"/>
              </a:ext>
              <a:ext uri="{C183D7F6-B498-43B3-948B-1728B52AA6E4}">
                <adec:decorative xmlns:adec="http://schemas.microsoft.com/office/drawing/2017/decorative" val="1"/>
              </a:ext>
            </a:extLst>
          </p:cNvPr>
          <p:cNvPicPr>
            <a:picLocks noChangeAspect="1"/>
          </p:cNvPicPr>
          <p:nvPr/>
        </p:nvPicPr>
        <p:blipFill rotWithShape="1">
          <a:blip r:embed="rId10"/>
          <a:srcRect t="1613" r="1049" b="66360"/>
          <a:stretch/>
        </p:blipFill>
        <p:spPr>
          <a:xfrm>
            <a:off x="5369044" y="-18192"/>
            <a:ext cx="7056325" cy="1658996"/>
          </a:xfrm>
          <a:prstGeom prst="rect">
            <a:avLst/>
          </a:prstGeom>
        </p:spPr>
      </p:pic>
    </p:spTree>
    <p:custDataLst>
      <p:tags r:id="rId1"/>
    </p:custDataLst>
    <p:extLst>
      <p:ext uri="{BB962C8B-B14F-4D97-AF65-F5344CB8AC3E}">
        <p14:creationId xmlns:p14="http://schemas.microsoft.com/office/powerpoint/2010/main" val="3582595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60F7DEA-5563-5B2E-50BF-8CDF17FF805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
          <a:stretch/>
        </p:blipFill>
        <p:spPr>
          <a:xfrm>
            <a:off x="5314901" y="-11960"/>
            <a:ext cx="7134465" cy="1656746"/>
          </a:xfrm>
          <a:prstGeom prst="rect">
            <a:avLst/>
          </a:prstGeom>
        </p:spPr>
      </p:pic>
      <p:sp>
        <p:nvSpPr>
          <p:cNvPr id="23" name="Rectangle 22">
            <a:extLst>
              <a:ext uri="{FF2B5EF4-FFF2-40B4-BE49-F238E27FC236}">
                <a16:creationId xmlns:a16="http://schemas.microsoft.com/office/drawing/2014/main" id="{A8E114EA-0C77-8B14-4DBE-D92D33AED047}"/>
              </a:ext>
              <a:ext uri="{C183D7F6-B498-43B3-948B-1728B52AA6E4}">
                <adec:decorative xmlns:adec="http://schemas.microsoft.com/office/drawing/2017/decorative" val="1"/>
              </a:ext>
            </a:extLst>
          </p:cNvPr>
          <p:cNvSpPr/>
          <p:nvPr/>
        </p:nvSpPr>
        <p:spPr>
          <a:xfrm>
            <a:off x="11106" y="-1"/>
            <a:ext cx="5352368" cy="6994525"/>
          </a:xfrm>
          <a:prstGeom prst="rect">
            <a:avLst/>
          </a:prstGeom>
          <a:solidFill>
            <a:srgbClr val="F4F3F5"/>
          </a:solidFill>
          <a:ln w="12700" cap="flat" cmpd="sng" algn="ctr">
            <a:noFill/>
            <a:prstDash val="solid"/>
            <a:miter lim="800000"/>
          </a:ln>
          <a:effectLst/>
        </p:spPr>
        <p:txBody>
          <a:bodyPr rtlCol="0" anchor="ctr"/>
          <a:lstStyle/>
          <a:p>
            <a:pPr algn="ctr" defTabSz="932597">
              <a:defRPr/>
            </a:pPr>
            <a:endParaRPr lang="en-US" sz="1836" kern="0">
              <a:solidFill>
                <a:srgbClr val="FFFFFF"/>
              </a:solidFill>
              <a:latin typeface="Calibri" panose="020F0502020204030204"/>
            </a:endParaRPr>
          </a:p>
        </p:txBody>
      </p:sp>
      <p:sp>
        <p:nvSpPr>
          <p:cNvPr id="11" name="Title 2">
            <a:extLst>
              <a:ext uri="{FF2B5EF4-FFF2-40B4-BE49-F238E27FC236}">
                <a16:creationId xmlns:a16="http://schemas.microsoft.com/office/drawing/2014/main" id="{EC6B2EC7-C7F3-4238-8F0C-27B8035E0F60}"/>
              </a:ext>
            </a:extLst>
          </p:cNvPr>
          <p:cNvSpPr txBox="1">
            <a:spLocks noGrp="1"/>
          </p:cNvSpPr>
          <p:nvPr>
            <p:ph type="title" idx="4294967295"/>
          </p:nvPr>
        </p:nvSpPr>
        <p:spPr>
          <a:xfrm>
            <a:off x="374298" y="599213"/>
            <a:ext cx="3677491" cy="17290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12952" marR="5180" defTabSz="951304">
              <a:spcBef>
                <a:spcPts val="102"/>
              </a:spcBef>
              <a:defRPr/>
            </a:pPr>
            <a:r>
              <a:rPr lang="en-US" sz="3672" b="1" spc="-5">
                <a:solidFill>
                  <a:srgbClr val="000000"/>
                </a:solidFill>
                <a:latin typeface="Segoe UI Semibold"/>
                <a:cs typeface="Segoe UI Semibold"/>
              </a:rPr>
              <a:t>Deliver value to customers and relief to workers</a:t>
            </a:r>
          </a:p>
        </p:txBody>
      </p:sp>
      <p:sp>
        <p:nvSpPr>
          <p:cNvPr id="80" name="Title 2">
            <a:extLst>
              <a:ext uri="{FF2B5EF4-FFF2-40B4-BE49-F238E27FC236}">
                <a16:creationId xmlns:a16="http://schemas.microsoft.com/office/drawing/2014/main" id="{1B745402-52FE-E6CE-DF1E-49CDF9D7CF82}"/>
              </a:ext>
            </a:extLst>
          </p:cNvPr>
          <p:cNvSpPr txBox="1">
            <a:spLocks/>
          </p:cNvSpPr>
          <p:nvPr/>
        </p:nvSpPr>
        <p:spPr>
          <a:xfrm>
            <a:off x="668058" y="255340"/>
            <a:ext cx="2145085" cy="2561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304">
              <a:defRPr/>
            </a:pPr>
            <a:r>
              <a:rPr lang="en-US" sz="1632" spc="-51">
                <a:solidFill>
                  <a:srgbClr val="000000"/>
                </a:solidFill>
                <a:latin typeface="Segoe UI Semibold" panose="020B0702040204020203" pitchFamily="34" charset="0"/>
                <a:cs typeface="Segoe UI Semibold" panose="020B0702040204020203" pitchFamily="34" charset="0"/>
              </a:rPr>
              <a:t>Construction</a:t>
            </a:r>
          </a:p>
        </p:txBody>
      </p:sp>
      <p:pic>
        <p:nvPicPr>
          <p:cNvPr id="4" name="Picture 3">
            <a:extLst>
              <a:ext uri="{FF2B5EF4-FFF2-40B4-BE49-F238E27FC236}">
                <a16:creationId xmlns:a16="http://schemas.microsoft.com/office/drawing/2014/main" id="{1FC0BAAD-F0AA-6A6D-0F29-69B9398F66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575920" y="-66172"/>
            <a:ext cx="2488523" cy="4498901"/>
          </a:xfrm>
          <a:prstGeom prst="rect">
            <a:avLst/>
          </a:prstGeom>
        </p:spPr>
      </p:pic>
      <p:sp>
        <p:nvSpPr>
          <p:cNvPr id="7" name="Oval 6">
            <a:extLst>
              <a:ext uri="{FF2B5EF4-FFF2-40B4-BE49-F238E27FC236}">
                <a16:creationId xmlns:a16="http://schemas.microsoft.com/office/drawing/2014/main" id="{89D4A563-4A49-408B-7F9F-4647538D2769}"/>
              </a:ext>
              <a:ext uri="{C183D7F6-B498-43B3-948B-1728B52AA6E4}">
                <adec:decorative xmlns:adec="http://schemas.microsoft.com/office/drawing/2017/decorative" val="1"/>
              </a:ext>
            </a:extLst>
          </p:cNvPr>
          <p:cNvSpPr/>
          <p:nvPr/>
        </p:nvSpPr>
        <p:spPr bwMode="auto">
          <a:xfrm>
            <a:off x="4711340" y="4068992"/>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8" name="TextBox 7">
            <a:extLst>
              <a:ext uri="{FF2B5EF4-FFF2-40B4-BE49-F238E27FC236}">
                <a16:creationId xmlns:a16="http://schemas.microsoft.com/office/drawing/2014/main" id="{E46443D7-9939-655A-A3B9-D1448744D5FF}"/>
              </a:ext>
            </a:extLst>
          </p:cNvPr>
          <p:cNvSpPr txBox="1"/>
          <p:nvPr/>
        </p:nvSpPr>
        <p:spPr>
          <a:xfrm>
            <a:off x="4746336" y="4732698"/>
            <a:ext cx="1225210" cy="384271"/>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Decreased crew travel times</a:t>
            </a:r>
          </a:p>
        </p:txBody>
      </p:sp>
      <p:sp>
        <p:nvSpPr>
          <p:cNvPr id="9" name="TextBox 8">
            <a:extLst>
              <a:ext uri="{FF2B5EF4-FFF2-40B4-BE49-F238E27FC236}">
                <a16:creationId xmlns:a16="http://schemas.microsoft.com/office/drawing/2014/main" id="{7C9B1C79-41A8-33EB-B8F9-5E42E184EC79}"/>
              </a:ext>
            </a:extLst>
          </p:cNvPr>
          <p:cNvSpPr txBox="1"/>
          <p:nvPr/>
        </p:nvSpPr>
        <p:spPr>
          <a:xfrm>
            <a:off x="4723189" y="4255125"/>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25%</a:t>
            </a:r>
          </a:p>
        </p:txBody>
      </p:sp>
      <p:sp>
        <p:nvSpPr>
          <p:cNvPr id="13" name="Oval 12">
            <a:extLst>
              <a:ext uri="{FF2B5EF4-FFF2-40B4-BE49-F238E27FC236}">
                <a16:creationId xmlns:a16="http://schemas.microsoft.com/office/drawing/2014/main" id="{20367E5D-EFB3-BFEB-B7CE-BB4FE2834F7C}"/>
              </a:ext>
              <a:ext uri="{C183D7F6-B498-43B3-948B-1728B52AA6E4}">
                <adec:decorative xmlns:adec="http://schemas.microsoft.com/office/drawing/2017/decorative" val="1"/>
              </a:ext>
            </a:extLst>
          </p:cNvPr>
          <p:cNvSpPr/>
          <p:nvPr/>
        </p:nvSpPr>
        <p:spPr bwMode="auto">
          <a:xfrm>
            <a:off x="4711340" y="5581741"/>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14" name="TextBox 13">
            <a:extLst>
              <a:ext uri="{FF2B5EF4-FFF2-40B4-BE49-F238E27FC236}">
                <a16:creationId xmlns:a16="http://schemas.microsoft.com/office/drawing/2014/main" id="{03FC70A4-77F3-4109-2C68-C6729DA33B23}"/>
              </a:ext>
            </a:extLst>
          </p:cNvPr>
          <p:cNvSpPr txBox="1"/>
          <p:nvPr/>
        </p:nvSpPr>
        <p:spPr>
          <a:xfrm>
            <a:off x="4757909" y="6228793"/>
            <a:ext cx="1202064" cy="576406"/>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Reduction in customer call-backs</a:t>
            </a:r>
          </a:p>
        </p:txBody>
      </p:sp>
      <p:sp>
        <p:nvSpPr>
          <p:cNvPr id="15" name="TextBox 14">
            <a:extLst>
              <a:ext uri="{FF2B5EF4-FFF2-40B4-BE49-F238E27FC236}">
                <a16:creationId xmlns:a16="http://schemas.microsoft.com/office/drawing/2014/main" id="{15078E7D-F485-3712-13F8-9506D2CA5240}"/>
              </a:ext>
            </a:extLst>
          </p:cNvPr>
          <p:cNvSpPr txBox="1"/>
          <p:nvPr/>
        </p:nvSpPr>
        <p:spPr>
          <a:xfrm>
            <a:off x="4723189" y="5741142"/>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36%</a:t>
            </a:r>
          </a:p>
        </p:txBody>
      </p:sp>
      <p:sp>
        <p:nvSpPr>
          <p:cNvPr id="20" name="Text Placeholder 6">
            <a:extLst>
              <a:ext uri="{FF2B5EF4-FFF2-40B4-BE49-F238E27FC236}">
                <a16:creationId xmlns:a16="http://schemas.microsoft.com/office/drawing/2014/main" id="{DCB6F3A8-1A76-2DA9-50B1-81572754F5CF}"/>
              </a:ext>
            </a:extLst>
          </p:cNvPr>
          <p:cNvSpPr txBox="1">
            <a:spLocks/>
          </p:cNvSpPr>
          <p:nvPr/>
        </p:nvSpPr>
        <p:spPr>
          <a:xfrm>
            <a:off x="374297" y="6669626"/>
            <a:ext cx="1921701" cy="29798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32597" fontAlgn="base">
              <a:spcBef>
                <a:spcPts val="1020"/>
              </a:spcBef>
              <a:buNone/>
              <a:defRPr/>
            </a:pPr>
            <a:r>
              <a:rPr lang="en-US" sz="1020">
                <a:solidFill>
                  <a:srgbClr val="C03BC4"/>
                </a:solidFill>
                <a:latin typeface="Segoe UI Semibold"/>
                <a:cs typeface="Segoe UI" panose="020B0502040204020203" pitchFamily="34" charset="0"/>
                <a:hlinkClick r:id="rId6">
                  <a:extLst>
                    <a:ext uri="{A12FA001-AC4F-418D-AE19-62706E023703}">
                      <ahyp:hlinkClr xmlns:ahyp="http://schemas.microsoft.com/office/drawing/2018/hyperlinkcolor" val="tx"/>
                    </a:ext>
                  </a:extLst>
                </a:hlinkClick>
              </a:rPr>
              <a:t>Read full story here</a:t>
            </a:r>
            <a:endParaRPr lang="en-US" sz="1020">
              <a:solidFill>
                <a:srgbClr val="C03BC4"/>
              </a:solidFill>
              <a:latin typeface="Segoe UI Semibold"/>
              <a:cs typeface="Segoe UI" panose="020B0502040204020203" pitchFamily="34" charset="0"/>
            </a:endParaRPr>
          </a:p>
        </p:txBody>
      </p:sp>
      <p:sp>
        <p:nvSpPr>
          <p:cNvPr id="22" name="TextBox 21">
            <a:extLst>
              <a:ext uri="{FF2B5EF4-FFF2-40B4-BE49-F238E27FC236}">
                <a16:creationId xmlns:a16="http://schemas.microsoft.com/office/drawing/2014/main" id="{CE689BC7-B4E4-0175-1747-746CA9221193}"/>
              </a:ext>
            </a:extLst>
          </p:cNvPr>
          <p:cNvSpPr txBox="1"/>
          <p:nvPr/>
        </p:nvSpPr>
        <p:spPr>
          <a:xfrm>
            <a:off x="374298" y="2663153"/>
            <a:ext cx="4240933" cy="2855077"/>
          </a:xfrm>
          <a:prstGeom prst="rect">
            <a:avLst/>
          </a:prstGeom>
          <a:noFill/>
        </p:spPr>
        <p:txBody>
          <a:bodyPr wrap="square">
            <a:spAutoFit/>
          </a:bodyPr>
          <a:lstStyle/>
          <a:p>
            <a:pPr defTabSz="932597">
              <a:defRPr/>
            </a:pPr>
            <a:r>
              <a:rPr lang="en-US" sz="1632">
                <a:solidFill>
                  <a:srgbClr val="C03BC4"/>
                </a:solidFill>
                <a:latin typeface="Segoe UI Semibold" panose="020B0702040204020203" pitchFamily="34" charset="0"/>
                <a:cs typeface="Segoe UI Semibold" panose="020B0702040204020203" pitchFamily="34" charset="0"/>
              </a:rPr>
              <a:t>Kelly Roofing </a:t>
            </a:r>
            <a:r>
              <a:rPr lang="en-US" sz="1632">
                <a:solidFill>
                  <a:srgbClr val="000000"/>
                </a:solidFill>
                <a:latin typeface="Segoe UI"/>
              </a:rPr>
              <a:t>is a family-owned business that has grown into the largest roofing contractor in Collier County, Florida. With so many projects, people, processes, and customer relationships to manage, Kelly Roofing has deployed Microsoft Power Platform solutions Power Apps and Power Automate to extend the capabilities of its ERP and CRM system, streamline business processes, and relieve the burden of manual data-entry work from its employees.</a:t>
            </a:r>
          </a:p>
        </p:txBody>
      </p:sp>
      <p:sp>
        <p:nvSpPr>
          <p:cNvPr id="24" name="Rectangle: Rounded Corners 23">
            <a:extLst>
              <a:ext uri="{FF2B5EF4-FFF2-40B4-BE49-F238E27FC236}">
                <a16:creationId xmlns:a16="http://schemas.microsoft.com/office/drawing/2014/main" id="{F4E78927-4BF7-5664-37A2-C83C0ED261ED}"/>
              </a:ext>
              <a:ext uri="{C183D7F6-B498-43B3-948B-1728B52AA6E4}">
                <adec:decorative xmlns:adec="http://schemas.microsoft.com/office/drawing/2017/decorative" val="1"/>
              </a:ext>
            </a:extLst>
          </p:cNvPr>
          <p:cNvSpPr/>
          <p:nvPr/>
        </p:nvSpPr>
        <p:spPr bwMode="auto">
          <a:xfrm>
            <a:off x="6984533" y="4645687"/>
            <a:ext cx="4260617" cy="1632299"/>
          </a:xfrm>
          <a:prstGeom prst="roundRect">
            <a:avLst>
              <a:gd name="adj" fmla="val 14748"/>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18" name="Text Placeholder 3">
            <a:extLst>
              <a:ext uri="{FF2B5EF4-FFF2-40B4-BE49-F238E27FC236}">
                <a16:creationId xmlns:a16="http://schemas.microsoft.com/office/drawing/2014/main" id="{EF1F0F98-B870-9B6E-2BF4-4D3A3006826F}"/>
              </a:ext>
            </a:extLst>
          </p:cNvPr>
          <p:cNvSpPr txBox="1">
            <a:spLocks/>
          </p:cNvSpPr>
          <p:nvPr/>
        </p:nvSpPr>
        <p:spPr>
          <a:xfrm>
            <a:off x="6984533" y="5804489"/>
            <a:ext cx="4104027" cy="312771"/>
          </a:xfrm>
          <a:prstGeom prst="rect">
            <a:avLst/>
          </a:prstGeom>
          <a:noFill/>
        </p:spPr>
        <p:txBody>
          <a:bodyPr vert="horz" lIns="93260" tIns="46630" rIns="93260" bIns="4663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32597">
              <a:defRPr/>
            </a:pPr>
            <a:r>
              <a:rPr lang="en-US" sz="1020">
                <a:solidFill>
                  <a:srgbClr val="000000"/>
                </a:solidFill>
                <a:latin typeface="Segoe UI Semibold"/>
                <a:cs typeface="Segoe UI" panose="020B0502040204020203" pitchFamily="34" charset="0"/>
              </a:rPr>
              <a:t>Samantha Brown</a:t>
            </a:r>
          </a:p>
          <a:p>
            <a:pPr algn="l" defTabSz="932597">
              <a:defRPr/>
            </a:pPr>
            <a:r>
              <a:rPr lang="en-US" sz="1020">
                <a:solidFill>
                  <a:srgbClr val="000000"/>
                </a:solidFill>
                <a:latin typeface="Segoe UI Semibold"/>
                <a:cs typeface="Segoe UI" panose="020B0502040204020203" pitchFamily="34" charset="0"/>
              </a:rPr>
              <a:t>PowerObjects Technical CRM Consultant, Kelly Roofing</a:t>
            </a:r>
          </a:p>
        </p:txBody>
      </p:sp>
      <p:pic>
        <p:nvPicPr>
          <p:cNvPr id="19" name="Graphic 18" descr="Open quotation mark with solid fill">
            <a:extLst>
              <a:ext uri="{FF2B5EF4-FFF2-40B4-BE49-F238E27FC236}">
                <a16:creationId xmlns:a16="http://schemas.microsoft.com/office/drawing/2014/main" id="{6171D347-52E2-70C7-EB31-FF13DDEBBE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67178" y="4136235"/>
            <a:ext cx="850202" cy="850202"/>
          </a:xfrm>
          <a:prstGeom prst="rect">
            <a:avLst/>
          </a:prstGeom>
          <a:effectLst/>
        </p:spPr>
      </p:pic>
      <p:sp>
        <p:nvSpPr>
          <p:cNvPr id="38" name="TextBox 37">
            <a:extLst>
              <a:ext uri="{FF2B5EF4-FFF2-40B4-BE49-F238E27FC236}">
                <a16:creationId xmlns:a16="http://schemas.microsoft.com/office/drawing/2014/main" id="{749363AE-C7C6-42FB-E51F-3C73158F103A}"/>
              </a:ext>
            </a:extLst>
          </p:cNvPr>
          <p:cNvSpPr txBox="1"/>
          <p:nvPr/>
        </p:nvSpPr>
        <p:spPr>
          <a:xfrm>
            <a:off x="6410762" y="1963796"/>
            <a:ext cx="2345846"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Challenge</a:t>
            </a:r>
            <a:r>
              <a:rPr lang="en-US" sz="2040" b="1" spc="-5">
                <a:solidFill>
                  <a:srgbClr val="000000"/>
                </a:solidFill>
                <a:latin typeface="Segoe UI Semibold"/>
                <a:cs typeface="Segoe UI Semibold"/>
              </a:rPr>
              <a:t> </a:t>
            </a:r>
            <a:endParaRPr lang="en-US" sz="2040">
              <a:solidFill>
                <a:srgbClr val="000000"/>
              </a:solidFill>
              <a:latin typeface="Segoe UI Semibold"/>
            </a:endParaRPr>
          </a:p>
        </p:txBody>
      </p:sp>
      <p:sp>
        <p:nvSpPr>
          <p:cNvPr id="39" name="TextBox 38">
            <a:extLst>
              <a:ext uri="{FF2B5EF4-FFF2-40B4-BE49-F238E27FC236}">
                <a16:creationId xmlns:a16="http://schemas.microsoft.com/office/drawing/2014/main" id="{875CC22D-EC76-57A9-4BF4-93BB62A3B63B}"/>
              </a:ext>
            </a:extLst>
          </p:cNvPr>
          <p:cNvSpPr txBox="1"/>
          <p:nvPr/>
        </p:nvSpPr>
        <p:spPr>
          <a:xfrm>
            <a:off x="9680868" y="1963796"/>
            <a:ext cx="1946815"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Solution</a:t>
            </a:r>
            <a:endParaRPr lang="en-US" sz="2040">
              <a:solidFill>
                <a:srgbClr val="000000"/>
              </a:solidFill>
              <a:latin typeface="Segoe UI Semibold"/>
            </a:endParaRPr>
          </a:p>
        </p:txBody>
      </p:sp>
      <p:sp>
        <p:nvSpPr>
          <p:cNvPr id="40" name="target_2" title="Icon of a target with an arrow hitting the bullseye">
            <a:extLst>
              <a:ext uri="{FF2B5EF4-FFF2-40B4-BE49-F238E27FC236}">
                <a16:creationId xmlns:a16="http://schemas.microsoft.com/office/drawing/2014/main" id="{398A9C1B-7569-4396-10B0-882811E9B409}"/>
              </a:ext>
            </a:extLst>
          </p:cNvPr>
          <p:cNvSpPr>
            <a:spLocks noChangeAspect="1" noEditPoints="1"/>
          </p:cNvSpPr>
          <p:nvPr/>
        </p:nvSpPr>
        <p:spPr bwMode="auto">
          <a:xfrm>
            <a:off x="5824495" y="1933147"/>
            <a:ext cx="439734" cy="437981"/>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9050" cap="flat">
            <a:solidFill>
              <a:srgbClr val="C03BC4"/>
            </a:solidFill>
            <a:prstDash val="soli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1" name="light" title="Icon of a lightbulb">
            <a:extLst>
              <a:ext uri="{FF2B5EF4-FFF2-40B4-BE49-F238E27FC236}">
                <a16:creationId xmlns:a16="http://schemas.microsoft.com/office/drawing/2014/main" id="{7EE34C76-67CA-2C58-022F-1BBEE6152093}"/>
              </a:ext>
            </a:extLst>
          </p:cNvPr>
          <p:cNvSpPr>
            <a:spLocks noChangeAspect="1" noEditPoints="1"/>
          </p:cNvSpPr>
          <p:nvPr/>
        </p:nvSpPr>
        <p:spPr bwMode="auto">
          <a:xfrm>
            <a:off x="9181697" y="1919510"/>
            <a:ext cx="313377" cy="465258"/>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2" name="TextBox 41">
            <a:extLst>
              <a:ext uri="{FF2B5EF4-FFF2-40B4-BE49-F238E27FC236}">
                <a16:creationId xmlns:a16="http://schemas.microsoft.com/office/drawing/2014/main" id="{3B3EA5FF-3AA1-6536-0E9A-8660323E411D}"/>
              </a:ext>
            </a:extLst>
          </p:cNvPr>
          <p:cNvSpPr txBox="1"/>
          <p:nvPr/>
        </p:nvSpPr>
        <p:spPr>
          <a:xfrm>
            <a:off x="5824495" y="2776881"/>
            <a:ext cx="3030867" cy="531812"/>
          </a:xfrm>
          <a:prstGeom prst="rect">
            <a:avLst/>
          </a:prstGeom>
          <a:noFill/>
        </p:spPr>
        <p:txBody>
          <a:bodyPr wrap="square">
            <a:spAutoFit/>
          </a:bodyPr>
          <a:lstStyle/>
          <a:p>
            <a:pPr defTabSz="932563">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Information management for projects is not accessible on the go</a:t>
            </a:r>
          </a:p>
        </p:txBody>
      </p:sp>
      <p:sp>
        <p:nvSpPr>
          <p:cNvPr id="43" name="TextBox 42">
            <a:extLst>
              <a:ext uri="{FF2B5EF4-FFF2-40B4-BE49-F238E27FC236}">
                <a16:creationId xmlns:a16="http://schemas.microsoft.com/office/drawing/2014/main" id="{AE3678DA-2515-CDD4-29C2-E689ECEBC477}"/>
              </a:ext>
            </a:extLst>
          </p:cNvPr>
          <p:cNvSpPr txBox="1"/>
          <p:nvPr/>
        </p:nvSpPr>
        <p:spPr>
          <a:xfrm>
            <a:off x="9181698" y="2776881"/>
            <a:ext cx="3030868" cy="766513"/>
          </a:xfrm>
          <a:prstGeom prst="rect">
            <a:avLst/>
          </a:prstGeom>
          <a:noFill/>
        </p:spPr>
        <p:txBody>
          <a:bodyPr wrap="square">
            <a:spAutoFit/>
          </a:bodyPr>
          <a:lstStyle/>
          <a:p>
            <a:pPr defTabSz="932563" fontAlgn="base">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Create a mobile-friendly application allowing employees to update project information on-site</a:t>
            </a:r>
          </a:p>
        </p:txBody>
      </p:sp>
      <p:sp>
        <p:nvSpPr>
          <p:cNvPr id="16" name="Text Placeholder 1">
            <a:extLst>
              <a:ext uri="{FF2B5EF4-FFF2-40B4-BE49-F238E27FC236}">
                <a16:creationId xmlns:a16="http://schemas.microsoft.com/office/drawing/2014/main" id="{06E2EF6C-3BD8-84FB-BF22-D8879A971B84}"/>
              </a:ext>
            </a:extLst>
          </p:cNvPr>
          <p:cNvSpPr txBox="1">
            <a:spLocks/>
          </p:cNvSpPr>
          <p:nvPr/>
        </p:nvSpPr>
        <p:spPr>
          <a:xfrm>
            <a:off x="6998115" y="4823391"/>
            <a:ext cx="4314953" cy="850202"/>
          </a:xfrm>
          <a:prstGeom prst="rect">
            <a:avLst/>
          </a:prstGeom>
          <a:noFill/>
        </p:spPr>
        <p:txBody>
          <a:bodyPr vert="horz" lIns="93260" tIns="46630" rIns="93260" bIns="4663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defRPr/>
            </a:pPr>
            <a:r>
              <a:rPr lang="en-US" sz="1428" i="1">
                <a:solidFill>
                  <a:srgbClr val="000000"/>
                </a:solidFill>
                <a:latin typeface="Segoe UI"/>
                <a:cs typeface="Segoe UI" panose="020B0502040204020203" pitchFamily="34" charset="0"/>
              </a:rPr>
              <a:t>“Creating a similar solution using custom code would have required extensive amounts of time and effort…With Power Apps, we were able to accomplish all this in less than </a:t>
            </a:r>
            <a:r>
              <a:rPr lang="en-US" sz="1428" i="1">
                <a:solidFill>
                  <a:srgbClr val="C03BC4"/>
                </a:solidFill>
                <a:latin typeface="Segoe UI Semibold" panose="020B0702040204020203" pitchFamily="34" charset="0"/>
                <a:cs typeface="Segoe UI Semibold" panose="020B0702040204020203" pitchFamily="34" charset="0"/>
              </a:rPr>
              <a:t>one-fifth</a:t>
            </a:r>
            <a:r>
              <a:rPr lang="en-US" sz="1428" i="1">
                <a:solidFill>
                  <a:srgbClr val="000000"/>
                </a:solidFill>
                <a:latin typeface="Segoe UI"/>
                <a:cs typeface="Segoe UI" panose="020B0502040204020203" pitchFamily="34" charset="0"/>
              </a:rPr>
              <a:t> of the time.”</a:t>
            </a:r>
          </a:p>
        </p:txBody>
      </p:sp>
      <p:cxnSp>
        <p:nvCxnSpPr>
          <p:cNvPr id="25" name="Straight Arrow Connector 24">
            <a:extLst>
              <a:ext uri="{FF2B5EF4-FFF2-40B4-BE49-F238E27FC236}">
                <a16:creationId xmlns:a16="http://schemas.microsoft.com/office/drawing/2014/main" id="{216DCA82-9BCF-8C64-110C-8FAD8CAD9B4B}"/>
              </a:ext>
              <a:ext uri="{C183D7F6-B498-43B3-948B-1728B52AA6E4}">
                <adec:decorative xmlns:adec="http://schemas.microsoft.com/office/drawing/2017/decorative" val="1"/>
              </a:ext>
            </a:extLst>
          </p:cNvPr>
          <p:cNvCxnSpPr>
            <a:cxnSpLocks/>
          </p:cNvCxnSpPr>
          <p:nvPr/>
        </p:nvCxnSpPr>
        <p:spPr>
          <a:xfrm>
            <a:off x="5811542" y="2595101"/>
            <a:ext cx="6375869" cy="0"/>
          </a:xfrm>
          <a:prstGeom prst="straightConnector1">
            <a:avLst/>
          </a:prstGeom>
          <a:ln w="38100">
            <a:solidFill>
              <a:srgbClr val="702573"/>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336310-A68B-D2EE-C9E0-8A6F1E885C1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053456" y="6619000"/>
            <a:ext cx="288612" cy="288612"/>
          </a:xfrm>
          <a:prstGeom prst="rect">
            <a:avLst/>
          </a:prstGeom>
        </p:spPr>
      </p:pic>
      <p:pic>
        <p:nvPicPr>
          <p:cNvPr id="2" name="Graphic 1" descr="Open quotation mark with solid fill">
            <a:extLst>
              <a:ext uri="{FF2B5EF4-FFF2-40B4-BE49-F238E27FC236}">
                <a16:creationId xmlns:a16="http://schemas.microsoft.com/office/drawing/2014/main" id="{A7F9BB2B-292D-89FF-29EE-53F2187BA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flipV="1">
            <a:off x="10608160" y="5947899"/>
            <a:ext cx="850202" cy="850202"/>
          </a:xfrm>
          <a:prstGeom prst="rect">
            <a:avLst/>
          </a:prstGeom>
          <a:effectLst/>
        </p:spPr>
      </p:pic>
      <p:sp>
        <p:nvSpPr>
          <p:cNvPr id="27" name="Rectangle: Rounded Corners 26">
            <a:extLst>
              <a:ext uri="{FF2B5EF4-FFF2-40B4-BE49-F238E27FC236}">
                <a16:creationId xmlns:a16="http://schemas.microsoft.com/office/drawing/2014/main" id="{46225D6E-5976-7EC7-A7DC-D1B909AE5604}"/>
              </a:ext>
              <a:ext uri="{C183D7F6-B498-43B3-948B-1728B52AA6E4}">
                <adec:decorative xmlns:adec="http://schemas.microsoft.com/office/drawing/2017/decorative" val="1"/>
              </a:ext>
            </a:extLst>
          </p:cNvPr>
          <p:cNvSpPr/>
          <p:nvPr/>
        </p:nvSpPr>
        <p:spPr bwMode="auto">
          <a:xfrm>
            <a:off x="4073792" y="992937"/>
            <a:ext cx="1018252" cy="999203"/>
          </a:xfrm>
          <a:prstGeom prst="roundRect">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6" name="TextBox 5">
            <a:extLst>
              <a:ext uri="{FF2B5EF4-FFF2-40B4-BE49-F238E27FC236}">
                <a16:creationId xmlns:a16="http://schemas.microsoft.com/office/drawing/2014/main" id="{33ACB7C0-73FD-9936-2F76-2C02C70F4B9E}"/>
              </a:ext>
            </a:extLst>
          </p:cNvPr>
          <p:cNvSpPr txBox="1"/>
          <p:nvPr/>
        </p:nvSpPr>
        <p:spPr>
          <a:xfrm>
            <a:off x="374297" y="2273410"/>
            <a:ext cx="4235473" cy="382308"/>
          </a:xfrm>
          <a:prstGeom prst="rect">
            <a:avLst/>
          </a:prstGeom>
          <a:noFill/>
        </p:spPr>
        <p:txBody>
          <a:bodyPr wrap="square">
            <a:spAutoFit/>
          </a:bodyPr>
          <a:lstStyle/>
          <a:p>
            <a:pPr defTabSz="932597"/>
            <a:r>
              <a:rPr lang="en-US" sz="1836">
                <a:solidFill>
                  <a:srgbClr val="000000"/>
                </a:solidFill>
                <a:latin typeface="Segoe UI Semibold" panose="020B0702040204020203" pitchFamily="34" charset="0"/>
                <a:cs typeface="Segoe UI Semibold" panose="020B0702040204020203" pitchFamily="34" charset="0"/>
              </a:rPr>
              <a:t>w</a:t>
            </a:r>
            <a:r>
              <a:rPr lang="en-US" sz="1836" err="1">
                <a:solidFill>
                  <a:srgbClr val="000000"/>
                </a:solidFill>
                <a:latin typeface="Segoe UI Semibold" panose="020B0702040204020203" pitchFamily="34" charset="0"/>
                <a:cs typeface="Segoe UI Semibold" panose="020B0702040204020203" pitchFamily="34" charset="0"/>
              </a:rPr>
              <a:t>ith</a:t>
            </a:r>
            <a:r>
              <a:rPr lang="en-US" sz="1836">
                <a:solidFill>
                  <a:srgbClr val="000000"/>
                </a:solidFill>
                <a:latin typeface="Segoe UI Semibold" panose="020B0702040204020203" pitchFamily="34" charset="0"/>
                <a:cs typeface="Segoe UI Semibold" panose="020B0702040204020203" pitchFamily="34" charset="0"/>
              </a:rPr>
              <a:t> Power Apps</a:t>
            </a:r>
            <a:endParaRPr lang="en-US" sz="1836">
              <a:solidFill>
                <a:srgbClr val="FFFFFF"/>
              </a:solidFill>
              <a:latin typeface="Segoe UI Semibold" panose="020B0702040204020203" pitchFamily="34" charset="0"/>
              <a:cs typeface="Segoe UI Semibold" panose="020B0702040204020203" pitchFamily="34" charset="0"/>
            </a:endParaRPr>
          </a:p>
        </p:txBody>
      </p:sp>
      <p:sp>
        <p:nvSpPr>
          <p:cNvPr id="26" name="construction" title="Icon of a construction helmet">
            <a:extLst>
              <a:ext uri="{FF2B5EF4-FFF2-40B4-BE49-F238E27FC236}">
                <a16:creationId xmlns:a16="http://schemas.microsoft.com/office/drawing/2014/main" id="{1A0A0207-8CA8-91B7-7D1B-F11D73DEB7DC}"/>
              </a:ext>
            </a:extLst>
          </p:cNvPr>
          <p:cNvSpPr>
            <a:spLocks noChangeAspect="1" noEditPoints="1"/>
          </p:cNvSpPr>
          <p:nvPr/>
        </p:nvSpPr>
        <p:spPr bwMode="auto">
          <a:xfrm>
            <a:off x="374297" y="309681"/>
            <a:ext cx="214950" cy="135441"/>
          </a:xfrm>
          <a:custGeom>
            <a:avLst/>
            <a:gdLst>
              <a:gd name="T0" fmla="*/ 253 w 286"/>
              <a:gd name="T1" fmla="*/ 150 h 180"/>
              <a:gd name="T2" fmla="*/ 286 w 286"/>
              <a:gd name="T3" fmla="*/ 150 h 180"/>
              <a:gd name="T4" fmla="*/ 286 w 286"/>
              <a:gd name="T5" fmla="*/ 180 h 180"/>
              <a:gd name="T6" fmla="*/ 0 w 286"/>
              <a:gd name="T7" fmla="*/ 180 h 180"/>
              <a:gd name="T8" fmla="*/ 0 w 286"/>
              <a:gd name="T9" fmla="*/ 150 h 180"/>
              <a:gd name="T10" fmla="*/ 33 w 286"/>
              <a:gd name="T11" fmla="*/ 150 h 180"/>
              <a:gd name="T12" fmla="*/ 143 w 286"/>
              <a:gd name="T13" fmla="*/ 0 h 180"/>
              <a:gd name="T14" fmla="*/ 143 w 286"/>
              <a:gd name="T15" fmla="*/ 54 h 180"/>
              <a:gd name="T16" fmla="*/ 177 w 286"/>
              <a:gd name="T17" fmla="*/ 70 h 180"/>
              <a:gd name="T18" fmla="*/ 177 w 286"/>
              <a:gd name="T19" fmla="*/ 0 h 180"/>
              <a:gd name="T20" fmla="*/ 108 w 286"/>
              <a:gd name="T21" fmla="*/ 0 h 180"/>
              <a:gd name="T22" fmla="*/ 108 w 286"/>
              <a:gd name="T23" fmla="*/ 70 h 180"/>
              <a:gd name="T24" fmla="*/ 69 w 286"/>
              <a:gd name="T25" fmla="*/ 150 h 180"/>
              <a:gd name="T26" fmla="*/ 217 w 286"/>
              <a:gd name="T27" fmla="*/ 150 h 180"/>
              <a:gd name="T28" fmla="*/ 265 w 286"/>
              <a:gd name="T29" fmla="*/ 150 h 180"/>
              <a:gd name="T30" fmla="*/ 266 w 286"/>
              <a:gd name="T31" fmla="*/ 145 h 180"/>
              <a:gd name="T32" fmla="*/ 177 w 286"/>
              <a:gd name="T33" fmla="*/ 27 h 180"/>
              <a:gd name="T34" fmla="*/ 108 w 286"/>
              <a:gd name="T35" fmla="*/ 26 h 180"/>
              <a:gd name="T36" fmla="*/ 18 w 286"/>
              <a:gd name="T37" fmla="*/ 145 h 180"/>
              <a:gd name="T38" fmla="*/ 19 w 286"/>
              <a:gd name="T39" fmla="*/ 150 h 180"/>
              <a:gd name="T40" fmla="*/ 142 w 286"/>
              <a:gd name="T41" fmla="*/ 90 h 180"/>
              <a:gd name="T42" fmla="*/ 122 w 286"/>
              <a:gd name="T43" fmla="*/ 110 h 180"/>
              <a:gd name="T44" fmla="*/ 142 w 286"/>
              <a:gd name="T45" fmla="*/ 130 h 180"/>
              <a:gd name="T46" fmla="*/ 162 w 286"/>
              <a:gd name="T47" fmla="*/ 110 h 180"/>
              <a:gd name="T48" fmla="*/ 142 w 286"/>
              <a:gd name="T49"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180">
                <a:moveTo>
                  <a:pt x="253" y="150"/>
                </a:moveTo>
                <a:cubicBezTo>
                  <a:pt x="286" y="150"/>
                  <a:pt x="286" y="150"/>
                  <a:pt x="286" y="150"/>
                </a:cubicBezTo>
                <a:cubicBezTo>
                  <a:pt x="286" y="180"/>
                  <a:pt x="286" y="180"/>
                  <a:pt x="286" y="180"/>
                </a:cubicBezTo>
                <a:cubicBezTo>
                  <a:pt x="0" y="180"/>
                  <a:pt x="0" y="180"/>
                  <a:pt x="0" y="180"/>
                </a:cubicBezTo>
                <a:cubicBezTo>
                  <a:pt x="0" y="150"/>
                  <a:pt x="0" y="150"/>
                  <a:pt x="0" y="150"/>
                </a:cubicBezTo>
                <a:cubicBezTo>
                  <a:pt x="33" y="150"/>
                  <a:pt x="33" y="150"/>
                  <a:pt x="33" y="150"/>
                </a:cubicBezTo>
                <a:moveTo>
                  <a:pt x="143" y="0"/>
                </a:moveTo>
                <a:cubicBezTo>
                  <a:pt x="143" y="54"/>
                  <a:pt x="143" y="54"/>
                  <a:pt x="143" y="54"/>
                </a:cubicBezTo>
                <a:moveTo>
                  <a:pt x="177" y="70"/>
                </a:moveTo>
                <a:cubicBezTo>
                  <a:pt x="177" y="0"/>
                  <a:pt x="177" y="0"/>
                  <a:pt x="177" y="0"/>
                </a:cubicBezTo>
                <a:cubicBezTo>
                  <a:pt x="108" y="0"/>
                  <a:pt x="108" y="0"/>
                  <a:pt x="108" y="0"/>
                </a:cubicBezTo>
                <a:cubicBezTo>
                  <a:pt x="108" y="70"/>
                  <a:pt x="108" y="70"/>
                  <a:pt x="108" y="70"/>
                </a:cubicBezTo>
                <a:moveTo>
                  <a:pt x="69" y="150"/>
                </a:moveTo>
                <a:cubicBezTo>
                  <a:pt x="217" y="150"/>
                  <a:pt x="217" y="150"/>
                  <a:pt x="217" y="150"/>
                </a:cubicBezTo>
                <a:moveTo>
                  <a:pt x="265" y="150"/>
                </a:moveTo>
                <a:cubicBezTo>
                  <a:pt x="265" y="148"/>
                  <a:pt x="266" y="147"/>
                  <a:pt x="266" y="145"/>
                </a:cubicBezTo>
                <a:cubicBezTo>
                  <a:pt x="266" y="89"/>
                  <a:pt x="228" y="42"/>
                  <a:pt x="177" y="27"/>
                </a:cubicBezTo>
                <a:moveTo>
                  <a:pt x="108" y="26"/>
                </a:moveTo>
                <a:cubicBezTo>
                  <a:pt x="56" y="39"/>
                  <a:pt x="18" y="89"/>
                  <a:pt x="18" y="145"/>
                </a:cubicBezTo>
                <a:cubicBezTo>
                  <a:pt x="18" y="147"/>
                  <a:pt x="18" y="148"/>
                  <a:pt x="19" y="150"/>
                </a:cubicBezTo>
                <a:moveTo>
                  <a:pt x="142" y="90"/>
                </a:moveTo>
                <a:cubicBezTo>
                  <a:pt x="131" y="90"/>
                  <a:pt x="122" y="99"/>
                  <a:pt x="122" y="110"/>
                </a:cubicBezTo>
                <a:cubicBezTo>
                  <a:pt x="122" y="121"/>
                  <a:pt x="131" y="130"/>
                  <a:pt x="142" y="130"/>
                </a:cubicBezTo>
                <a:cubicBezTo>
                  <a:pt x="153" y="130"/>
                  <a:pt x="162" y="121"/>
                  <a:pt x="162" y="110"/>
                </a:cubicBezTo>
                <a:cubicBezTo>
                  <a:pt x="162" y="99"/>
                  <a:pt x="153" y="90"/>
                  <a:pt x="142" y="90"/>
                </a:cubicBezTo>
                <a:close/>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endParaRPr lang="en-US" sz="1836">
              <a:gradFill>
                <a:gsLst>
                  <a:gs pos="0">
                    <a:srgbClr val="505050"/>
                  </a:gs>
                  <a:gs pos="100000">
                    <a:srgbClr val="505050"/>
                  </a:gs>
                </a:gsLst>
              </a:gradFill>
              <a:latin typeface="Segoe UI"/>
            </a:endParaRPr>
          </a:p>
        </p:txBody>
      </p:sp>
      <p:pic>
        <p:nvPicPr>
          <p:cNvPr id="927746" name="Picture 2" descr="Kelly Roofing, LLC logo">
            <a:extLst>
              <a:ext uri="{FF2B5EF4-FFF2-40B4-BE49-F238E27FC236}">
                <a16:creationId xmlns:a16="http://schemas.microsoft.com/office/drawing/2014/main" id="{917AFB47-D050-20B2-F5BC-1403F24D12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3669" y="1162410"/>
            <a:ext cx="991353" cy="660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1752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9" name="Title 1">
            <a:extLst>
              <a:ext uri="{FF2B5EF4-FFF2-40B4-BE49-F238E27FC236}">
                <a16:creationId xmlns:a16="http://schemas.microsoft.com/office/drawing/2014/main" id="{97721B64-49CE-F559-164E-9A4E31E4479D}"/>
              </a:ext>
            </a:extLst>
          </p:cNvPr>
          <p:cNvSpPr>
            <a:spLocks noGrp="1"/>
          </p:cNvSpPr>
          <p:nvPr>
            <p:ph type="title"/>
          </p:nvPr>
        </p:nvSpPr>
        <p:spPr>
          <a:xfrm>
            <a:off x="596951" y="3093607"/>
            <a:ext cx="9327356" cy="553998"/>
          </a:xfrm>
        </p:spPr>
        <p:txBody>
          <a:bodyPr/>
          <a:lstStyle/>
          <a:p>
            <a:r>
              <a:rPr lang="en-US" sz="3600" dirty="0"/>
              <a:t>Backed by Microsoft Dataverse</a:t>
            </a:r>
          </a:p>
        </p:txBody>
      </p:sp>
    </p:spTree>
    <p:extLst>
      <p:ext uri="{BB962C8B-B14F-4D97-AF65-F5344CB8AC3E}">
        <p14:creationId xmlns:p14="http://schemas.microsoft.com/office/powerpoint/2010/main" val="28617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105633-799F-4D15-A91A-EBC7753075BA}"/>
              </a:ext>
            </a:extLst>
          </p:cNvPr>
          <p:cNvSpPr>
            <a:spLocks noGrp="1"/>
          </p:cNvSpPr>
          <p:nvPr>
            <p:ph type="title"/>
          </p:nvPr>
        </p:nvSpPr>
        <p:spPr/>
        <p:txBody>
          <a:bodyPr/>
          <a:lstStyle/>
          <a:p>
            <a:r>
              <a:rPr lang="en-US" dirty="0"/>
              <a:t>Microsoft Dataverse</a:t>
            </a:r>
          </a:p>
        </p:txBody>
      </p:sp>
      <p:sp>
        <p:nvSpPr>
          <p:cNvPr id="44" name="TextBox 43">
            <a:extLst>
              <a:ext uri="{FF2B5EF4-FFF2-40B4-BE49-F238E27FC236}">
                <a16:creationId xmlns:a16="http://schemas.microsoft.com/office/drawing/2014/main" id="{F9E38D55-A978-4F58-9046-268F1414F5EF}"/>
              </a:ext>
            </a:extLst>
          </p:cNvPr>
          <p:cNvSpPr txBox="1"/>
          <p:nvPr/>
        </p:nvSpPr>
        <p:spPr>
          <a:xfrm>
            <a:off x="514302" y="1060934"/>
            <a:ext cx="4556021" cy="1054716"/>
          </a:xfrm>
          <a:prstGeom prst="rect">
            <a:avLst/>
          </a:prstGeom>
          <a:noFill/>
        </p:spPr>
        <p:txBody>
          <a:bodyPr wrap="square">
            <a:spAutoFit/>
          </a:bodyPr>
          <a:lstStyle/>
          <a:p>
            <a:pPr defTabSz="932563">
              <a:defRPr/>
            </a:pPr>
            <a:r>
              <a:rPr lang="en-US" sz="2040" dirty="0">
                <a:gradFill>
                  <a:gsLst>
                    <a:gs pos="1250">
                      <a:srgbClr val="737373"/>
                    </a:gs>
                    <a:gs pos="100000">
                      <a:srgbClr val="737373"/>
                    </a:gs>
                  </a:gsLst>
                  <a:lin ang="5400000" scaled="0"/>
                </a:gradFill>
                <a:latin typeface="Segoe UI Semibold"/>
                <a:cs typeface="Segoe UI" panose="020B0502040204020203" pitchFamily="34" charset="0"/>
              </a:rPr>
              <a:t>Dataverse is an easy, scalable solution for your data across a range of Microsoft services </a:t>
            </a:r>
          </a:p>
        </p:txBody>
      </p:sp>
      <p:sp>
        <p:nvSpPr>
          <p:cNvPr id="40" name="TextBox 39">
            <a:extLst>
              <a:ext uri="{FF2B5EF4-FFF2-40B4-BE49-F238E27FC236}">
                <a16:creationId xmlns:a16="http://schemas.microsoft.com/office/drawing/2014/main" id="{6FD6CE05-E4EA-4C63-804E-A95D0F08D52D}"/>
              </a:ext>
            </a:extLst>
          </p:cNvPr>
          <p:cNvSpPr txBox="1"/>
          <p:nvPr/>
        </p:nvSpPr>
        <p:spPr>
          <a:xfrm>
            <a:off x="596414" y="2300372"/>
            <a:ext cx="4679623" cy="3076355"/>
          </a:xfrm>
          <a:prstGeom prst="rect">
            <a:avLst/>
          </a:prstGeom>
          <a:noFill/>
        </p:spPr>
        <p:txBody>
          <a:bodyPr wrap="square" lIns="0" tIns="0" rIns="0" bIns="0" rtlCol="0">
            <a:spAutoFit/>
          </a:bodyPr>
          <a:lstStyle/>
          <a:p>
            <a:pPr defTabSz="932563">
              <a:defRPr/>
            </a:pPr>
            <a:r>
              <a:rPr lang="en-US" sz="1428" dirty="0">
                <a:solidFill>
                  <a:srgbClr val="C03BC4"/>
                </a:solidFill>
                <a:latin typeface="Segoe UI Semibold"/>
                <a:hlinkClick r:id="rId3">
                  <a:extLst>
                    <a:ext uri="{A12FA001-AC4F-418D-AE19-62706E023703}">
                      <ahyp:hlinkClr xmlns:ahyp="http://schemas.microsoft.com/office/drawing/2018/hyperlinkcolor" val="tx"/>
                    </a:ext>
                  </a:extLst>
                </a:hlinkClick>
              </a:rPr>
              <a:t>Microsoft Dataverse</a:t>
            </a:r>
            <a:r>
              <a:rPr lang="en-US" sz="1428" dirty="0">
                <a:solidFill>
                  <a:srgbClr val="C03BC4"/>
                </a:solidFill>
                <a:latin typeface="Segoe UI Semibold"/>
              </a:rPr>
              <a:t> </a:t>
            </a:r>
            <a:r>
              <a:rPr lang="en-US" sz="1428" dirty="0">
                <a:gradFill>
                  <a:gsLst>
                    <a:gs pos="2917">
                      <a:srgbClr val="000000"/>
                    </a:gs>
                    <a:gs pos="30000">
                      <a:srgbClr val="000000"/>
                    </a:gs>
                  </a:gsLst>
                </a:gradFill>
                <a:latin typeface="Segoe UI" panose="020B0502040204020203" pitchFamily="34" charset="0"/>
              </a:rPr>
              <a:t>is the data platform for Microsoft Power Platform that allows you to store and manage business data. </a:t>
            </a:r>
          </a:p>
          <a:p>
            <a:pPr defTabSz="932563">
              <a:defRPr/>
            </a:pPr>
            <a:endParaRPr lang="en-US" sz="1428" dirty="0">
              <a:gradFill>
                <a:gsLst>
                  <a:gs pos="2917">
                    <a:srgbClr val="000000"/>
                  </a:gs>
                  <a:gs pos="30000">
                    <a:srgbClr val="000000"/>
                  </a:gs>
                </a:gsLst>
              </a:gradFill>
              <a:latin typeface="Segoe UI" panose="020B0502040204020203" pitchFamily="34" charset="0"/>
            </a:endParaRPr>
          </a:p>
          <a:p>
            <a:pPr defTabSz="932563">
              <a:defRPr/>
            </a:pPr>
            <a:r>
              <a:rPr lang="en-US" sz="1428" dirty="0">
                <a:gradFill>
                  <a:gsLst>
                    <a:gs pos="2917">
                      <a:srgbClr val="000000"/>
                    </a:gs>
                    <a:gs pos="30000">
                      <a:srgbClr val="000000"/>
                    </a:gs>
                  </a:gsLst>
                </a:gradFill>
                <a:latin typeface="Segoe UI" panose="020B0502040204020203" pitchFamily="34" charset="0"/>
              </a:rPr>
              <a:t>Dataverse is also the platform on which Dynamics 365 apps are built, so if you're a Dynamics 365 customer, your data is already in Dataverse.</a:t>
            </a:r>
          </a:p>
          <a:p>
            <a:pPr defTabSz="932563">
              <a:defRPr/>
            </a:pPr>
            <a:endParaRPr lang="en-US" sz="1428" dirty="0">
              <a:gradFill>
                <a:gsLst>
                  <a:gs pos="2917">
                    <a:srgbClr val="000000"/>
                  </a:gs>
                  <a:gs pos="30000">
                    <a:srgbClr val="000000"/>
                  </a:gs>
                </a:gsLst>
              </a:gradFill>
              <a:latin typeface="Segoe UI" panose="020B0502040204020203" pitchFamily="34" charset="0"/>
            </a:endParaRPr>
          </a:p>
          <a:p>
            <a:pPr defTabSz="932563">
              <a:defRPr/>
            </a:pPr>
            <a:r>
              <a:rPr lang="en-US" altLang="en-US" sz="1428" dirty="0">
                <a:gradFill>
                  <a:gsLst>
                    <a:gs pos="2917">
                      <a:srgbClr val="000000"/>
                    </a:gs>
                    <a:gs pos="30000">
                      <a:srgbClr val="000000"/>
                    </a:gs>
                  </a:gsLst>
                </a:gradFill>
                <a:latin typeface="Segoe UI" panose="020B0502040204020203" pitchFamily="34" charset="0"/>
              </a:rPr>
              <a:t>Dataverse provides support for SharePoint, OneDrive, and OneNote integration.</a:t>
            </a:r>
          </a:p>
          <a:p>
            <a:pPr defTabSz="932563">
              <a:defRPr/>
            </a:pPr>
            <a:endParaRPr lang="en-US" altLang="en-US" sz="1428" dirty="0">
              <a:gradFill>
                <a:gsLst>
                  <a:gs pos="2917">
                    <a:srgbClr val="000000"/>
                  </a:gs>
                  <a:gs pos="30000">
                    <a:srgbClr val="000000"/>
                  </a:gs>
                </a:gsLst>
              </a:gradFill>
              <a:latin typeface="Segoe UI" panose="020B0502040204020203" pitchFamily="34" charset="0"/>
            </a:endParaRPr>
          </a:p>
          <a:p>
            <a:pPr defTabSz="932563">
              <a:defRPr/>
            </a:pPr>
            <a:r>
              <a:rPr lang="en-US" altLang="en-US" sz="1428" dirty="0">
                <a:gradFill>
                  <a:gsLst>
                    <a:gs pos="2917">
                      <a:srgbClr val="000000"/>
                    </a:gs>
                    <a:gs pos="30000">
                      <a:srgbClr val="000000"/>
                    </a:gs>
                  </a:gsLst>
                </a:gradFill>
                <a:latin typeface="Segoe UI" panose="020B0502040204020203" pitchFamily="34" charset="0"/>
              </a:rPr>
              <a:t>Microsoft Dataverse for Teams is an essential subset of Dataverse capabilities included as a powerful, built-in data platform for millions of Teams users at no additional cost. </a:t>
            </a:r>
          </a:p>
        </p:txBody>
      </p:sp>
      <p:sp>
        <p:nvSpPr>
          <p:cNvPr id="46" name="Rectangle 45">
            <a:extLst>
              <a:ext uri="{FF2B5EF4-FFF2-40B4-BE49-F238E27FC236}">
                <a16:creationId xmlns:a16="http://schemas.microsoft.com/office/drawing/2014/main" id="{751C58D5-9550-4A80-BE21-7D2BDB654D85}"/>
              </a:ext>
              <a:ext uri="{C183D7F6-B498-43B3-948B-1728B52AA6E4}">
                <adec:decorative xmlns:adec="http://schemas.microsoft.com/office/drawing/2017/decorative" val="1"/>
              </a:ext>
            </a:extLst>
          </p:cNvPr>
          <p:cNvSpPr/>
          <p:nvPr/>
        </p:nvSpPr>
        <p:spPr bwMode="auto">
          <a:xfrm>
            <a:off x="5581699" y="597449"/>
            <a:ext cx="6256446" cy="5796389"/>
          </a:xfrm>
          <a:prstGeom prst="rect">
            <a:avLst/>
          </a:prstGeom>
          <a:solidFill>
            <a:schemeClr val="bg1"/>
          </a:solidFill>
          <a:ln w="9525" cap="flat" cmpd="sng" algn="ctr">
            <a:noFill/>
            <a:prstDash val="solid"/>
            <a:headEnd type="none" w="med" len="med"/>
            <a:tailEnd type="none" w="med" len="med"/>
          </a:ln>
          <a:effectLst>
            <a:outerShdw blurRad="190500" dist="38100" dir="2700000" algn="ctr" rotWithShape="0">
              <a:schemeClr val="tx1">
                <a:alpha val="25000"/>
              </a:schemeClr>
            </a:outerShdw>
          </a:effectLst>
        </p:spPr>
        <p:txBody>
          <a:bodyPr rot="0" spcFirstLastPara="0" vertOverflow="overflow" horzOverflow="overflow" vert="horz" wrap="square" lIns="186521" tIns="839343"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1428" kern="0">
              <a:gradFill>
                <a:gsLst>
                  <a:gs pos="1250">
                    <a:srgbClr val="000000"/>
                  </a:gs>
                  <a:gs pos="100000">
                    <a:srgbClr val="000000"/>
                  </a:gs>
                </a:gsLst>
                <a:lin ang="5400000" scaled="0"/>
              </a:gradFill>
              <a:latin typeface="Segoe UI"/>
              <a:ea typeface="Segoe UI" pitchFamily="34" charset="0"/>
              <a:cs typeface="Segoe UI" pitchFamily="34" charset="0"/>
            </a:endParaRPr>
          </a:p>
        </p:txBody>
      </p:sp>
      <p:sp>
        <p:nvSpPr>
          <p:cNvPr id="16" name="TextBox 50">
            <a:extLst>
              <a:ext uri="{FF2B5EF4-FFF2-40B4-BE49-F238E27FC236}">
                <a16:creationId xmlns:a16="http://schemas.microsoft.com/office/drawing/2014/main" id="{B58FA6C6-4C59-45A5-9441-A5AF677BAA3C}"/>
              </a:ext>
            </a:extLst>
          </p:cNvPr>
          <p:cNvSpPr txBox="1"/>
          <p:nvPr/>
        </p:nvSpPr>
        <p:spPr>
          <a:xfrm>
            <a:off x="7937121" y="1149886"/>
            <a:ext cx="1135351" cy="254262"/>
          </a:xfrm>
          <a:prstGeom prst="rect">
            <a:avLst/>
          </a:prstGeom>
          <a:noFill/>
        </p:spPr>
        <p:txBody>
          <a:bodyPr wrap="square" rtlCol="0">
            <a:spAutoFit/>
          </a:bodyPr>
          <a:lstStyle/>
          <a:p>
            <a:pPr algn="ctr" defTabSz="932239">
              <a:defRPr/>
            </a:pPr>
            <a:r>
              <a:rPr lang="en-US" sz="1020">
                <a:solidFill>
                  <a:srgbClr val="6A4B16"/>
                </a:solidFill>
                <a:latin typeface="Segoe UI Semibold"/>
                <a:cs typeface="Segoe UI Semibold" panose="020B0702040204020203" pitchFamily="34" charset="0"/>
              </a:rPr>
              <a:t>Power BI</a:t>
            </a:r>
          </a:p>
        </p:txBody>
      </p:sp>
      <p:sp>
        <p:nvSpPr>
          <p:cNvPr id="20" name="TextBox 65">
            <a:extLst>
              <a:ext uri="{FF2B5EF4-FFF2-40B4-BE49-F238E27FC236}">
                <a16:creationId xmlns:a16="http://schemas.microsoft.com/office/drawing/2014/main" id="{8A36F406-C1F1-4300-A37F-9835DFD0AE4C}"/>
              </a:ext>
            </a:extLst>
          </p:cNvPr>
          <p:cNvSpPr txBox="1"/>
          <p:nvPr/>
        </p:nvSpPr>
        <p:spPr>
          <a:xfrm>
            <a:off x="6976641" y="1149914"/>
            <a:ext cx="1060397" cy="254262"/>
          </a:xfrm>
          <a:prstGeom prst="rect">
            <a:avLst/>
          </a:prstGeom>
          <a:noFill/>
        </p:spPr>
        <p:txBody>
          <a:bodyPr wrap="square" rtlCol="0">
            <a:spAutoFit/>
          </a:bodyPr>
          <a:lstStyle/>
          <a:p>
            <a:pPr algn="ctr" defTabSz="932239">
              <a:defRPr/>
            </a:pPr>
            <a:r>
              <a:rPr lang="en-US" sz="1020">
                <a:solidFill>
                  <a:srgbClr val="742774"/>
                </a:solidFill>
                <a:latin typeface="Segoe UI Semibold"/>
                <a:cs typeface="Segoe UI Semibold" panose="020B0702040204020203" pitchFamily="34" charset="0"/>
              </a:rPr>
              <a:t>Power Apps</a:t>
            </a:r>
          </a:p>
        </p:txBody>
      </p:sp>
      <p:sp>
        <p:nvSpPr>
          <p:cNvPr id="22" name="TextBox 4">
            <a:extLst>
              <a:ext uri="{FF2B5EF4-FFF2-40B4-BE49-F238E27FC236}">
                <a16:creationId xmlns:a16="http://schemas.microsoft.com/office/drawing/2014/main" id="{A9A372AE-041F-4897-A655-79548A1A0562}"/>
              </a:ext>
            </a:extLst>
          </p:cNvPr>
          <p:cNvSpPr txBox="1"/>
          <p:nvPr/>
        </p:nvSpPr>
        <p:spPr>
          <a:xfrm>
            <a:off x="8787325" y="1139559"/>
            <a:ext cx="1586921" cy="254262"/>
          </a:xfrm>
          <a:prstGeom prst="rect">
            <a:avLst/>
          </a:prstGeom>
          <a:noFill/>
        </p:spPr>
        <p:txBody>
          <a:bodyPr wrap="square" rtlCol="0">
            <a:spAutoFit/>
          </a:bodyPr>
          <a:lstStyle/>
          <a:p>
            <a:pPr algn="r" defTabSz="932239">
              <a:defRPr/>
            </a:pPr>
            <a:r>
              <a:rPr lang="en-US" sz="1020">
                <a:solidFill>
                  <a:srgbClr val="0B556A"/>
                </a:solidFill>
                <a:latin typeface="Segoe UI Semibold"/>
                <a:cs typeface="Segoe UI Semibold" panose="020B0702040204020203" pitchFamily="34" charset="0"/>
              </a:rPr>
              <a:t>Power Virtual Agents</a:t>
            </a:r>
          </a:p>
        </p:txBody>
      </p:sp>
      <p:sp>
        <p:nvSpPr>
          <p:cNvPr id="27" name="object 33">
            <a:extLst>
              <a:ext uri="{FF2B5EF4-FFF2-40B4-BE49-F238E27FC236}">
                <a16:creationId xmlns:a16="http://schemas.microsoft.com/office/drawing/2014/main" id="{654DBAEC-B45F-483E-9E46-69D25BB9B8E9}"/>
              </a:ext>
            </a:extLst>
          </p:cNvPr>
          <p:cNvSpPr/>
          <p:nvPr/>
        </p:nvSpPr>
        <p:spPr>
          <a:xfrm>
            <a:off x="7185966" y="1468362"/>
            <a:ext cx="594017" cy="594018"/>
          </a:xfrm>
          <a:prstGeom prst="rect">
            <a:avLst/>
          </a:prstGeom>
          <a:blipFill>
            <a:blip r:embed="rId4" cstate="print"/>
            <a:stretch>
              <a:fillRect/>
            </a:stretch>
          </a:blipFill>
        </p:spPr>
        <p:txBody>
          <a:bodyPr wrap="square" lIns="0" tIns="0" rIns="0" bIns="0" rtlCol="0"/>
          <a:lstStyle/>
          <a:p>
            <a:pPr defTabSz="932597">
              <a:defRPr/>
            </a:pPr>
            <a:endParaRPr sz="1836">
              <a:solidFill>
                <a:srgbClr val="FFFFFF"/>
              </a:solidFill>
              <a:latin typeface="Segoe UI"/>
            </a:endParaRPr>
          </a:p>
        </p:txBody>
      </p:sp>
      <p:sp>
        <p:nvSpPr>
          <p:cNvPr id="28" name="object 34">
            <a:extLst>
              <a:ext uri="{FF2B5EF4-FFF2-40B4-BE49-F238E27FC236}">
                <a16:creationId xmlns:a16="http://schemas.microsoft.com/office/drawing/2014/main" id="{3B132654-FB67-4836-9002-09E418C1B12F}"/>
              </a:ext>
            </a:extLst>
          </p:cNvPr>
          <p:cNvSpPr/>
          <p:nvPr/>
        </p:nvSpPr>
        <p:spPr>
          <a:xfrm>
            <a:off x="6291823" y="1481309"/>
            <a:ext cx="594017" cy="594018"/>
          </a:xfrm>
          <a:prstGeom prst="rect">
            <a:avLst/>
          </a:prstGeom>
          <a:blipFill>
            <a:blip r:embed="rId5" cstate="print"/>
            <a:stretch>
              <a:fillRect/>
            </a:stretch>
          </a:blipFill>
        </p:spPr>
        <p:txBody>
          <a:bodyPr wrap="square" lIns="0" tIns="0" rIns="0" bIns="0" rtlCol="0"/>
          <a:lstStyle/>
          <a:p>
            <a:pPr defTabSz="932597">
              <a:defRPr/>
            </a:pPr>
            <a:endParaRPr sz="1836">
              <a:solidFill>
                <a:srgbClr val="FFFFFF"/>
              </a:solidFill>
              <a:latin typeface="Segoe UI"/>
            </a:endParaRPr>
          </a:p>
        </p:txBody>
      </p:sp>
      <p:sp>
        <p:nvSpPr>
          <p:cNvPr id="29" name="object 35">
            <a:extLst>
              <a:ext uri="{FF2B5EF4-FFF2-40B4-BE49-F238E27FC236}">
                <a16:creationId xmlns:a16="http://schemas.microsoft.com/office/drawing/2014/main" id="{DC5F3C29-54CC-4345-938C-74708FC4193B}"/>
              </a:ext>
            </a:extLst>
          </p:cNvPr>
          <p:cNvSpPr/>
          <p:nvPr/>
        </p:nvSpPr>
        <p:spPr>
          <a:xfrm>
            <a:off x="8121142" y="1458469"/>
            <a:ext cx="594017" cy="594018"/>
          </a:xfrm>
          <a:prstGeom prst="rect">
            <a:avLst/>
          </a:prstGeom>
          <a:blipFill>
            <a:blip r:embed="rId6" cstate="print"/>
            <a:stretch>
              <a:fillRect/>
            </a:stretch>
          </a:blipFill>
        </p:spPr>
        <p:txBody>
          <a:bodyPr wrap="square" lIns="0" tIns="0" rIns="0" bIns="0" rtlCol="0"/>
          <a:lstStyle/>
          <a:p>
            <a:pPr defTabSz="932597">
              <a:defRPr/>
            </a:pPr>
            <a:endParaRPr sz="1836">
              <a:solidFill>
                <a:srgbClr val="FFFFFF"/>
              </a:solidFill>
              <a:latin typeface="Segoe UI"/>
            </a:endParaRPr>
          </a:p>
        </p:txBody>
      </p:sp>
      <p:sp>
        <p:nvSpPr>
          <p:cNvPr id="30" name="object 36">
            <a:extLst>
              <a:ext uri="{FF2B5EF4-FFF2-40B4-BE49-F238E27FC236}">
                <a16:creationId xmlns:a16="http://schemas.microsoft.com/office/drawing/2014/main" id="{2F686977-DC24-49EF-BC54-ACD4C8AABFA5}"/>
              </a:ext>
            </a:extLst>
          </p:cNvPr>
          <p:cNvSpPr/>
          <p:nvPr/>
        </p:nvSpPr>
        <p:spPr>
          <a:xfrm>
            <a:off x="9349227" y="1441435"/>
            <a:ext cx="593028" cy="593028"/>
          </a:xfrm>
          <a:prstGeom prst="rect">
            <a:avLst/>
          </a:prstGeom>
          <a:blipFill>
            <a:blip r:embed="rId7" cstate="print"/>
            <a:stretch>
              <a:fillRect/>
            </a:stretch>
          </a:blipFill>
        </p:spPr>
        <p:txBody>
          <a:bodyPr wrap="square" lIns="0" tIns="0" rIns="0" bIns="0" rtlCol="0"/>
          <a:lstStyle/>
          <a:p>
            <a:pPr defTabSz="932597">
              <a:defRPr/>
            </a:pPr>
            <a:endParaRPr sz="1836">
              <a:solidFill>
                <a:srgbClr val="FFFFFF"/>
              </a:solidFill>
              <a:latin typeface="Segoe UI"/>
            </a:endParaRPr>
          </a:p>
        </p:txBody>
      </p:sp>
      <p:sp>
        <p:nvSpPr>
          <p:cNvPr id="31" name="TextBox 53">
            <a:extLst>
              <a:ext uri="{FF2B5EF4-FFF2-40B4-BE49-F238E27FC236}">
                <a16:creationId xmlns:a16="http://schemas.microsoft.com/office/drawing/2014/main" id="{A0A70B2F-B63C-4FB7-8C60-306423985B0D}"/>
              </a:ext>
            </a:extLst>
          </p:cNvPr>
          <p:cNvSpPr txBox="1"/>
          <p:nvPr/>
        </p:nvSpPr>
        <p:spPr>
          <a:xfrm>
            <a:off x="7835264" y="5544719"/>
            <a:ext cx="1463648" cy="414353"/>
          </a:xfrm>
          <a:prstGeom prst="rect">
            <a:avLst/>
          </a:prstGeom>
          <a:noFill/>
        </p:spPr>
        <p:txBody>
          <a:bodyPr wrap="square" rtlCol="0">
            <a:spAutoFit/>
          </a:bodyPr>
          <a:lstStyle/>
          <a:p>
            <a:pPr algn="ctr" defTabSz="932239">
              <a:defRPr/>
            </a:pPr>
            <a:r>
              <a:rPr lang="en-US" sz="1020">
                <a:solidFill>
                  <a:srgbClr val="000000"/>
                </a:solidFill>
                <a:latin typeface="Segoe UI Semibold"/>
                <a:cs typeface="Segoe UI Semibold" panose="020B0702040204020203" pitchFamily="34" charset="0"/>
              </a:rPr>
              <a:t>Microsoft</a:t>
            </a:r>
          </a:p>
          <a:p>
            <a:pPr algn="ctr" defTabSz="932239">
              <a:defRPr/>
            </a:pPr>
            <a:r>
              <a:rPr lang="en-US" sz="1020">
                <a:solidFill>
                  <a:srgbClr val="000000"/>
                </a:solidFill>
                <a:latin typeface="Segoe UI Semibold"/>
                <a:cs typeface="Segoe UI Semibold" panose="020B0702040204020203" pitchFamily="34" charset="0"/>
              </a:rPr>
              <a:t>Dataverse</a:t>
            </a:r>
          </a:p>
        </p:txBody>
      </p:sp>
      <p:sp>
        <p:nvSpPr>
          <p:cNvPr id="32" name="TextBox 54">
            <a:extLst>
              <a:ext uri="{FF2B5EF4-FFF2-40B4-BE49-F238E27FC236}">
                <a16:creationId xmlns:a16="http://schemas.microsoft.com/office/drawing/2014/main" id="{BC3C8F17-EB4B-446C-A235-DE5403B3F8E6}"/>
              </a:ext>
            </a:extLst>
          </p:cNvPr>
          <p:cNvSpPr txBox="1"/>
          <p:nvPr/>
        </p:nvSpPr>
        <p:spPr>
          <a:xfrm>
            <a:off x="6580033" y="3042308"/>
            <a:ext cx="1463648" cy="414353"/>
          </a:xfrm>
          <a:prstGeom prst="rect">
            <a:avLst/>
          </a:prstGeom>
          <a:noFill/>
        </p:spPr>
        <p:txBody>
          <a:bodyPr wrap="square" rtlCol="0">
            <a:spAutoFit/>
          </a:bodyPr>
          <a:lstStyle/>
          <a:p>
            <a:pPr algn="ctr" defTabSz="932239">
              <a:defRPr/>
            </a:pPr>
            <a:r>
              <a:rPr lang="en-US" sz="1020">
                <a:solidFill>
                  <a:srgbClr val="000000"/>
                </a:solidFill>
                <a:latin typeface="Segoe UI Semibold"/>
                <a:cs typeface="Segoe UI Semibold" panose="020B0702040204020203" pitchFamily="34" charset="0"/>
              </a:rPr>
              <a:t>AI</a:t>
            </a:r>
          </a:p>
          <a:p>
            <a:pPr algn="ctr" defTabSz="932239">
              <a:defRPr/>
            </a:pPr>
            <a:r>
              <a:rPr lang="en-US" sz="1020">
                <a:solidFill>
                  <a:srgbClr val="000000"/>
                </a:solidFill>
                <a:latin typeface="Segoe UI Semibold"/>
                <a:cs typeface="Segoe UI Semibold" panose="020B0702040204020203" pitchFamily="34" charset="0"/>
              </a:rPr>
              <a:t>Builder </a:t>
            </a:r>
          </a:p>
        </p:txBody>
      </p:sp>
      <p:sp>
        <p:nvSpPr>
          <p:cNvPr id="33" name="TextBox 55">
            <a:extLst>
              <a:ext uri="{FF2B5EF4-FFF2-40B4-BE49-F238E27FC236}">
                <a16:creationId xmlns:a16="http://schemas.microsoft.com/office/drawing/2014/main" id="{BD4F4BEB-242A-4244-8176-42672A6C6F44}"/>
              </a:ext>
            </a:extLst>
          </p:cNvPr>
          <p:cNvSpPr txBox="1"/>
          <p:nvPr/>
        </p:nvSpPr>
        <p:spPr>
          <a:xfrm>
            <a:off x="7832297" y="3042308"/>
            <a:ext cx="1463648" cy="414353"/>
          </a:xfrm>
          <a:prstGeom prst="rect">
            <a:avLst/>
          </a:prstGeom>
          <a:noFill/>
        </p:spPr>
        <p:txBody>
          <a:bodyPr wrap="square" rtlCol="0">
            <a:spAutoFit/>
          </a:bodyPr>
          <a:lstStyle/>
          <a:p>
            <a:pPr algn="ctr" defTabSz="932239">
              <a:defRPr/>
            </a:pPr>
            <a:r>
              <a:rPr lang="en-US" sz="1020" dirty="0">
                <a:solidFill>
                  <a:srgbClr val="000000"/>
                </a:solidFill>
                <a:latin typeface="Segoe UI Semibold"/>
                <a:cs typeface="Segoe UI Semibold" panose="020B0702040204020203" pitchFamily="34" charset="0"/>
              </a:rPr>
              <a:t>900+ Data</a:t>
            </a:r>
          </a:p>
          <a:p>
            <a:pPr algn="ctr" defTabSz="932239">
              <a:defRPr/>
            </a:pPr>
            <a:r>
              <a:rPr lang="en-US" sz="1020" dirty="0">
                <a:solidFill>
                  <a:srgbClr val="000000"/>
                </a:solidFill>
                <a:latin typeface="Segoe UI Semibold"/>
                <a:cs typeface="Segoe UI Semibold" panose="020B0702040204020203" pitchFamily="34" charset="0"/>
              </a:rPr>
              <a:t>Connectors </a:t>
            </a:r>
          </a:p>
        </p:txBody>
      </p:sp>
      <p:grpSp>
        <p:nvGrpSpPr>
          <p:cNvPr id="34" name="Group 22">
            <a:extLst>
              <a:ext uri="{FF2B5EF4-FFF2-40B4-BE49-F238E27FC236}">
                <a16:creationId xmlns:a16="http://schemas.microsoft.com/office/drawing/2014/main" id="{89A1F32E-8FF2-4634-821A-D0CDDD40E8CD}"/>
              </a:ext>
            </a:extLst>
          </p:cNvPr>
          <p:cNvGrpSpPr/>
          <p:nvPr/>
        </p:nvGrpSpPr>
        <p:grpSpPr>
          <a:xfrm>
            <a:off x="6161318" y="2530494"/>
            <a:ext cx="4811541" cy="490479"/>
            <a:chOff x="6081554" y="5038576"/>
            <a:chExt cx="5745321" cy="480905"/>
          </a:xfrm>
        </p:grpSpPr>
        <p:cxnSp>
          <p:nvCxnSpPr>
            <p:cNvPr id="35" name="Straight Connector 9">
              <a:extLst>
                <a:ext uri="{FF2B5EF4-FFF2-40B4-BE49-F238E27FC236}">
                  <a16:creationId xmlns:a16="http://schemas.microsoft.com/office/drawing/2014/main" id="{D9B0F3B0-9F53-4285-A30E-E1B897828F36}"/>
                </a:ext>
              </a:extLst>
            </p:cNvPr>
            <p:cNvCxnSpPr>
              <a:cxnSpLocks/>
            </p:cNvCxnSpPr>
            <p:nvPr/>
          </p:nvCxnSpPr>
          <p:spPr>
            <a:xfrm>
              <a:off x="6081554" y="5339482"/>
              <a:ext cx="5745321" cy="0"/>
            </a:xfrm>
            <a:prstGeom prst="line">
              <a:avLst/>
            </a:prstGeom>
            <a:ln>
              <a:solidFill>
                <a:srgbClr val="0A4C2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17">
              <a:extLst>
                <a:ext uri="{FF2B5EF4-FFF2-40B4-BE49-F238E27FC236}">
                  <a16:creationId xmlns:a16="http://schemas.microsoft.com/office/drawing/2014/main" id="{3F14B00D-B014-4168-901F-18F6E20B39A0}"/>
                </a:ext>
              </a:extLst>
            </p:cNvPr>
            <p:cNvCxnSpPr/>
            <p:nvPr/>
          </p:nvCxnSpPr>
          <p:spPr>
            <a:xfrm flipV="1">
              <a:off x="6086476" y="5038576"/>
              <a:ext cx="0" cy="300906"/>
            </a:xfrm>
            <a:prstGeom prst="line">
              <a:avLst/>
            </a:prstGeom>
            <a:ln>
              <a:solidFill>
                <a:srgbClr val="0A4C2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56">
              <a:extLst>
                <a:ext uri="{FF2B5EF4-FFF2-40B4-BE49-F238E27FC236}">
                  <a16:creationId xmlns:a16="http://schemas.microsoft.com/office/drawing/2014/main" id="{CED431A0-ADD4-409E-A9F7-6E90FE2322BC}"/>
                </a:ext>
              </a:extLst>
            </p:cNvPr>
            <p:cNvCxnSpPr/>
            <p:nvPr/>
          </p:nvCxnSpPr>
          <p:spPr>
            <a:xfrm flipV="1">
              <a:off x="11826875" y="5038576"/>
              <a:ext cx="0" cy="300906"/>
            </a:xfrm>
            <a:prstGeom prst="line">
              <a:avLst/>
            </a:prstGeom>
            <a:ln>
              <a:solidFill>
                <a:srgbClr val="0A4C2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21">
              <a:extLst>
                <a:ext uri="{FF2B5EF4-FFF2-40B4-BE49-F238E27FC236}">
                  <a16:creationId xmlns:a16="http://schemas.microsoft.com/office/drawing/2014/main" id="{6D196A52-3ACE-4481-B532-BCCE2D390EF2}"/>
                </a:ext>
              </a:extLst>
            </p:cNvPr>
            <p:cNvCxnSpPr/>
            <p:nvPr/>
          </p:nvCxnSpPr>
          <p:spPr>
            <a:xfrm>
              <a:off x="8954214" y="5339481"/>
              <a:ext cx="0" cy="180000"/>
            </a:xfrm>
            <a:prstGeom prst="line">
              <a:avLst/>
            </a:prstGeom>
            <a:ln>
              <a:solidFill>
                <a:srgbClr val="0A4C2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39" name="Graphic 45">
            <a:extLst>
              <a:ext uri="{FF2B5EF4-FFF2-40B4-BE49-F238E27FC236}">
                <a16:creationId xmlns:a16="http://schemas.microsoft.com/office/drawing/2014/main" id="{B18245BC-B32D-43A4-AAFB-F9099CC07B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1815" y="2430873"/>
            <a:ext cx="326522" cy="335267"/>
          </a:xfrm>
          <a:prstGeom prst="rect">
            <a:avLst/>
          </a:prstGeom>
        </p:spPr>
      </p:pic>
      <p:sp>
        <p:nvSpPr>
          <p:cNvPr id="41" name="plug" title="Icon of a power plug showing an A to B connection">
            <a:extLst>
              <a:ext uri="{FF2B5EF4-FFF2-40B4-BE49-F238E27FC236}">
                <a16:creationId xmlns:a16="http://schemas.microsoft.com/office/drawing/2014/main" id="{EA65E64F-EC01-4E20-B3DF-69A3B8074D8B}"/>
              </a:ext>
            </a:extLst>
          </p:cNvPr>
          <p:cNvSpPr>
            <a:spLocks noChangeAspect="1" noEditPoints="1"/>
          </p:cNvSpPr>
          <p:nvPr/>
        </p:nvSpPr>
        <p:spPr bwMode="auto">
          <a:xfrm>
            <a:off x="8419898" y="2429897"/>
            <a:ext cx="295261" cy="279874"/>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9525">
            <a:solidFill>
              <a:srgbClr val="088142"/>
            </a:solidFill>
            <a:headEnd/>
            <a:tailEnd/>
          </a:ln>
        </p:spPr>
        <p:style>
          <a:lnRef idx="1">
            <a:schemeClr val="dk1"/>
          </a:lnRef>
          <a:fillRef idx="0">
            <a:schemeClr val="dk1"/>
          </a:fillRef>
          <a:effectRef idx="0">
            <a:schemeClr val="dk1"/>
          </a:effectRef>
          <a:fontRef idx="minor">
            <a:schemeClr val="tx1"/>
          </a:fontRef>
        </p:style>
        <p:txBody>
          <a:bodyPr vert="horz" wrap="square" lIns="93234" tIns="46616" rIns="93234" bIns="4661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32239">
              <a:defRPr/>
            </a:pPr>
            <a:endParaRPr lang="en-US" sz="918">
              <a:solidFill>
                <a:srgbClr val="FFFFFF"/>
              </a:solidFill>
              <a:latin typeface="Segoe UI"/>
            </a:endParaRPr>
          </a:p>
        </p:txBody>
      </p:sp>
      <p:sp>
        <p:nvSpPr>
          <p:cNvPr id="42" name="monitor_3" title="Icon of a monitor with a checkmark on the lower right corner">
            <a:extLst>
              <a:ext uri="{FF2B5EF4-FFF2-40B4-BE49-F238E27FC236}">
                <a16:creationId xmlns:a16="http://schemas.microsoft.com/office/drawing/2014/main" id="{479A090B-7D28-4061-9545-5DF8A9788B4A}"/>
              </a:ext>
            </a:extLst>
          </p:cNvPr>
          <p:cNvSpPr>
            <a:spLocks noChangeAspect="1" noEditPoints="1"/>
          </p:cNvSpPr>
          <p:nvPr/>
        </p:nvSpPr>
        <p:spPr bwMode="auto">
          <a:xfrm>
            <a:off x="9653863" y="2457783"/>
            <a:ext cx="326627" cy="261949"/>
          </a:xfrm>
          <a:custGeom>
            <a:avLst/>
            <a:gdLst>
              <a:gd name="T0" fmla="*/ 404 w 404"/>
              <a:gd name="T1" fmla="*/ 223 h 324"/>
              <a:gd name="T2" fmla="*/ 304 w 404"/>
              <a:gd name="T3" fmla="*/ 324 h 324"/>
              <a:gd name="T4" fmla="*/ 256 w 404"/>
              <a:gd name="T5" fmla="*/ 276 h 324"/>
              <a:gd name="T6" fmla="*/ 386 w 404"/>
              <a:gd name="T7" fmla="*/ 171 h 324"/>
              <a:gd name="T8" fmla="*/ 386 w 404"/>
              <a:gd name="T9" fmla="*/ 0 h 324"/>
              <a:gd name="T10" fmla="*/ 0 w 404"/>
              <a:gd name="T11" fmla="*/ 0 h 324"/>
              <a:gd name="T12" fmla="*/ 0 w 404"/>
              <a:gd name="T13" fmla="*/ 223 h 324"/>
              <a:gd name="T14" fmla="*/ 330 w 404"/>
              <a:gd name="T15" fmla="*/ 223 h 324"/>
              <a:gd name="T16" fmla="*/ 117 w 404"/>
              <a:gd name="T17" fmla="*/ 285 h 324"/>
              <a:gd name="T18" fmla="*/ 190 w 404"/>
              <a:gd name="T19" fmla="*/ 285 h 324"/>
              <a:gd name="T20" fmla="*/ 190 w 404"/>
              <a:gd name="T21" fmla="*/ 2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324">
                <a:moveTo>
                  <a:pt x="404" y="223"/>
                </a:moveTo>
                <a:lnTo>
                  <a:pt x="304" y="324"/>
                </a:lnTo>
                <a:lnTo>
                  <a:pt x="256" y="276"/>
                </a:lnTo>
                <a:moveTo>
                  <a:pt x="386" y="171"/>
                </a:moveTo>
                <a:lnTo>
                  <a:pt x="386" y="0"/>
                </a:lnTo>
                <a:lnTo>
                  <a:pt x="0" y="0"/>
                </a:lnTo>
                <a:lnTo>
                  <a:pt x="0" y="223"/>
                </a:lnTo>
                <a:lnTo>
                  <a:pt x="330" y="223"/>
                </a:lnTo>
                <a:moveTo>
                  <a:pt x="117" y="285"/>
                </a:moveTo>
                <a:lnTo>
                  <a:pt x="190" y="285"/>
                </a:lnTo>
                <a:lnTo>
                  <a:pt x="190" y="223"/>
                </a:lnTo>
              </a:path>
            </a:pathLst>
          </a:custGeom>
          <a:noFill/>
          <a:ln w="9525" cap="sq">
            <a:solidFill>
              <a:srgbClr val="08814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3" name="TextBox 39">
            <a:extLst>
              <a:ext uri="{FF2B5EF4-FFF2-40B4-BE49-F238E27FC236}">
                <a16:creationId xmlns:a16="http://schemas.microsoft.com/office/drawing/2014/main" id="{2571AC0C-77C9-4630-8E53-F7A99E8F4957}"/>
              </a:ext>
            </a:extLst>
          </p:cNvPr>
          <p:cNvSpPr txBox="1"/>
          <p:nvPr/>
        </p:nvSpPr>
        <p:spPr>
          <a:xfrm>
            <a:off x="9130391" y="3042308"/>
            <a:ext cx="1463648" cy="414353"/>
          </a:xfrm>
          <a:prstGeom prst="rect">
            <a:avLst/>
          </a:prstGeom>
          <a:noFill/>
        </p:spPr>
        <p:txBody>
          <a:bodyPr wrap="square" rtlCol="0">
            <a:spAutoFit/>
          </a:bodyPr>
          <a:lstStyle/>
          <a:p>
            <a:pPr algn="ctr" defTabSz="932239">
              <a:defRPr/>
            </a:pPr>
            <a:r>
              <a:rPr lang="en-US" sz="1020">
                <a:solidFill>
                  <a:srgbClr val="000000"/>
                </a:solidFill>
                <a:latin typeface="Segoe UI Semibold"/>
                <a:cs typeface="Segoe UI Semibold" panose="020B0702040204020203" pitchFamily="34" charset="0"/>
              </a:rPr>
              <a:t>Management</a:t>
            </a:r>
          </a:p>
          <a:p>
            <a:pPr algn="ctr" defTabSz="932239">
              <a:defRPr/>
            </a:pPr>
            <a:r>
              <a:rPr lang="en-US" sz="1020">
                <a:solidFill>
                  <a:srgbClr val="000000"/>
                </a:solidFill>
                <a:latin typeface="Segoe UI Semibold"/>
                <a:cs typeface="Segoe UI Semibold" panose="020B0702040204020203" pitchFamily="34" charset="0"/>
              </a:rPr>
              <a:t>Tools</a:t>
            </a:r>
          </a:p>
        </p:txBody>
      </p:sp>
      <p:sp>
        <p:nvSpPr>
          <p:cNvPr id="45" name="TextBox 66">
            <a:extLst>
              <a:ext uri="{FF2B5EF4-FFF2-40B4-BE49-F238E27FC236}">
                <a16:creationId xmlns:a16="http://schemas.microsoft.com/office/drawing/2014/main" id="{E3594DA9-F434-43CD-8217-59B1D184280B}"/>
              </a:ext>
            </a:extLst>
          </p:cNvPr>
          <p:cNvSpPr txBox="1"/>
          <p:nvPr/>
        </p:nvSpPr>
        <p:spPr>
          <a:xfrm>
            <a:off x="6027392" y="1162862"/>
            <a:ext cx="896433" cy="414353"/>
          </a:xfrm>
          <a:prstGeom prst="rect">
            <a:avLst/>
          </a:prstGeom>
          <a:noFill/>
        </p:spPr>
        <p:txBody>
          <a:bodyPr wrap="square" rtlCol="0">
            <a:spAutoFit/>
          </a:bodyPr>
          <a:lstStyle/>
          <a:p>
            <a:pPr algn="ctr" defTabSz="932239">
              <a:defRPr/>
            </a:pPr>
            <a:r>
              <a:rPr lang="en-US" sz="1020" dirty="0">
                <a:solidFill>
                  <a:srgbClr val="0066FF"/>
                </a:solidFill>
                <a:latin typeface="Segoe UI Semibold"/>
                <a:cs typeface="Segoe UI Semibold" panose="020B0702040204020203" pitchFamily="34" charset="0"/>
              </a:rPr>
              <a:t>Power </a:t>
            </a:r>
            <a:br>
              <a:rPr lang="en-US" sz="1020" dirty="0">
                <a:solidFill>
                  <a:srgbClr val="0066FF"/>
                </a:solidFill>
                <a:latin typeface="Segoe UI Semibold"/>
                <a:cs typeface="Segoe UI Semibold" panose="020B0702040204020203" pitchFamily="34" charset="0"/>
              </a:rPr>
            </a:br>
            <a:r>
              <a:rPr lang="en-US" sz="1020" dirty="0">
                <a:solidFill>
                  <a:srgbClr val="0066FF"/>
                </a:solidFill>
                <a:latin typeface="Segoe UI Semibold"/>
                <a:cs typeface="Segoe UI Semibold" panose="020B0702040204020203" pitchFamily="34" charset="0"/>
              </a:rPr>
              <a:t>Automate</a:t>
            </a:r>
          </a:p>
        </p:txBody>
      </p:sp>
      <p:pic>
        <p:nvPicPr>
          <p:cNvPr id="11" name="Picture 10">
            <a:extLst>
              <a:ext uri="{FF2B5EF4-FFF2-40B4-BE49-F238E27FC236}">
                <a16:creationId xmlns:a16="http://schemas.microsoft.com/office/drawing/2014/main" id="{A918E103-64EA-42FA-AEE2-78AC3DFD4998}"/>
              </a:ext>
            </a:extLst>
          </p:cNvPr>
          <p:cNvPicPr>
            <a:picLocks noChangeAspect="1"/>
          </p:cNvPicPr>
          <p:nvPr/>
        </p:nvPicPr>
        <p:blipFill rotWithShape="1">
          <a:blip r:embed="rId10"/>
          <a:srcRect r="48656"/>
          <a:stretch/>
        </p:blipFill>
        <p:spPr>
          <a:xfrm>
            <a:off x="6029355" y="3793596"/>
            <a:ext cx="1559496" cy="371235"/>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33CB0CF1-00A2-4F4E-9B1F-19FDC70F3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47743" y="3357479"/>
            <a:ext cx="1243471" cy="1243471"/>
          </a:xfrm>
          <a:prstGeom prst="rect">
            <a:avLst/>
          </a:prstGeom>
        </p:spPr>
      </p:pic>
      <p:pic>
        <p:nvPicPr>
          <p:cNvPr id="9" name="Picture 8">
            <a:extLst>
              <a:ext uri="{FF2B5EF4-FFF2-40B4-BE49-F238E27FC236}">
                <a16:creationId xmlns:a16="http://schemas.microsoft.com/office/drawing/2014/main" id="{D4F97954-7D86-4A1D-BDA7-FC9A32EB87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10999" y="3352023"/>
            <a:ext cx="1243471" cy="1243471"/>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6E350AE3-1A68-42C3-BF66-2CFE535611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82975" y="3347242"/>
            <a:ext cx="1243471" cy="124347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96B002CB-C1CD-4CF2-A9AA-FE6343D634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11436" y="3382154"/>
            <a:ext cx="1243471" cy="1243471"/>
          </a:xfrm>
          <a:prstGeom prst="rect">
            <a:avLst/>
          </a:prstGeom>
        </p:spPr>
      </p:pic>
      <p:pic>
        <p:nvPicPr>
          <p:cNvPr id="3" name="Picture 2">
            <a:extLst>
              <a:ext uri="{FF2B5EF4-FFF2-40B4-BE49-F238E27FC236}">
                <a16:creationId xmlns:a16="http://schemas.microsoft.com/office/drawing/2014/main" id="{DE21DEC9-E84B-4CDF-9A5D-901220AF99D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8104711" y="4740826"/>
            <a:ext cx="849759" cy="795233"/>
          </a:xfrm>
          <a:prstGeom prst="rect">
            <a:avLst/>
          </a:prstGeom>
        </p:spPr>
      </p:pic>
      <p:pic>
        <p:nvPicPr>
          <p:cNvPr id="2" name="Graphic 1" descr="Power Pages icon">
            <a:extLst>
              <a:ext uri="{FF2B5EF4-FFF2-40B4-BE49-F238E27FC236}">
                <a16:creationId xmlns:a16="http://schemas.microsoft.com/office/drawing/2014/main" id="{4675C614-3398-CE69-AB4F-F649EE63B1C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81372" y="1474288"/>
            <a:ext cx="593029" cy="593029"/>
          </a:xfrm>
          <a:prstGeom prst="rect">
            <a:avLst/>
          </a:prstGeom>
        </p:spPr>
      </p:pic>
      <p:sp>
        <p:nvSpPr>
          <p:cNvPr id="4" name="TextBox 50">
            <a:extLst>
              <a:ext uri="{FF2B5EF4-FFF2-40B4-BE49-F238E27FC236}">
                <a16:creationId xmlns:a16="http://schemas.microsoft.com/office/drawing/2014/main" id="{D6BD79A4-37D7-4D4C-AD7C-FB95568A1BC2}"/>
              </a:ext>
            </a:extLst>
          </p:cNvPr>
          <p:cNvSpPr txBox="1"/>
          <p:nvPr/>
        </p:nvSpPr>
        <p:spPr>
          <a:xfrm>
            <a:off x="10210210" y="1139558"/>
            <a:ext cx="1135351" cy="254262"/>
          </a:xfrm>
          <a:prstGeom prst="rect">
            <a:avLst/>
          </a:prstGeom>
          <a:noFill/>
        </p:spPr>
        <p:txBody>
          <a:bodyPr wrap="square" rtlCol="0">
            <a:spAutoFit/>
          </a:bodyPr>
          <a:lstStyle/>
          <a:p>
            <a:pPr algn="ctr" defTabSz="932239">
              <a:defRPr/>
            </a:pPr>
            <a:r>
              <a:rPr lang="en-US" sz="1020">
                <a:solidFill>
                  <a:srgbClr val="8661C5"/>
                </a:solidFill>
                <a:latin typeface="Segoe UI Semibold"/>
                <a:cs typeface="Segoe UI Semibold" panose="020B0702040204020203" pitchFamily="34" charset="0"/>
              </a:rPr>
              <a:t>Power Pages</a:t>
            </a:r>
          </a:p>
        </p:txBody>
      </p:sp>
    </p:spTree>
    <p:extLst>
      <p:ext uri="{BB962C8B-B14F-4D97-AF65-F5344CB8AC3E}">
        <p14:creationId xmlns:p14="http://schemas.microsoft.com/office/powerpoint/2010/main" val="161792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9D2031-1CDB-6FC7-A73B-8A18EFC51E8F}"/>
              </a:ext>
            </a:extLst>
          </p:cNvPr>
          <p:cNvSpPr txBox="1">
            <a:spLocks noGrp="1"/>
          </p:cNvSpPr>
          <p:nvPr>
            <p:ph type="title"/>
          </p:nvPr>
        </p:nvSpPr>
        <p:spPr/>
        <p:txBody>
          <a:bodyPr/>
          <a:lstStyle>
            <a:defPPr>
              <a:defRPr lang="en-US"/>
            </a:defPPr>
            <a:lvl1pPr>
              <a:defRPr sz="3600" spc="-50">
                <a:latin typeface="+mj-lt"/>
              </a:defRPr>
            </a:lvl1pPr>
          </a:lstStyle>
          <a:p>
            <a:pPr lvl="0"/>
            <a:r>
              <a:rPr lang="en-US" noProof="0"/>
              <a:t>Changing workforce</a:t>
            </a:r>
          </a:p>
        </p:txBody>
      </p:sp>
      <p:pic>
        <p:nvPicPr>
          <p:cNvPr id="7" name="Picture Placeholder 6" descr="This photo is a 'placeholder' only. Drag or drop your photo here, or click and tap the center to insert a photo.">
            <a:extLst>
              <a:ext uri="{FF2B5EF4-FFF2-40B4-BE49-F238E27FC236}">
                <a16:creationId xmlns:a16="http://schemas.microsoft.com/office/drawing/2014/main" id="{3AE4605B-9B46-B977-0D71-4B268B0CECAB}"/>
              </a:ext>
            </a:extLst>
          </p:cNvPr>
          <p:cNvPicPr>
            <a:picLocks noGrp="1" noChangeAspect="1"/>
          </p:cNvPicPr>
          <p:nvPr>
            <p:ph type="pic" sz="quarter" idx="11"/>
          </p:nvPr>
        </p:nvPicPr>
        <p:blipFill>
          <a:blip r:embed="rId3"/>
          <a:srcRect l="5579" r="5579"/>
          <a:stretch>
            <a:fillRect/>
          </a:stretch>
        </p:blipFill>
        <p:spPr/>
      </p:pic>
      <p:sp>
        <p:nvSpPr>
          <p:cNvPr id="5" name="Rectangle: Rounded Corners 4">
            <a:extLst>
              <a:ext uri="{FF2B5EF4-FFF2-40B4-BE49-F238E27FC236}">
                <a16:creationId xmlns:a16="http://schemas.microsoft.com/office/drawing/2014/main" id="{662513B4-878A-1EFC-0F6B-1B20E1B817C8}"/>
              </a:ext>
            </a:extLst>
          </p:cNvPr>
          <p:cNvSpPr/>
          <p:nvPr/>
        </p:nvSpPr>
        <p:spPr bwMode="auto">
          <a:xfrm>
            <a:off x="1256472" y="1490218"/>
            <a:ext cx="4955793" cy="1305645"/>
          </a:xfrm>
          <a:prstGeom prst="roundRect">
            <a:avLst/>
          </a:prstGeom>
          <a:noFill/>
        </p:spPr>
        <p:txBody>
          <a:bodyPr vert="horz" wrap="square" lIns="839343" tIns="0" rIns="186521" bIns="0" rtlCol="0" anchor="ctr">
            <a:noAutofit/>
          </a:bodyPr>
          <a:lstStyle/>
          <a:p>
            <a:pPr defTabSz="951304">
              <a:spcBef>
                <a:spcPct val="20000"/>
              </a:spcBef>
              <a:spcAft>
                <a:spcPts val="612"/>
              </a:spcAft>
              <a:buSzPct val="90000"/>
              <a:defRPr/>
            </a:pPr>
            <a:r>
              <a:rPr lang="en-GB" sz="2040">
                <a:solidFill>
                  <a:srgbClr val="000000"/>
                </a:solidFill>
                <a:latin typeface="Segoe UI"/>
                <a:cs typeface="Segoe UI" panose="020B0502040204020203" pitchFamily="34" charset="0"/>
              </a:rPr>
              <a:t>of the workforce has had to tackle more tech related challenges independently over the last 2 years</a:t>
            </a:r>
          </a:p>
        </p:txBody>
      </p:sp>
      <p:sp>
        <p:nvSpPr>
          <p:cNvPr id="9" name="Rectangle: Rounded Corners 8">
            <a:extLst>
              <a:ext uri="{FF2B5EF4-FFF2-40B4-BE49-F238E27FC236}">
                <a16:creationId xmlns:a16="http://schemas.microsoft.com/office/drawing/2014/main" id="{46AD47D2-4E30-46BB-DE97-A249D772ADCD}"/>
              </a:ext>
            </a:extLst>
          </p:cNvPr>
          <p:cNvSpPr/>
          <p:nvPr/>
        </p:nvSpPr>
        <p:spPr bwMode="auto">
          <a:xfrm>
            <a:off x="1268458" y="3298061"/>
            <a:ext cx="4706734" cy="1305645"/>
          </a:xfrm>
          <a:prstGeom prst="roundRect">
            <a:avLst/>
          </a:prstGeom>
          <a:noFill/>
        </p:spPr>
        <p:txBody>
          <a:bodyPr vert="horz" wrap="square" lIns="839343" tIns="0" rIns="186521" bIns="0" rtlCol="0" anchor="ctr">
            <a:noAutofit/>
          </a:bodyPr>
          <a:lstStyle/>
          <a:p>
            <a:pPr defTabSz="951304">
              <a:spcBef>
                <a:spcPct val="20000"/>
              </a:spcBef>
              <a:spcAft>
                <a:spcPts val="612"/>
              </a:spcAft>
              <a:buSzPct val="90000"/>
              <a:defRPr/>
            </a:pPr>
            <a:r>
              <a:rPr lang="en-GB" sz="2000">
                <a:solidFill>
                  <a:srgbClr val="000000"/>
                </a:solidFill>
                <a:latin typeface="Segoe UI"/>
                <a:cs typeface="Segoe UI"/>
              </a:rPr>
              <a:t>of managers note increased collaboration between developers and knowledge workers</a:t>
            </a:r>
            <a:endParaRPr lang="en-US" sz="2000">
              <a:solidFill>
                <a:srgbClr val="000000"/>
              </a:solidFill>
              <a:latin typeface="Segoe UI"/>
              <a:cs typeface="Segoe UI"/>
            </a:endParaRPr>
          </a:p>
        </p:txBody>
      </p:sp>
      <p:sp>
        <p:nvSpPr>
          <p:cNvPr id="11" name="Rectangle: Rounded Corners 10">
            <a:extLst>
              <a:ext uri="{FF2B5EF4-FFF2-40B4-BE49-F238E27FC236}">
                <a16:creationId xmlns:a16="http://schemas.microsoft.com/office/drawing/2014/main" id="{D36E07FB-54FC-30D8-244E-88865110EC05}"/>
              </a:ext>
            </a:extLst>
          </p:cNvPr>
          <p:cNvSpPr/>
          <p:nvPr/>
        </p:nvSpPr>
        <p:spPr bwMode="auto">
          <a:xfrm>
            <a:off x="1256472" y="5105904"/>
            <a:ext cx="4958459" cy="1305645"/>
          </a:xfrm>
          <a:prstGeom prst="roundRect">
            <a:avLst/>
          </a:prstGeom>
          <a:noFill/>
        </p:spPr>
        <p:txBody>
          <a:bodyPr vert="horz" wrap="square" lIns="839343" tIns="0" rIns="186521" bIns="0" rtlCol="0" anchor="ctr">
            <a:noAutofit/>
          </a:bodyPr>
          <a:lstStyle/>
          <a:p>
            <a:pPr defTabSz="951304">
              <a:spcBef>
                <a:spcPct val="20000"/>
              </a:spcBef>
              <a:spcAft>
                <a:spcPts val="612"/>
              </a:spcAft>
              <a:buSzPct val="90000"/>
              <a:defRPr/>
            </a:pPr>
            <a:r>
              <a:rPr lang="en-GB" sz="2040">
                <a:solidFill>
                  <a:srgbClr val="000000"/>
                </a:solidFill>
                <a:latin typeface="Segoe UI"/>
                <a:cs typeface="Segoe UI" panose="020B0502040204020203" pitchFamily="34" charset="0"/>
              </a:rPr>
              <a:t>of US employees prefer an </a:t>
            </a:r>
            <a:br>
              <a:rPr lang="en-GB" sz="2040">
                <a:solidFill>
                  <a:srgbClr val="000000"/>
                </a:solidFill>
                <a:latin typeface="Segoe UI"/>
                <a:cs typeface="Segoe UI" panose="020B0502040204020203" pitchFamily="34" charset="0"/>
              </a:rPr>
            </a:br>
            <a:r>
              <a:rPr lang="en-GB" sz="2040">
                <a:solidFill>
                  <a:srgbClr val="000000"/>
                </a:solidFill>
                <a:latin typeface="Segoe UI"/>
                <a:cs typeface="Segoe UI" panose="020B0502040204020203" pitchFamily="34" charset="0"/>
              </a:rPr>
              <a:t>employer that upskills them</a:t>
            </a:r>
            <a:endParaRPr lang="en-US" sz="2040">
              <a:solidFill>
                <a:srgbClr val="000000"/>
              </a:solidFill>
              <a:latin typeface="Segoe UI"/>
              <a:cs typeface="Segoe UI" panose="020B0502040204020203" pitchFamily="34" charset="0"/>
            </a:endParaRPr>
          </a:p>
        </p:txBody>
      </p:sp>
      <p:sp>
        <p:nvSpPr>
          <p:cNvPr id="3" name="TextBox 2">
            <a:extLst>
              <a:ext uri="{FF2B5EF4-FFF2-40B4-BE49-F238E27FC236}">
                <a16:creationId xmlns:a16="http://schemas.microsoft.com/office/drawing/2014/main" id="{4606284C-0E0D-2563-7519-B9D395541736}"/>
              </a:ext>
            </a:extLst>
          </p:cNvPr>
          <p:cNvSpPr txBox="1"/>
          <p:nvPr/>
        </p:nvSpPr>
        <p:spPr>
          <a:xfrm>
            <a:off x="485998" y="1719269"/>
            <a:ext cx="1586370" cy="862581"/>
          </a:xfrm>
          <a:prstGeom prst="rect">
            <a:avLst/>
          </a:prstGeom>
          <a:noFill/>
        </p:spPr>
        <p:txBody>
          <a:bodyPr wrap="square">
            <a:spAutoFit/>
          </a:bodyPr>
          <a:lstStyle/>
          <a:p>
            <a:pPr algn="ctr" defTabSz="951028" fontAlgn="base">
              <a:spcBef>
                <a:spcPct val="0"/>
              </a:spcBef>
              <a:spcAft>
                <a:spcPct val="0"/>
              </a:spcAft>
              <a:defRPr/>
            </a:pPr>
            <a:r>
              <a:rPr lang="en-US" sz="4896">
                <a:solidFill>
                  <a:srgbClr val="C03BC4"/>
                </a:solidFill>
                <a:latin typeface="Segoe UI Semibold"/>
                <a:ea typeface="Segoe UI" pitchFamily="34" charset="0"/>
                <a:cs typeface="Segoe UI" pitchFamily="34" charset="0"/>
              </a:rPr>
              <a:t>73%</a:t>
            </a:r>
          </a:p>
        </p:txBody>
      </p:sp>
      <p:sp>
        <p:nvSpPr>
          <p:cNvPr id="13" name="TextBox 12">
            <a:extLst>
              <a:ext uri="{FF2B5EF4-FFF2-40B4-BE49-F238E27FC236}">
                <a16:creationId xmlns:a16="http://schemas.microsoft.com/office/drawing/2014/main" id="{AD6B0DE1-B675-6276-9E0E-116AEDB24DF5}"/>
              </a:ext>
            </a:extLst>
          </p:cNvPr>
          <p:cNvSpPr txBox="1"/>
          <p:nvPr/>
        </p:nvSpPr>
        <p:spPr>
          <a:xfrm>
            <a:off x="485998" y="3527112"/>
            <a:ext cx="1586370" cy="862581"/>
          </a:xfrm>
          <a:prstGeom prst="rect">
            <a:avLst/>
          </a:prstGeom>
          <a:noFill/>
        </p:spPr>
        <p:txBody>
          <a:bodyPr wrap="square">
            <a:spAutoFit/>
          </a:bodyPr>
          <a:lstStyle/>
          <a:p>
            <a:pPr algn="ctr" defTabSz="951028" fontAlgn="base">
              <a:spcBef>
                <a:spcPct val="0"/>
              </a:spcBef>
              <a:spcAft>
                <a:spcPct val="0"/>
              </a:spcAft>
              <a:defRPr/>
            </a:pPr>
            <a:r>
              <a:rPr lang="en-US" sz="4896">
                <a:solidFill>
                  <a:srgbClr val="C03BC4"/>
                </a:solidFill>
                <a:latin typeface="Segoe UI Semibold"/>
                <a:cs typeface="Segoe UI" pitchFamily="34" charset="0"/>
              </a:rPr>
              <a:t>79%</a:t>
            </a:r>
          </a:p>
        </p:txBody>
      </p:sp>
      <p:sp>
        <p:nvSpPr>
          <p:cNvPr id="15" name="TextBox 14">
            <a:extLst>
              <a:ext uri="{FF2B5EF4-FFF2-40B4-BE49-F238E27FC236}">
                <a16:creationId xmlns:a16="http://schemas.microsoft.com/office/drawing/2014/main" id="{FEFAFDCC-6E8F-EE11-C49D-2866B7449C72}"/>
              </a:ext>
            </a:extLst>
          </p:cNvPr>
          <p:cNvSpPr txBox="1"/>
          <p:nvPr/>
        </p:nvSpPr>
        <p:spPr>
          <a:xfrm>
            <a:off x="485998" y="5334955"/>
            <a:ext cx="1586370" cy="862581"/>
          </a:xfrm>
          <a:prstGeom prst="rect">
            <a:avLst/>
          </a:prstGeom>
          <a:noFill/>
        </p:spPr>
        <p:txBody>
          <a:bodyPr wrap="square">
            <a:spAutoFit/>
          </a:bodyPr>
          <a:lstStyle/>
          <a:p>
            <a:pPr algn="ctr" defTabSz="951028" fontAlgn="base">
              <a:spcBef>
                <a:spcPct val="0"/>
              </a:spcBef>
              <a:spcAft>
                <a:spcPct val="0"/>
              </a:spcAft>
              <a:defRPr/>
            </a:pPr>
            <a:r>
              <a:rPr lang="en-US" sz="4896">
                <a:solidFill>
                  <a:srgbClr val="C03BC4"/>
                </a:solidFill>
                <a:latin typeface="Segoe UI Semibold"/>
                <a:cs typeface="Segoe UI" pitchFamily="34" charset="0"/>
              </a:rPr>
              <a:t>85%</a:t>
            </a:r>
          </a:p>
        </p:txBody>
      </p:sp>
      <p:pic>
        <p:nvPicPr>
          <p:cNvPr id="2052" name="Picture 4" descr="Ofc17_Group_005">
            <a:extLst>
              <a:ext uri="{FF2B5EF4-FFF2-40B4-BE49-F238E27FC236}">
                <a16:creationId xmlns:a16="http://schemas.microsoft.com/office/drawing/2014/main" id="{430F5B66-5075-40AC-FB65-868D2A003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265" y="-1"/>
            <a:ext cx="6445649" cy="6994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214EFE-9578-B825-AE7D-164C058D17BB}"/>
              </a:ext>
            </a:extLst>
          </p:cNvPr>
          <p:cNvSpPr txBox="1"/>
          <p:nvPr/>
        </p:nvSpPr>
        <p:spPr>
          <a:xfrm>
            <a:off x="324895" y="6654782"/>
            <a:ext cx="3255642" cy="153888"/>
          </a:xfrm>
          <a:prstGeom prst="rect">
            <a:avLst/>
          </a:prstGeom>
          <a:noFill/>
        </p:spPr>
        <p:txBody>
          <a:bodyPr wrap="square" lIns="0" tIns="0" rIns="0" bIns="0" rtlCol="0" anchor="b" anchorCtr="0">
            <a:spAutoFit/>
          </a:bodyPr>
          <a:lstStyle/>
          <a:p>
            <a:pPr defTabSz="932597">
              <a:defRPr/>
            </a:pPr>
            <a:r>
              <a:rPr lang="en-US" sz="1000">
                <a:solidFill>
                  <a:schemeClr val="bg1">
                    <a:lumMod val="50000"/>
                  </a:schemeClr>
                </a:solidFill>
                <a:latin typeface="Segoe UI"/>
              </a:rPr>
              <a:t>Sources: US Bureau of Labor, Wired  </a:t>
            </a:r>
          </a:p>
        </p:txBody>
      </p:sp>
    </p:spTree>
    <p:extLst>
      <p:ext uri="{BB962C8B-B14F-4D97-AF65-F5344CB8AC3E}">
        <p14:creationId xmlns:p14="http://schemas.microsoft.com/office/powerpoint/2010/main" val="34971993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025702B-3E38-4790-8900-591A786E4FB1}"/>
              </a:ext>
            </a:extLst>
          </p:cNvPr>
          <p:cNvSpPr>
            <a:spLocks noGrp="1"/>
          </p:cNvSpPr>
          <p:nvPr>
            <p:ph type="title"/>
          </p:nvPr>
        </p:nvSpPr>
        <p:spPr/>
        <p:txBody>
          <a:bodyPr/>
          <a:lstStyle/>
          <a:p>
            <a:r>
              <a:rPr lang="en-US"/>
              <a:t>Why Dataverse?</a:t>
            </a:r>
          </a:p>
        </p:txBody>
      </p:sp>
      <p:sp>
        <p:nvSpPr>
          <p:cNvPr id="6" name="Rectangle 5">
            <a:extLst>
              <a:ext uri="{FF2B5EF4-FFF2-40B4-BE49-F238E27FC236}">
                <a16:creationId xmlns:a16="http://schemas.microsoft.com/office/drawing/2014/main" id="{52E2A8F9-EE9B-4783-BC4E-ECDCEEE2EF54}"/>
              </a:ext>
            </a:extLst>
          </p:cNvPr>
          <p:cNvSpPr/>
          <p:nvPr/>
        </p:nvSpPr>
        <p:spPr bwMode="auto">
          <a:xfrm>
            <a:off x="596712" y="1465288"/>
            <a:ext cx="11241433" cy="4928550"/>
          </a:xfrm>
          <a:prstGeom prst="rect">
            <a:avLst/>
          </a:prstGeom>
          <a:solidFill>
            <a:schemeClr val="bg1"/>
          </a:solidFill>
          <a:ln w="9525" cap="flat" cmpd="sng" algn="ctr">
            <a:noFill/>
            <a:prstDash val="solid"/>
            <a:headEnd type="none" w="med" len="med"/>
            <a:tailEnd type="none" w="med" len="med"/>
          </a:ln>
          <a:effectLst>
            <a:outerShdw blurRad="190500" dist="38100" dir="2700000" algn="ctr" rotWithShape="0">
              <a:schemeClr val="tx1">
                <a:alpha val="25000"/>
              </a:schemeClr>
            </a:outerShdw>
          </a:effectLst>
        </p:spPr>
        <p:txBody>
          <a:bodyPr rot="0" spcFirstLastPara="0" vertOverflow="overflow" horzOverflow="overflow" vert="horz" wrap="square" lIns="279781" tIns="1119124" rIns="279781"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t>Data can inform deep insights on </a:t>
            </a:r>
            <a:r>
              <a:rPr lang="en-US" sz="2448" b="1" kern="0" dirty="0">
                <a:gradFill>
                  <a:gsLst>
                    <a:gs pos="1250">
                      <a:schemeClr val="tx1"/>
                    </a:gs>
                    <a:gs pos="100000">
                      <a:schemeClr val="tx1"/>
                    </a:gs>
                  </a:gsLst>
                  <a:lin ang="5400000" scaled="0"/>
                </a:gradFill>
                <a:cs typeface="Segoe UI" pitchFamily="34" charset="0"/>
              </a:rPr>
              <a:t>user behavior</a:t>
            </a:r>
            <a:r>
              <a:rPr lang="en-US" sz="2448" b="1" kern="0" dirty="0">
                <a:latin typeface="Segoe UI Semibold"/>
                <a:cs typeface="Segoe UI" pitchFamily="34" charset="0"/>
              </a:rPr>
              <a:t>.</a:t>
            </a:r>
            <a:b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br>
            <a:endParaRPr lang="en-US" sz="2448" kern="0" dirty="0">
              <a:gradFill>
                <a:gsLst>
                  <a:gs pos="1250">
                    <a:srgbClr val="000000"/>
                  </a:gs>
                  <a:gs pos="100000">
                    <a:srgbClr val="000000"/>
                  </a:gs>
                </a:gsLst>
                <a:lin ang="5400000" scaled="0"/>
              </a:gradFill>
              <a:latin typeface="Segoe UI"/>
              <a:ea typeface="Segoe UI" pitchFamily="34" charset="0"/>
              <a:cs typeface="Segoe UI" pitchFamily="34" charset="0"/>
            </a:endParaRPr>
          </a:p>
          <a:p>
            <a:pPr algn="ctr" defTabSz="951028" fontAlgn="base">
              <a:spcBef>
                <a:spcPct val="0"/>
              </a:spcBef>
              <a:spcAft>
                <a:spcPct val="0"/>
              </a:spcAft>
              <a:defRPr/>
            </a:pPr>
            <a: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t>Dataverse offers </a:t>
            </a:r>
            <a:r>
              <a:rPr lang="en-US" sz="2448" b="1" kern="0" dirty="0">
                <a:gradFill>
                  <a:gsLst>
                    <a:gs pos="1250">
                      <a:schemeClr val="tx1"/>
                    </a:gs>
                    <a:gs pos="100000">
                      <a:schemeClr val="tx1"/>
                    </a:gs>
                  </a:gsLst>
                  <a:lin ang="5400000" scaled="0"/>
                </a:gradFill>
                <a:cs typeface="Segoe UI" pitchFamily="34" charset="0"/>
              </a:rPr>
              <a:t>powerful, scalable solutions </a:t>
            </a:r>
            <a: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t>for your data, </a:t>
            </a:r>
            <a:b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br>
            <a: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t>leveraging the security and connectivity across Microsoft and </a:t>
            </a:r>
            <a:b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br>
            <a:r>
              <a:rPr lang="en-US" sz="2448" kern="0" dirty="0">
                <a:gradFill>
                  <a:gsLst>
                    <a:gs pos="1250">
                      <a:srgbClr val="000000"/>
                    </a:gs>
                    <a:gs pos="100000">
                      <a:srgbClr val="000000"/>
                    </a:gs>
                  </a:gsLst>
                  <a:lin ang="5400000" scaled="0"/>
                </a:gradFill>
                <a:latin typeface="Segoe UI"/>
                <a:ea typeface="Segoe UI" pitchFamily="34" charset="0"/>
                <a:cs typeface="Segoe UI" pitchFamily="34" charset="0"/>
              </a:rPr>
              <a:t>the Power Platform so that you can </a:t>
            </a:r>
            <a:r>
              <a:rPr lang="en-US" sz="2448" b="1" kern="0" dirty="0">
                <a:gradFill>
                  <a:gsLst>
                    <a:gs pos="1250">
                      <a:schemeClr val="tx1"/>
                    </a:gs>
                    <a:gs pos="100000">
                      <a:schemeClr val="tx1"/>
                    </a:gs>
                  </a:gsLst>
                  <a:lin ang="5400000" scaled="0"/>
                </a:gradFill>
                <a:cs typeface="Segoe UI" pitchFamily="34" charset="0"/>
              </a:rPr>
              <a:t>fully control, automate, </a:t>
            </a:r>
            <a:br>
              <a:rPr lang="en-US" sz="2448" b="1" kern="0" dirty="0">
                <a:gradFill>
                  <a:gsLst>
                    <a:gs pos="1250">
                      <a:schemeClr val="tx1"/>
                    </a:gs>
                    <a:gs pos="100000">
                      <a:schemeClr val="tx1"/>
                    </a:gs>
                  </a:gsLst>
                  <a:lin ang="5400000" scaled="0"/>
                </a:gradFill>
                <a:cs typeface="Segoe UI" pitchFamily="34" charset="0"/>
              </a:rPr>
            </a:br>
            <a:r>
              <a:rPr lang="en-US" sz="2448" b="1" kern="0" dirty="0">
                <a:gradFill>
                  <a:gsLst>
                    <a:gs pos="1250">
                      <a:schemeClr val="tx1"/>
                    </a:gs>
                    <a:gs pos="100000">
                      <a:schemeClr val="tx1"/>
                    </a:gs>
                  </a:gsLst>
                  <a:lin ang="5400000" scaled="0"/>
                </a:gradFill>
                <a:cs typeface="Segoe UI" pitchFamily="34" charset="0"/>
              </a:rPr>
              <a:t>and strengthen your business</a:t>
            </a:r>
            <a:r>
              <a:rPr lang="en-US" sz="2448" b="1" kern="0" dirty="0">
                <a:latin typeface="Segoe UI Semibold"/>
                <a:cs typeface="Segoe UI" pitchFamily="34" charset="0"/>
              </a:rPr>
              <a:t>. </a:t>
            </a:r>
          </a:p>
        </p:txBody>
      </p:sp>
      <p:pic>
        <p:nvPicPr>
          <p:cNvPr id="2" name="Picture 1">
            <a:extLst>
              <a:ext uri="{FF2B5EF4-FFF2-40B4-BE49-F238E27FC236}">
                <a16:creationId xmlns:a16="http://schemas.microsoft.com/office/drawing/2014/main" id="{917C2ABF-F18F-17AD-4687-75C9CA4A27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95382" y="1868867"/>
            <a:ext cx="1244092" cy="1164266"/>
          </a:xfrm>
          <a:prstGeom prst="rect">
            <a:avLst/>
          </a:prstGeom>
        </p:spPr>
      </p:pic>
    </p:spTree>
    <p:extLst>
      <p:ext uri="{BB962C8B-B14F-4D97-AF65-F5344CB8AC3E}">
        <p14:creationId xmlns:p14="http://schemas.microsoft.com/office/powerpoint/2010/main" val="4009403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5" name="Title 1">
            <a:extLst>
              <a:ext uri="{FF2B5EF4-FFF2-40B4-BE49-F238E27FC236}">
                <a16:creationId xmlns:a16="http://schemas.microsoft.com/office/drawing/2014/main" id="{5943646D-35BB-3CC8-A172-87D6646F3C12}"/>
              </a:ext>
            </a:extLst>
          </p:cNvPr>
          <p:cNvSpPr>
            <a:spLocks noGrp="1"/>
          </p:cNvSpPr>
          <p:nvPr>
            <p:ph type="title"/>
          </p:nvPr>
        </p:nvSpPr>
        <p:spPr>
          <a:xfrm>
            <a:off x="681357" y="3160288"/>
            <a:ext cx="9327356" cy="498598"/>
          </a:xfrm>
        </p:spPr>
        <p:txBody>
          <a:bodyPr/>
          <a:lstStyle/>
          <a:p>
            <a:r>
              <a:rPr kumimoji="0" lang="en-US" sz="3600" b="0" i="0" u="none" strike="noStrike" kern="1200" cap="none" spc="-51" normalizeH="0" baseline="0" noProof="0">
                <a:ln w="3175">
                  <a:noFill/>
                </a:ln>
                <a:effectLst/>
                <a:uLnTx/>
                <a:uFillTx/>
                <a:latin typeface="Segoe UI Semibold"/>
                <a:ea typeface="+mn-ea"/>
                <a:cs typeface="Segoe UI" pitchFamily="34" charset="0"/>
              </a:rPr>
              <a:t>Admin and governance</a:t>
            </a:r>
            <a:endParaRPr lang="en-US" sz="3600"/>
          </a:p>
        </p:txBody>
      </p:sp>
    </p:spTree>
    <p:extLst>
      <p:ext uri="{BB962C8B-B14F-4D97-AF65-F5344CB8AC3E}">
        <p14:creationId xmlns:p14="http://schemas.microsoft.com/office/powerpoint/2010/main" val="86895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07CC59A3-4924-993F-F3A8-6B2B79876655}"/>
              </a:ext>
              <a:ext uri="{C183D7F6-B498-43B3-948B-1728B52AA6E4}">
                <adec:decorative xmlns:adec="http://schemas.microsoft.com/office/drawing/2017/decorative" val="1"/>
              </a:ext>
            </a:extLst>
          </p:cNvPr>
          <p:cNvSpPr/>
          <p:nvPr/>
        </p:nvSpPr>
        <p:spPr bwMode="auto">
          <a:xfrm>
            <a:off x="9089784" y="3266289"/>
            <a:ext cx="2850135" cy="3004053"/>
          </a:xfrm>
          <a:prstGeom prst="roundRect">
            <a:avLst/>
          </a:prstGeom>
          <a:solidFill>
            <a:schemeClr val="accent3">
              <a:lumMod val="40000"/>
              <a:lumOff val="60000"/>
            </a:schemeClr>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3" name="Straight Connector 2">
            <a:extLst>
              <a:ext uri="{FF2B5EF4-FFF2-40B4-BE49-F238E27FC236}">
                <a16:creationId xmlns:a16="http://schemas.microsoft.com/office/drawing/2014/main" id="{589A75E9-147D-488A-87C0-DAD210460BD9}"/>
              </a:ext>
              <a:ext uri="{C183D7F6-B498-43B3-948B-1728B52AA6E4}">
                <adec:decorative xmlns:adec="http://schemas.microsoft.com/office/drawing/2017/decorative" val="1"/>
              </a:ext>
            </a:extLst>
          </p:cNvPr>
          <p:cNvCxnSpPr>
            <a:cxnSpLocks/>
          </p:cNvCxnSpPr>
          <p:nvPr/>
        </p:nvCxnSpPr>
        <p:spPr>
          <a:xfrm>
            <a:off x="8346690" y="3646617"/>
            <a:ext cx="0" cy="466302"/>
          </a:xfrm>
          <a:prstGeom prst="line">
            <a:avLst/>
          </a:prstGeom>
          <a:ln w="12700">
            <a:solidFill>
              <a:schemeClr val="bg1">
                <a:lumMod val="75000"/>
                <a:lumOff val="25000"/>
              </a:schemeClr>
            </a:soli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42">
            <a:extLst>
              <a:ext uri="{FF2B5EF4-FFF2-40B4-BE49-F238E27FC236}">
                <a16:creationId xmlns:a16="http://schemas.microsoft.com/office/drawing/2014/main" id="{AE32350B-1383-B1EE-22FE-83D9DC8798C0}"/>
              </a:ext>
              <a:ext uri="{C183D7F6-B498-43B3-948B-1728B52AA6E4}">
                <adec:decorative xmlns:adec="http://schemas.microsoft.com/office/drawing/2017/decorative" val="1"/>
              </a:ext>
            </a:extLst>
          </p:cNvPr>
          <p:cNvSpPr/>
          <p:nvPr/>
        </p:nvSpPr>
        <p:spPr bwMode="auto">
          <a:xfrm flipV="1">
            <a:off x="1887637" y="3646613"/>
            <a:ext cx="8599354" cy="457162"/>
          </a:xfrm>
          <a:custGeom>
            <a:avLst/>
            <a:gdLst>
              <a:gd name="connsiteX0" fmla="*/ 0 w 3416203"/>
              <a:gd name="connsiteY0" fmla="*/ 0 h 765279"/>
              <a:gd name="connsiteX1" fmla="*/ 3416203 w 3416203"/>
              <a:gd name="connsiteY1" fmla="*/ 0 h 765279"/>
              <a:gd name="connsiteX2" fmla="*/ 3416203 w 3416203"/>
              <a:gd name="connsiteY2" fmla="*/ 765279 h 765279"/>
              <a:gd name="connsiteX3" fmla="*/ 0 w 3416203"/>
              <a:gd name="connsiteY3" fmla="*/ 765279 h 765279"/>
              <a:gd name="connsiteX4" fmla="*/ 0 w 3416203"/>
              <a:gd name="connsiteY4" fmla="*/ 0 h 765279"/>
              <a:gd name="connsiteX0" fmla="*/ 3416203 w 3507643"/>
              <a:gd name="connsiteY0" fmla="*/ 0 h 765279"/>
              <a:gd name="connsiteX1" fmla="*/ 3416203 w 3507643"/>
              <a:gd name="connsiteY1" fmla="*/ 765279 h 765279"/>
              <a:gd name="connsiteX2" fmla="*/ 0 w 3507643"/>
              <a:gd name="connsiteY2" fmla="*/ 765279 h 765279"/>
              <a:gd name="connsiteX3" fmla="*/ 0 w 3507643"/>
              <a:gd name="connsiteY3" fmla="*/ 0 h 765279"/>
              <a:gd name="connsiteX4" fmla="*/ 3507643 w 3507643"/>
              <a:gd name="connsiteY4" fmla="*/ 91440 h 765279"/>
              <a:gd name="connsiteX0" fmla="*/ 3416203 w 3416203"/>
              <a:gd name="connsiteY0" fmla="*/ 0 h 765279"/>
              <a:gd name="connsiteX1" fmla="*/ 3416203 w 3416203"/>
              <a:gd name="connsiteY1" fmla="*/ 765279 h 765279"/>
              <a:gd name="connsiteX2" fmla="*/ 0 w 3416203"/>
              <a:gd name="connsiteY2" fmla="*/ 765279 h 765279"/>
              <a:gd name="connsiteX3" fmla="*/ 0 w 3416203"/>
              <a:gd name="connsiteY3" fmla="*/ 0 h 765279"/>
            </a:gdLst>
            <a:ahLst/>
            <a:cxnLst>
              <a:cxn ang="0">
                <a:pos x="connsiteX0" y="connsiteY0"/>
              </a:cxn>
              <a:cxn ang="0">
                <a:pos x="connsiteX1" y="connsiteY1"/>
              </a:cxn>
              <a:cxn ang="0">
                <a:pos x="connsiteX2" y="connsiteY2"/>
              </a:cxn>
              <a:cxn ang="0">
                <a:pos x="connsiteX3" y="connsiteY3"/>
              </a:cxn>
            </a:cxnLst>
            <a:rect l="l" t="t" r="r" b="b"/>
            <a:pathLst>
              <a:path w="3416203" h="765279">
                <a:moveTo>
                  <a:pt x="3416203" y="0"/>
                </a:moveTo>
                <a:lnTo>
                  <a:pt x="3416203" y="765279"/>
                </a:lnTo>
                <a:lnTo>
                  <a:pt x="0" y="765279"/>
                </a:lnTo>
                <a:lnTo>
                  <a:pt x="0" y="0"/>
                </a:lnTo>
              </a:path>
            </a:pathLst>
          </a:custGeom>
          <a:ln w="28575">
            <a:gradFill>
              <a:gsLst>
                <a:gs pos="90822">
                  <a:srgbClr val="6D5596"/>
                </a:gs>
                <a:gs pos="74000">
                  <a:schemeClr val="bg1">
                    <a:lumMod val="75000"/>
                    <a:lumOff val="25000"/>
                  </a:schemeClr>
                </a:gs>
                <a:gs pos="0">
                  <a:schemeClr val="bg1">
                    <a:lumMod val="75000"/>
                    <a:lumOff val="25000"/>
                  </a:schemeClr>
                </a:gs>
                <a:gs pos="100000">
                  <a:schemeClr val="accent2"/>
                </a:gs>
              </a:gsLst>
              <a:lin ang="270000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defTabSz="950663" fontAlgn="base">
              <a:spcBef>
                <a:spcPct val="0"/>
              </a:spcBef>
              <a:spcAft>
                <a:spcPct val="0"/>
              </a:spcAft>
              <a:defRPr/>
            </a:pPr>
            <a:endParaRPr lang="en-US" sz="2040">
              <a:solidFill>
                <a:prstClr val="white"/>
              </a:solidFill>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9FED1D8B-4CA6-5033-6B53-164660D0EC6C}"/>
              </a:ext>
              <a:ext uri="{C183D7F6-B498-43B3-948B-1728B52AA6E4}">
                <adec:decorative xmlns:adec="http://schemas.microsoft.com/office/drawing/2017/decorative" val="1"/>
              </a:ext>
            </a:extLst>
          </p:cNvPr>
          <p:cNvCxnSpPr>
            <a:cxnSpLocks/>
          </p:cNvCxnSpPr>
          <p:nvPr/>
        </p:nvCxnSpPr>
        <p:spPr>
          <a:xfrm>
            <a:off x="4050069" y="3646617"/>
            <a:ext cx="0" cy="466302"/>
          </a:xfrm>
          <a:prstGeom prst="line">
            <a:avLst/>
          </a:prstGeom>
          <a:ln w="12700">
            <a:solidFill>
              <a:schemeClr val="bg1">
                <a:lumMod val="75000"/>
                <a:lumOff val="25000"/>
              </a:schemeClr>
            </a:soli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64C2AD-4247-4001-E433-4CAD65413212}"/>
              </a:ext>
              <a:ext uri="{C183D7F6-B498-43B3-948B-1728B52AA6E4}">
                <adec:decorative xmlns:adec="http://schemas.microsoft.com/office/drawing/2017/decorative" val="1"/>
              </a:ext>
            </a:extLst>
          </p:cNvPr>
          <p:cNvCxnSpPr>
            <a:cxnSpLocks/>
          </p:cNvCxnSpPr>
          <p:nvPr/>
        </p:nvCxnSpPr>
        <p:spPr>
          <a:xfrm>
            <a:off x="6198379" y="3646617"/>
            <a:ext cx="0" cy="466302"/>
          </a:xfrm>
          <a:prstGeom prst="line">
            <a:avLst/>
          </a:prstGeom>
          <a:ln w="12700">
            <a:solidFill>
              <a:schemeClr val="bg1">
                <a:lumMod val="75000"/>
                <a:lumOff val="25000"/>
              </a:schemeClr>
            </a:soli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Group 7" descr="Microsoft Dataverse icon">
            <a:extLst>
              <a:ext uri="{FF2B5EF4-FFF2-40B4-BE49-F238E27FC236}">
                <a16:creationId xmlns:a16="http://schemas.microsoft.com/office/drawing/2014/main" id="{92BE2308-7ECF-C0FA-5AAC-5188962F5E96}"/>
              </a:ext>
            </a:extLst>
          </p:cNvPr>
          <p:cNvGrpSpPr/>
          <p:nvPr/>
        </p:nvGrpSpPr>
        <p:grpSpPr>
          <a:xfrm>
            <a:off x="5840128" y="4204388"/>
            <a:ext cx="746083" cy="746083"/>
            <a:chOff x="6054425" y="4681604"/>
            <a:chExt cx="731520" cy="731520"/>
          </a:xfrm>
        </p:grpSpPr>
        <p:sp>
          <p:nvSpPr>
            <p:cNvPr id="24" name="Oval 23">
              <a:extLst>
                <a:ext uri="{FF2B5EF4-FFF2-40B4-BE49-F238E27FC236}">
                  <a16:creationId xmlns:a16="http://schemas.microsoft.com/office/drawing/2014/main" id="{B7E0A133-3F15-3E9F-3E9C-FDC4167F555C}"/>
                </a:ext>
              </a:extLst>
            </p:cNvPr>
            <p:cNvSpPr/>
            <p:nvPr/>
          </p:nvSpPr>
          <p:spPr bwMode="auto">
            <a:xfrm>
              <a:off x="6054425" y="4681604"/>
              <a:ext cx="731520" cy="731520"/>
            </a:xfrm>
            <a:prstGeom prst="ellipse">
              <a:avLst/>
            </a:prstGeom>
            <a:solidFill>
              <a:schemeClr val="bg1"/>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a:solidFill>
                  <a:prstClr val="white"/>
                </a:solidFill>
                <a:latin typeface="Segoe UI"/>
                <a:cs typeface="Segoe UI" pitchFamily="34" charset="0"/>
              </a:endParaRPr>
            </a:p>
          </p:txBody>
        </p:sp>
        <p:pic>
          <p:nvPicPr>
            <p:cNvPr id="25" name="Picture 2">
              <a:extLst>
                <a:ext uri="{FF2B5EF4-FFF2-40B4-BE49-F238E27FC236}">
                  <a16:creationId xmlns:a16="http://schemas.microsoft.com/office/drawing/2014/main" id="{D750E5F2-C807-7D7D-F18F-0B5E9BAD4EFE}"/>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6193407" y="4819035"/>
              <a:ext cx="453557" cy="4566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ower Fx icon">
            <a:extLst>
              <a:ext uri="{FF2B5EF4-FFF2-40B4-BE49-F238E27FC236}">
                <a16:creationId xmlns:a16="http://schemas.microsoft.com/office/drawing/2014/main" id="{0FFD6BC5-5B4D-3205-A2B5-00B2B245CDE6}"/>
              </a:ext>
            </a:extLst>
          </p:cNvPr>
          <p:cNvGrpSpPr/>
          <p:nvPr/>
        </p:nvGrpSpPr>
        <p:grpSpPr>
          <a:xfrm>
            <a:off x="7988438" y="4204388"/>
            <a:ext cx="746083" cy="746083"/>
            <a:chOff x="7950114" y="4677607"/>
            <a:chExt cx="731520" cy="731520"/>
          </a:xfrm>
        </p:grpSpPr>
        <p:sp>
          <p:nvSpPr>
            <p:cNvPr id="22" name="Oval 21">
              <a:extLst>
                <a:ext uri="{FF2B5EF4-FFF2-40B4-BE49-F238E27FC236}">
                  <a16:creationId xmlns:a16="http://schemas.microsoft.com/office/drawing/2014/main" id="{B2386266-52A9-3171-6442-661F6D419059}"/>
                </a:ext>
              </a:extLst>
            </p:cNvPr>
            <p:cNvSpPr/>
            <p:nvPr/>
          </p:nvSpPr>
          <p:spPr bwMode="auto">
            <a:xfrm>
              <a:off x="7950114" y="4677607"/>
              <a:ext cx="731520" cy="731520"/>
            </a:xfrm>
            <a:prstGeom prst="ellipse">
              <a:avLst/>
            </a:prstGeom>
            <a:solidFill>
              <a:schemeClr val="bg1"/>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a:solidFill>
                  <a:prstClr val="white"/>
                </a:solidFill>
                <a:latin typeface="Segoe UI"/>
                <a:cs typeface="Segoe UI" pitchFamily="34" charset="0"/>
              </a:endParaRPr>
            </a:p>
          </p:txBody>
        </p:sp>
        <p:pic>
          <p:nvPicPr>
            <p:cNvPr id="23" name="Graphic 1">
              <a:extLst>
                <a:ext uri="{FF2B5EF4-FFF2-40B4-BE49-F238E27FC236}">
                  <a16:creationId xmlns:a16="http://schemas.microsoft.com/office/drawing/2014/main" id="{E88F101C-8D10-0A32-7E0C-BCEBB19639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87274" y="4814767"/>
              <a:ext cx="457200" cy="457200"/>
            </a:xfrm>
            <a:prstGeom prst="rect">
              <a:avLst/>
            </a:prstGeom>
          </p:spPr>
        </p:pic>
      </p:grpSp>
      <p:grpSp>
        <p:nvGrpSpPr>
          <p:cNvPr id="10" name="Group 9" descr="AI Builder icon">
            <a:extLst>
              <a:ext uri="{FF2B5EF4-FFF2-40B4-BE49-F238E27FC236}">
                <a16:creationId xmlns:a16="http://schemas.microsoft.com/office/drawing/2014/main" id="{289CEF3A-0DC7-9DD8-D7CF-272B594236C2}"/>
              </a:ext>
            </a:extLst>
          </p:cNvPr>
          <p:cNvGrpSpPr/>
          <p:nvPr/>
        </p:nvGrpSpPr>
        <p:grpSpPr>
          <a:xfrm>
            <a:off x="3691817" y="4204388"/>
            <a:ext cx="746083" cy="746083"/>
            <a:chOff x="3803071" y="4681604"/>
            <a:chExt cx="731520" cy="731520"/>
          </a:xfrm>
        </p:grpSpPr>
        <p:sp>
          <p:nvSpPr>
            <p:cNvPr id="20" name="Oval 19">
              <a:extLst>
                <a:ext uri="{FF2B5EF4-FFF2-40B4-BE49-F238E27FC236}">
                  <a16:creationId xmlns:a16="http://schemas.microsoft.com/office/drawing/2014/main" id="{50E606D4-DB0D-48EA-2AEC-5390DABE06AB}"/>
                </a:ext>
              </a:extLst>
            </p:cNvPr>
            <p:cNvSpPr/>
            <p:nvPr/>
          </p:nvSpPr>
          <p:spPr bwMode="auto">
            <a:xfrm>
              <a:off x="3803071" y="4681604"/>
              <a:ext cx="731520" cy="731520"/>
            </a:xfrm>
            <a:prstGeom prst="ellipse">
              <a:avLst/>
            </a:prstGeom>
            <a:solidFill>
              <a:schemeClr val="bg1"/>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a:solidFill>
                  <a:prstClr val="white"/>
                </a:solidFill>
                <a:latin typeface="Segoe UI"/>
                <a:cs typeface="Segoe UI" pitchFamily="34" charset="0"/>
              </a:endParaRPr>
            </a:p>
          </p:txBody>
        </p:sp>
        <p:pic>
          <p:nvPicPr>
            <p:cNvPr id="21" name="Graphic 45">
              <a:extLst>
                <a:ext uri="{FF2B5EF4-FFF2-40B4-BE49-F238E27FC236}">
                  <a16:creationId xmlns:a16="http://schemas.microsoft.com/office/drawing/2014/main" id="{5CD2F11D-817E-49EE-2EA8-4DFB070C3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66531" y="4845064"/>
              <a:ext cx="404601" cy="404601"/>
            </a:xfrm>
            <a:prstGeom prst="rect">
              <a:avLst/>
            </a:prstGeom>
            <a:effectLst/>
          </p:spPr>
        </p:pic>
      </p:grpSp>
      <p:sp>
        <p:nvSpPr>
          <p:cNvPr id="26" name="Rectangle 25">
            <a:extLst>
              <a:ext uri="{FF2B5EF4-FFF2-40B4-BE49-F238E27FC236}">
                <a16:creationId xmlns:a16="http://schemas.microsoft.com/office/drawing/2014/main" id="{334BE76A-4069-AFD6-111A-C7E09DB5CACC}"/>
              </a:ext>
            </a:extLst>
          </p:cNvPr>
          <p:cNvSpPr/>
          <p:nvPr/>
        </p:nvSpPr>
        <p:spPr bwMode="auto">
          <a:xfrm>
            <a:off x="586066" y="2298062"/>
            <a:ext cx="2049835" cy="652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Apps</a:t>
            </a:r>
          </a:p>
          <a:p>
            <a:pPr algn="ctr" defTabSz="950663">
              <a:spcBef>
                <a:spcPct val="0"/>
              </a:spcBef>
              <a:spcAft>
                <a:spcPts val="408"/>
              </a:spcAft>
              <a:defRPr/>
            </a:pPr>
            <a:r>
              <a:rPr lang="en-US" sz="1224">
                <a:solidFill>
                  <a:schemeClr val="bg1"/>
                </a:solidFill>
                <a:latin typeface="Segoe UI"/>
                <a:cs typeface="Segoe UI"/>
              </a:rPr>
              <a:t>Application development</a:t>
            </a:r>
          </a:p>
        </p:txBody>
      </p:sp>
      <p:sp>
        <p:nvSpPr>
          <p:cNvPr id="27" name="Rectangle 26">
            <a:extLst>
              <a:ext uri="{FF2B5EF4-FFF2-40B4-BE49-F238E27FC236}">
                <a16:creationId xmlns:a16="http://schemas.microsoft.com/office/drawing/2014/main" id="{8237878E-5F3C-31DF-4A40-2D21B6939663}"/>
              </a:ext>
            </a:extLst>
          </p:cNvPr>
          <p:cNvSpPr/>
          <p:nvPr/>
        </p:nvSpPr>
        <p:spPr bwMode="auto">
          <a:xfrm>
            <a:off x="2833150" y="2298062"/>
            <a:ext cx="2051727" cy="652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Automate</a:t>
            </a:r>
          </a:p>
          <a:p>
            <a:pPr algn="ctr" defTabSz="950663">
              <a:spcBef>
                <a:spcPct val="0"/>
              </a:spcBef>
              <a:spcAft>
                <a:spcPts val="408"/>
              </a:spcAft>
              <a:defRPr/>
            </a:pPr>
            <a:r>
              <a:rPr lang="en-US" sz="1224">
                <a:solidFill>
                  <a:schemeClr val="bg1"/>
                </a:solidFill>
                <a:latin typeface="Segoe UI"/>
                <a:cs typeface="Segoe UI"/>
              </a:rPr>
              <a:t>Process automation</a:t>
            </a:r>
          </a:p>
        </p:txBody>
      </p:sp>
      <p:sp>
        <p:nvSpPr>
          <p:cNvPr id="28" name="Rectangle 27">
            <a:extLst>
              <a:ext uri="{FF2B5EF4-FFF2-40B4-BE49-F238E27FC236}">
                <a16:creationId xmlns:a16="http://schemas.microsoft.com/office/drawing/2014/main" id="{2AA6B2C2-097A-6B9D-8B3C-E2AC94D6F21E}"/>
              </a:ext>
            </a:extLst>
          </p:cNvPr>
          <p:cNvSpPr/>
          <p:nvPr/>
        </p:nvSpPr>
        <p:spPr bwMode="auto">
          <a:xfrm>
            <a:off x="5082126" y="2298062"/>
            <a:ext cx="2051727" cy="652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BI</a:t>
            </a:r>
          </a:p>
          <a:p>
            <a:pPr algn="ctr" defTabSz="950663">
              <a:spcBef>
                <a:spcPct val="0"/>
              </a:spcBef>
              <a:spcAft>
                <a:spcPts val="408"/>
              </a:spcAft>
              <a:defRPr/>
            </a:pPr>
            <a:r>
              <a:rPr lang="en-US" sz="1224">
                <a:solidFill>
                  <a:schemeClr val="bg1"/>
                </a:solidFill>
                <a:latin typeface="Segoe UI"/>
                <a:cs typeface="Segoe UI"/>
              </a:rPr>
              <a:t>Business analytics</a:t>
            </a:r>
          </a:p>
        </p:txBody>
      </p:sp>
      <p:sp>
        <p:nvSpPr>
          <p:cNvPr id="29" name="Rectangle 28">
            <a:extLst>
              <a:ext uri="{FF2B5EF4-FFF2-40B4-BE49-F238E27FC236}">
                <a16:creationId xmlns:a16="http://schemas.microsoft.com/office/drawing/2014/main" id="{EA67B973-757A-433B-4CC5-515FA2B3F4AC}"/>
              </a:ext>
            </a:extLst>
          </p:cNvPr>
          <p:cNvSpPr/>
          <p:nvPr/>
        </p:nvSpPr>
        <p:spPr bwMode="auto">
          <a:xfrm>
            <a:off x="7331103" y="2298062"/>
            <a:ext cx="2243857" cy="652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Virtual Agents</a:t>
            </a:r>
          </a:p>
          <a:p>
            <a:pPr algn="ctr" defTabSz="950663">
              <a:spcBef>
                <a:spcPct val="0"/>
              </a:spcBef>
              <a:spcAft>
                <a:spcPts val="408"/>
              </a:spcAft>
              <a:defRPr/>
            </a:pPr>
            <a:r>
              <a:rPr lang="en-US" sz="1224">
                <a:solidFill>
                  <a:schemeClr val="bg1"/>
                </a:solidFill>
                <a:latin typeface="Segoe UI"/>
                <a:cs typeface="Segoe UI"/>
              </a:rPr>
              <a:t>Intelligent bots</a:t>
            </a:r>
          </a:p>
        </p:txBody>
      </p:sp>
      <p:sp>
        <p:nvSpPr>
          <p:cNvPr id="30" name="Rectangle 29">
            <a:extLst>
              <a:ext uri="{FF2B5EF4-FFF2-40B4-BE49-F238E27FC236}">
                <a16:creationId xmlns:a16="http://schemas.microsoft.com/office/drawing/2014/main" id="{F33C6E2A-1661-F032-AEDA-5A83161E9BF3}"/>
              </a:ext>
            </a:extLst>
          </p:cNvPr>
          <p:cNvSpPr/>
          <p:nvPr/>
        </p:nvSpPr>
        <p:spPr bwMode="auto">
          <a:xfrm>
            <a:off x="9772208" y="2298062"/>
            <a:ext cx="2051727" cy="652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Pages</a:t>
            </a:r>
          </a:p>
          <a:p>
            <a:pPr algn="ctr" defTabSz="950663">
              <a:spcBef>
                <a:spcPct val="0"/>
              </a:spcBef>
              <a:spcAft>
                <a:spcPts val="408"/>
              </a:spcAft>
              <a:defRPr/>
            </a:pPr>
            <a:r>
              <a:rPr lang="en-US" sz="1224">
                <a:solidFill>
                  <a:schemeClr val="bg1"/>
                </a:solidFill>
                <a:latin typeface="Segoe UI"/>
                <a:cs typeface="Segoe UI"/>
              </a:rPr>
              <a:t>External websites</a:t>
            </a:r>
          </a:p>
        </p:txBody>
      </p:sp>
      <p:cxnSp>
        <p:nvCxnSpPr>
          <p:cNvPr id="32" name="Straight Connector 31">
            <a:extLst>
              <a:ext uri="{FF2B5EF4-FFF2-40B4-BE49-F238E27FC236}">
                <a16:creationId xmlns:a16="http://schemas.microsoft.com/office/drawing/2014/main" id="{B2254E95-65ED-A693-CC5C-4204A97C13AA}"/>
              </a:ext>
              <a:ext uri="{C183D7F6-B498-43B3-948B-1728B52AA6E4}">
                <adec:decorative xmlns:adec="http://schemas.microsoft.com/office/drawing/2017/decorative" val="1"/>
              </a:ext>
            </a:extLst>
          </p:cNvPr>
          <p:cNvCxnSpPr>
            <a:cxnSpLocks/>
          </p:cNvCxnSpPr>
          <p:nvPr/>
        </p:nvCxnSpPr>
        <p:spPr>
          <a:xfrm>
            <a:off x="1803891" y="1643536"/>
            <a:ext cx="8994807" cy="0"/>
          </a:xfrm>
          <a:prstGeom prst="line">
            <a:avLst/>
          </a:prstGeom>
          <a:ln w="19050">
            <a:solidFill>
              <a:schemeClr val="bg1">
                <a:lumMod val="75000"/>
                <a:lumOff val="25000"/>
              </a:schemeClr>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3" name="object 33" descr="Power Apps icon">
            <a:extLst>
              <a:ext uri="{FF2B5EF4-FFF2-40B4-BE49-F238E27FC236}">
                <a16:creationId xmlns:a16="http://schemas.microsoft.com/office/drawing/2014/main" id="{C3CADA1F-C8DD-976E-BE90-5C64D4D1FE58}"/>
              </a:ext>
            </a:extLst>
          </p:cNvPr>
          <p:cNvSpPr/>
          <p:nvPr/>
        </p:nvSpPr>
        <p:spPr>
          <a:xfrm>
            <a:off x="1153192" y="1166843"/>
            <a:ext cx="932603" cy="932603"/>
          </a:xfrm>
          <a:prstGeom prst="rect">
            <a:avLst/>
          </a:prstGeom>
          <a:blipFill>
            <a:blip r:embed="rId7" cstate="print"/>
            <a:stretch>
              <a:fillRect/>
            </a:stretch>
          </a:blipFill>
        </p:spPr>
        <p:txBody>
          <a:bodyPr wrap="square" lIns="0" tIns="0" rIns="0" bIns="0" rtlCol="0"/>
          <a:lstStyle/>
          <a:p>
            <a:pPr defTabSz="932597">
              <a:defRPr/>
            </a:pPr>
            <a:endParaRPr sz="1836">
              <a:solidFill>
                <a:prstClr val="white"/>
              </a:solidFill>
              <a:latin typeface="Segoe UI"/>
            </a:endParaRPr>
          </a:p>
        </p:txBody>
      </p:sp>
      <p:sp>
        <p:nvSpPr>
          <p:cNvPr id="34" name="object 34" descr="Power Automate icon">
            <a:extLst>
              <a:ext uri="{FF2B5EF4-FFF2-40B4-BE49-F238E27FC236}">
                <a16:creationId xmlns:a16="http://schemas.microsoft.com/office/drawing/2014/main" id="{57CBCEFB-C5F8-625A-8A70-0A6B3C86DDF6}"/>
              </a:ext>
            </a:extLst>
          </p:cNvPr>
          <p:cNvSpPr/>
          <p:nvPr/>
        </p:nvSpPr>
        <p:spPr>
          <a:xfrm>
            <a:off x="3440744" y="1166843"/>
            <a:ext cx="932603" cy="932603"/>
          </a:xfrm>
          <a:prstGeom prst="rect">
            <a:avLst/>
          </a:prstGeom>
          <a:blipFill>
            <a:blip r:embed="rId8" cstate="print"/>
            <a:stretch>
              <a:fillRect/>
            </a:stretch>
          </a:blipFill>
        </p:spPr>
        <p:txBody>
          <a:bodyPr wrap="square" lIns="0" tIns="0" rIns="0" bIns="0" rtlCol="0"/>
          <a:lstStyle/>
          <a:p>
            <a:pPr defTabSz="932597">
              <a:defRPr/>
            </a:pPr>
            <a:endParaRPr sz="1836">
              <a:solidFill>
                <a:prstClr val="white"/>
              </a:solidFill>
              <a:latin typeface="Segoe UI"/>
            </a:endParaRPr>
          </a:p>
        </p:txBody>
      </p:sp>
      <p:sp>
        <p:nvSpPr>
          <p:cNvPr id="35" name="object 35" descr="Power BI icon">
            <a:extLst>
              <a:ext uri="{FF2B5EF4-FFF2-40B4-BE49-F238E27FC236}">
                <a16:creationId xmlns:a16="http://schemas.microsoft.com/office/drawing/2014/main" id="{BB79BC6A-FB18-117D-552B-A249A1014129}"/>
              </a:ext>
            </a:extLst>
          </p:cNvPr>
          <p:cNvSpPr/>
          <p:nvPr/>
        </p:nvSpPr>
        <p:spPr>
          <a:xfrm>
            <a:off x="5653608" y="1166843"/>
            <a:ext cx="932603" cy="932603"/>
          </a:xfrm>
          <a:prstGeom prst="rect">
            <a:avLst/>
          </a:prstGeom>
          <a:blipFill>
            <a:blip r:embed="rId9" cstate="print"/>
            <a:stretch>
              <a:fillRect/>
            </a:stretch>
          </a:blipFill>
        </p:spPr>
        <p:txBody>
          <a:bodyPr wrap="square" lIns="0" tIns="0" rIns="0" bIns="0" rtlCol="0"/>
          <a:lstStyle/>
          <a:p>
            <a:pPr defTabSz="932597">
              <a:defRPr/>
            </a:pPr>
            <a:endParaRPr sz="1836">
              <a:solidFill>
                <a:prstClr val="white"/>
              </a:solidFill>
              <a:latin typeface="Segoe UI"/>
            </a:endParaRPr>
          </a:p>
        </p:txBody>
      </p:sp>
      <p:sp>
        <p:nvSpPr>
          <p:cNvPr id="36" name="object 36" descr="Power Virtual Agents icon">
            <a:extLst>
              <a:ext uri="{FF2B5EF4-FFF2-40B4-BE49-F238E27FC236}">
                <a16:creationId xmlns:a16="http://schemas.microsoft.com/office/drawing/2014/main" id="{1FC5AF43-B3F5-4315-2A32-091B869EF0BD}"/>
              </a:ext>
            </a:extLst>
          </p:cNvPr>
          <p:cNvSpPr/>
          <p:nvPr/>
        </p:nvSpPr>
        <p:spPr>
          <a:xfrm>
            <a:off x="8035539" y="1167620"/>
            <a:ext cx="931049" cy="931049"/>
          </a:xfrm>
          <a:prstGeom prst="rect">
            <a:avLst/>
          </a:prstGeom>
          <a:blipFill>
            <a:blip r:embed="rId10" cstate="print"/>
            <a:stretch>
              <a:fillRect/>
            </a:stretch>
          </a:blipFill>
        </p:spPr>
        <p:txBody>
          <a:bodyPr wrap="square" lIns="0" tIns="0" rIns="0" bIns="0" rtlCol="0"/>
          <a:lstStyle/>
          <a:p>
            <a:pPr defTabSz="932597">
              <a:defRPr/>
            </a:pPr>
            <a:endParaRPr sz="1836">
              <a:solidFill>
                <a:prstClr val="white"/>
              </a:solidFill>
              <a:latin typeface="Segoe UI"/>
            </a:endParaRPr>
          </a:p>
        </p:txBody>
      </p:sp>
      <p:pic>
        <p:nvPicPr>
          <p:cNvPr id="37" name="Graphic 36" descr="Power Pages icon">
            <a:extLst>
              <a:ext uri="{FF2B5EF4-FFF2-40B4-BE49-F238E27FC236}">
                <a16:creationId xmlns:a16="http://schemas.microsoft.com/office/drawing/2014/main" id="{1191F993-79A4-4D07-BF3E-C5C6CC7851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83562" y="1118635"/>
            <a:ext cx="1029019" cy="1029019"/>
          </a:xfrm>
          <a:prstGeom prst="rect">
            <a:avLst/>
          </a:prstGeom>
        </p:spPr>
      </p:pic>
      <p:sp>
        <p:nvSpPr>
          <p:cNvPr id="38" name="Rectangle 37">
            <a:extLst>
              <a:ext uri="{FF2B5EF4-FFF2-40B4-BE49-F238E27FC236}">
                <a16:creationId xmlns:a16="http://schemas.microsoft.com/office/drawing/2014/main" id="{5A42D01D-DAEE-780F-D71F-CA6DEBA27B09}"/>
              </a:ext>
            </a:extLst>
          </p:cNvPr>
          <p:cNvSpPr/>
          <p:nvPr/>
        </p:nvSpPr>
        <p:spPr bwMode="auto">
          <a:xfrm>
            <a:off x="1123835" y="5136657"/>
            <a:ext cx="1585426" cy="55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Data</a:t>
            </a:r>
            <a:br>
              <a:rPr lang="en-US" sz="1836" b="1" spc="-51">
                <a:ln w="3175">
                  <a:noFill/>
                </a:ln>
                <a:solidFill>
                  <a:schemeClr val="bg1"/>
                </a:solidFill>
                <a:latin typeface="+mj-lt"/>
                <a:cs typeface="Segoe UI" panose="020B0502040204020203" pitchFamily="34" charset="0"/>
              </a:rPr>
            </a:br>
            <a:r>
              <a:rPr lang="en-US" sz="1836" b="1" spc="-51">
                <a:ln w="3175">
                  <a:noFill/>
                </a:ln>
                <a:solidFill>
                  <a:schemeClr val="bg1"/>
                </a:solidFill>
                <a:latin typeface="+mj-lt"/>
                <a:cs typeface="Segoe UI" panose="020B0502040204020203" pitchFamily="34" charset="0"/>
              </a:rPr>
              <a:t>connectors</a:t>
            </a:r>
          </a:p>
        </p:txBody>
      </p:sp>
      <p:sp>
        <p:nvSpPr>
          <p:cNvPr id="39" name="Rectangle 38">
            <a:extLst>
              <a:ext uri="{FF2B5EF4-FFF2-40B4-BE49-F238E27FC236}">
                <a16:creationId xmlns:a16="http://schemas.microsoft.com/office/drawing/2014/main" id="{B4AD70AC-BCD1-8B31-E644-7DF82433224D}"/>
              </a:ext>
            </a:extLst>
          </p:cNvPr>
          <p:cNvSpPr/>
          <p:nvPr/>
        </p:nvSpPr>
        <p:spPr bwMode="auto">
          <a:xfrm>
            <a:off x="3272146" y="5136657"/>
            <a:ext cx="1585426" cy="55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AI </a:t>
            </a:r>
            <a:br>
              <a:rPr lang="en-US" sz="1836" b="1" spc="-51">
                <a:ln w="3175">
                  <a:noFill/>
                </a:ln>
                <a:solidFill>
                  <a:schemeClr val="bg1"/>
                </a:solidFill>
                <a:latin typeface="+mj-lt"/>
                <a:cs typeface="Segoe UI" panose="020B0502040204020203" pitchFamily="34" charset="0"/>
              </a:rPr>
            </a:br>
            <a:r>
              <a:rPr lang="en-US" sz="1836" b="1" spc="-51">
                <a:ln w="3175">
                  <a:noFill/>
                </a:ln>
                <a:solidFill>
                  <a:schemeClr val="bg1"/>
                </a:solidFill>
                <a:latin typeface="+mj-lt"/>
                <a:cs typeface="Segoe UI" panose="020B0502040204020203" pitchFamily="34" charset="0"/>
              </a:rPr>
              <a:t>Builder</a:t>
            </a:r>
          </a:p>
        </p:txBody>
      </p:sp>
      <p:sp>
        <p:nvSpPr>
          <p:cNvPr id="40" name="Rectangle 39">
            <a:extLst>
              <a:ext uri="{FF2B5EF4-FFF2-40B4-BE49-F238E27FC236}">
                <a16:creationId xmlns:a16="http://schemas.microsoft.com/office/drawing/2014/main" id="{08DC9EDF-9BED-B7E6-459A-FEB4D0CB7047}"/>
              </a:ext>
            </a:extLst>
          </p:cNvPr>
          <p:cNvSpPr/>
          <p:nvPr/>
        </p:nvSpPr>
        <p:spPr bwMode="auto">
          <a:xfrm>
            <a:off x="5420456" y="5136657"/>
            <a:ext cx="1585426" cy="55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Microsoft Dataverse</a:t>
            </a:r>
          </a:p>
        </p:txBody>
      </p:sp>
      <p:sp>
        <p:nvSpPr>
          <p:cNvPr id="41" name="Rectangle 40">
            <a:extLst>
              <a:ext uri="{FF2B5EF4-FFF2-40B4-BE49-F238E27FC236}">
                <a16:creationId xmlns:a16="http://schemas.microsoft.com/office/drawing/2014/main" id="{0E4429FC-0A39-B801-8C5D-9394761A2F28}"/>
              </a:ext>
            </a:extLst>
          </p:cNvPr>
          <p:cNvSpPr/>
          <p:nvPr/>
        </p:nvSpPr>
        <p:spPr bwMode="auto">
          <a:xfrm>
            <a:off x="7568767" y="5136657"/>
            <a:ext cx="1585426" cy="55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Power </a:t>
            </a:r>
            <a:br>
              <a:rPr lang="en-US" sz="1836" b="1" spc="-51">
                <a:ln w="3175">
                  <a:noFill/>
                </a:ln>
                <a:solidFill>
                  <a:schemeClr val="bg1"/>
                </a:solidFill>
                <a:latin typeface="+mj-lt"/>
                <a:cs typeface="Segoe UI" panose="020B0502040204020203" pitchFamily="34" charset="0"/>
              </a:rPr>
            </a:br>
            <a:r>
              <a:rPr lang="en-US" sz="1836" b="1" spc="-51">
                <a:ln w="3175">
                  <a:noFill/>
                </a:ln>
                <a:solidFill>
                  <a:schemeClr val="bg1"/>
                </a:solidFill>
                <a:latin typeface="+mj-lt"/>
                <a:cs typeface="Segoe UI" panose="020B0502040204020203" pitchFamily="34" charset="0"/>
              </a:rPr>
              <a:t>Fx</a:t>
            </a:r>
          </a:p>
        </p:txBody>
      </p:sp>
      <p:sp>
        <p:nvSpPr>
          <p:cNvPr id="42" name="Rectangle 41">
            <a:extLst>
              <a:ext uri="{FF2B5EF4-FFF2-40B4-BE49-F238E27FC236}">
                <a16:creationId xmlns:a16="http://schemas.microsoft.com/office/drawing/2014/main" id="{6129F718-2B2E-5AA9-31AB-7AABB74A2079}"/>
              </a:ext>
            </a:extLst>
          </p:cNvPr>
          <p:cNvSpPr/>
          <p:nvPr/>
        </p:nvSpPr>
        <p:spPr bwMode="auto">
          <a:xfrm>
            <a:off x="9717076" y="5136657"/>
            <a:ext cx="1585426" cy="55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Managed </a:t>
            </a:r>
          </a:p>
          <a:p>
            <a:pPr algn="ctr" defTabSz="950663" fontAlgn="base">
              <a:spcBef>
                <a:spcPct val="0"/>
              </a:spcBef>
              <a:spcAft>
                <a:spcPts val="408"/>
              </a:spcAft>
              <a:defRPr/>
            </a:pPr>
            <a:r>
              <a:rPr lang="en-US" sz="1836" b="1" spc="-51">
                <a:ln w="3175">
                  <a:noFill/>
                </a:ln>
                <a:solidFill>
                  <a:schemeClr val="bg1"/>
                </a:solidFill>
                <a:latin typeface="+mj-lt"/>
                <a:cs typeface="Segoe UI" panose="020B0502040204020203" pitchFamily="34" charset="0"/>
              </a:rPr>
              <a:t>Environments</a:t>
            </a:r>
            <a:r>
              <a:rPr lang="en-US" sz="1836" b="1" spc="-51">
                <a:ln w="3175">
                  <a:noFill/>
                </a:ln>
                <a:solidFill>
                  <a:schemeClr val="bg1"/>
                </a:solidFill>
                <a:cs typeface="Segoe UI" panose="020B0502040204020203" pitchFamily="34" charset="0"/>
              </a:rPr>
              <a:t> </a:t>
            </a:r>
          </a:p>
        </p:txBody>
      </p:sp>
      <p:grpSp>
        <p:nvGrpSpPr>
          <p:cNvPr id="14" name="Group 13" descr="Managed Environments for Power Platform icon">
            <a:extLst>
              <a:ext uri="{FF2B5EF4-FFF2-40B4-BE49-F238E27FC236}">
                <a16:creationId xmlns:a16="http://schemas.microsoft.com/office/drawing/2014/main" id="{75161BFF-113B-C8F1-CA37-C1FDE7783F1F}"/>
              </a:ext>
            </a:extLst>
          </p:cNvPr>
          <p:cNvGrpSpPr/>
          <p:nvPr/>
        </p:nvGrpSpPr>
        <p:grpSpPr>
          <a:xfrm>
            <a:off x="10136748" y="4204388"/>
            <a:ext cx="746083" cy="746083"/>
            <a:chOff x="9938026" y="4122324"/>
            <a:chExt cx="731520" cy="731520"/>
          </a:xfrm>
        </p:grpSpPr>
        <p:sp>
          <p:nvSpPr>
            <p:cNvPr id="11" name="Oval 10">
              <a:extLst>
                <a:ext uri="{FF2B5EF4-FFF2-40B4-BE49-F238E27FC236}">
                  <a16:creationId xmlns:a16="http://schemas.microsoft.com/office/drawing/2014/main" id="{91B168F5-9C36-0FA3-2D3E-D121535C1953}"/>
                </a:ext>
              </a:extLst>
            </p:cNvPr>
            <p:cNvSpPr/>
            <p:nvPr/>
          </p:nvSpPr>
          <p:spPr bwMode="auto">
            <a:xfrm>
              <a:off x="9938026" y="4122324"/>
              <a:ext cx="731520" cy="731520"/>
            </a:xfrm>
            <a:prstGeom prst="ellipse">
              <a:avLst/>
            </a:prstGeom>
            <a:solidFill>
              <a:schemeClr val="bg1"/>
            </a:solidFill>
            <a:ln w="15875">
              <a:gradFill>
                <a:gsLst>
                  <a:gs pos="0">
                    <a:srgbClr val="8DC8E8"/>
                  </a:gs>
                  <a:gs pos="100000">
                    <a:srgbClr val="D4EC94"/>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a:solidFill>
                  <a:prstClr val="white"/>
                </a:solidFill>
                <a:latin typeface="Segoe UI"/>
                <a:cs typeface="Segoe UI" pitchFamily="34" charset="0"/>
              </a:endParaRPr>
            </a:p>
          </p:txBody>
        </p:sp>
        <p:pic>
          <p:nvPicPr>
            <p:cNvPr id="43" name="Picture 42" descr="Icon&#10;&#10;Description automatically generated">
              <a:extLst>
                <a:ext uri="{FF2B5EF4-FFF2-40B4-BE49-F238E27FC236}">
                  <a16:creationId xmlns:a16="http://schemas.microsoft.com/office/drawing/2014/main" id="{5533A5FB-0F68-29EE-393A-172694A785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28963" y="4206555"/>
              <a:ext cx="548640" cy="548640"/>
            </a:xfrm>
            <a:prstGeom prst="rect">
              <a:avLst/>
            </a:prstGeom>
          </p:spPr>
        </p:pic>
      </p:grpSp>
      <p:grpSp>
        <p:nvGrpSpPr>
          <p:cNvPr id="12" name="Group 11" descr="Data connectors icon">
            <a:extLst>
              <a:ext uri="{FF2B5EF4-FFF2-40B4-BE49-F238E27FC236}">
                <a16:creationId xmlns:a16="http://schemas.microsoft.com/office/drawing/2014/main" id="{9BDF2893-F633-E318-4806-4946D69A939D}"/>
              </a:ext>
            </a:extLst>
          </p:cNvPr>
          <p:cNvGrpSpPr/>
          <p:nvPr/>
        </p:nvGrpSpPr>
        <p:grpSpPr>
          <a:xfrm>
            <a:off x="1543507" y="4204388"/>
            <a:ext cx="746083" cy="746083"/>
            <a:chOff x="1512515" y="4122324"/>
            <a:chExt cx="731520" cy="731520"/>
          </a:xfrm>
        </p:grpSpPr>
        <p:sp>
          <p:nvSpPr>
            <p:cNvPr id="13" name="Oval 12">
              <a:extLst>
                <a:ext uri="{FF2B5EF4-FFF2-40B4-BE49-F238E27FC236}">
                  <a16:creationId xmlns:a16="http://schemas.microsoft.com/office/drawing/2014/main" id="{ADEFBD32-770F-E22D-F32B-5C45C715ED5A}"/>
                </a:ext>
              </a:extLst>
            </p:cNvPr>
            <p:cNvSpPr/>
            <p:nvPr/>
          </p:nvSpPr>
          <p:spPr bwMode="auto">
            <a:xfrm>
              <a:off x="1512515" y="4122324"/>
              <a:ext cx="731520" cy="731520"/>
            </a:xfrm>
            <a:prstGeom prst="ellipse">
              <a:avLst/>
            </a:prstGeom>
            <a:solidFill>
              <a:schemeClr val="bg1"/>
            </a:solidFill>
            <a:ln>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a:solidFill>
                  <a:prstClr val="white"/>
                </a:solidFill>
                <a:latin typeface="Segoe UI"/>
                <a:cs typeface="Segoe UI" pitchFamily="34" charset="0"/>
              </a:endParaRPr>
            </a:p>
          </p:txBody>
        </p:sp>
        <p:pic>
          <p:nvPicPr>
            <p:cNvPr id="48" name="Graphic 47">
              <a:extLst>
                <a:ext uri="{FF2B5EF4-FFF2-40B4-BE49-F238E27FC236}">
                  <a16:creationId xmlns:a16="http://schemas.microsoft.com/office/drawing/2014/main" id="{24771F40-0910-7A0A-EDE9-E1CC5E1416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58287" y="4265318"/>
              <a:ext cx="430900" cy="430901"/>
            </a:xfrm>
            <a:prstGeom prst="rect">
              <a:avLst/>
            </a:prstGeom>
          </p:spPr>
        </p:pic>
      </p:grpSp>
      <p:sp>
        <p:nvSpPr>
          <p:cNvPr id="15" name="Title 14">
            <a:extLst>
              <a:ext uri="{FF2B5EF4-FFF2-40B4-BE49-F238E27FC236}">
                <a16:creationId xmlns:a16="http://schemas.microsoft.com/office/drawing/2014/main" id="{45D724E5-E65E-43DD-3E0A-4FD6614706AA}"/>
              </a:ext>
            </a:extLst>
          </p:cNvPr>
          <p:cNvSpPr>
            <a:spLocks noGrp="1"/>
          </p:cNvSpPr>
          <p:nvPr>
            <p:ph type="title"/>
          </p:nvPr>
        </p:nvSpPr>
        <p:spPr>
          <a:xfrm>
            <a:off x="1556798" y="310964"/>
            <a:ext cx="9326033" cy="508524"/>
          </a:xfrm>
        </p:spPr>
        <p:txBody>
          <a:bodyPr vert="horz" wrap="square" lIns="0" tIns="0" rIns="0" bIns="0" rtlCol="0" anchor="b" anchorCtr="0">
            <a:spAutoFit/>
          </a:bodyPr>
          <a:lstStyle/>
          <a:p>
            <a:pPr algn="ctr"/>
            <a:r>
              <a:rPr lang="en-US">
                <a:solidFill>
                  <a:schemeClr val="bg1"/>
                </a:solidFill>
              </a:rPr>
              <a:t>Microsoft Power Platform</a:t>
            </a:r>
          </a:p>
        </p:txBody>
      </p:sp>
    </p:spTree>
    <p:extLst>
      <p:ext uri="{BB962C8B-B14F-4D97-AF65-F5344CB8AC3E}">
        <p14:creationId xmlns:p14="http://schemas.microsoft.com/office/powerpoint/2010/main" val="79835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750"/>
                                        <p:tgtEl>
                                          <p:spTgt spid="5"/>
                                        </p:tgtEl>
                                      </p:cBhvr>
                                    </p:animEffect>
                                  </p:childTnLst>
                                </p:cTn>
                              </p:par>
                              <p:par>
                                <p:cTn id="11" presetID="22" presetClass="entr" presetSubtype="8" fill="hold"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750"/>
                                        <p:tgtEl>
                                          <p:spTgt spid="6"/>
                                        </p:tgtEl>
                                      </p:cBhvr>
                                    </p:animEffect>
                                  </p:childTnLst>
                                </p:cTn>
                              </p:par>
                              <p:par>
                                <p:cTn id="14" presetID="22" presetClass="entr" presetSubtype="8" fill="hold"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750"/>
                                        <p:tgtEl>
                                          <p:spTgt spid="7"/>
                                        </p:tgtEl>
                                      </p:cBhvr>
                                    </p:animEffect>
                                  </p:childTnLst>
                                </p:cTn>
                              </p:par>
                              <p:par>
                                <p:cTn id="17" presetID="22" presetClass="entr" presetSubtype="8"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50"/>
                                        <p:tgtEl>
                                          <p:spTgt spid="3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42" presetClass="path" presetSubtype="0" decel="100000" fill="hold" grpId="1" nodeType="withEffect">
                                  <p:stCondLst>
                                    <p:cond delay="100"/>
                                  </p:stCondLst>
                                  <p:childTnLst>
                                    <p:animMotion origin="layout" path="M 0 -1.85185E-6 L 0 0.03542 " pathEditMode="relative" rAng="0" ptsTypes="AA">
                                      <p:cBhvr>
                                        <p:cTn id="27" dur="700" spd="-100000" fill="hold"/>
                                        <p:tgtEl>
                                          <p:spTgt spid="26"/>
                                        </p:tgtEl>
                                        <p:attrNameLst>
                                          <p:attrName>ppt_x</p:attrName>
                                          <p:attrName>ppt_y</p:attrName>
                                        </p:attrNameLst>
                                      </p:cBhvr>
                                      <p:rCtr x="0" y="1759"/>
                                    </p:animMotion>
                                  </p:childTnLst>
                                </p:cTn>
                              </p:par>
                              <p:par>
                                <p:cTn id="28" presetID="10" presetClass="entr" presetSubtype="0" fill="hold" grpId="0" nodeType="withEffect">
                                  <p:stCondLst>
                                    <p:cond delay="2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250"/>
                                        <p:tgtEl>
                                          <p:spTgt spid="34"/>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42" presetClass="path" presetSubtype="0" decel="100000" fill="hold" grpId="1" nodeType="withEffect">
                                  <p:stCondLst>
                                    <p:cond delay="200"/>
                                  </p:stCondLst>
                                  <p:childTnLst>
                                    <p:animMotion origin="layout" path="M 0 -1.85185E-6 L 0 0.03542 " pathEditMode="relative" rAng="0" ptsTypes="AA">
                                      <p:cBhvr>
                                        <p:cTn id="35" dur="700" spd="-100000" fill="hold"/>
                                        <p:tgtEl>
                                          <p:spTgt spid="27"/>
                                        </p:tgtEl>
                                        <p:attrNameLst>
                                          <p:attrName>ppt_x</p:attrName>
                                          <p:attrName>ppt_y</p:attrName>
                                        </p:attrNameLst>
                                      </p:cBhvr>
                                      <p:rCtr x="0" y="1759"/>
                                    </p:animMotion>
                                  </p:childTnLst>
                                </p:cTn>
                              </p:par>
                              <p:par>
                                <p:cTn id="36" presetID="10" presetClass="entr" presetSubtype="0" fill="hold" grpId="0" nodeType="withEffect">
                                  <p:stCondLst>
                                    <p:cond delay="30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250"/>
                                        <p:tgtEl>
                                          <p:spTgt spid="35"/>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42" presetClass="path" presetSubtype="0" decel="100000" fill="hold" grpId="1" nodeType="withEffect">
                                  <p:stCondLst>
                                    <p:cond delay="300"/>
                                  </p:stCondLst>
                                  <p:childTnLst>
                                    <p:animMotion origin="layout" path="M 0 -1.85185E-6 L 0 0.03542 " pathEditMode="relative" rAng="0" ptsTypes="AA">
                                      <p:cBhvr>
                                        <p:cTn id="43" dur="700" spd="-100000" fill="hold"/>
                                        <p:tgtEl>
                                          <p:spTgt spid="28"/>
                                        </p:tgtEl>
                                        <p:attrNameLst>
                                          <p:attrName>ppt_x</p:attrName>
                                          <p:attrName>ppt_y</p:attrName>
                                        </p:attrNameLst>
                                      </p:cBhvr>
                                      <p:rCtr x="0" y="1759"/>
                                    </p:animMotion>
                                  </p:childTnLst>
                                </p:cTn>
                              </p:par>
                              <p:par>
                                <p:cTn id="44" presetID="10" presetClass="entr" presetSubtype="0" fill="hold" grpId="0" nodeType="withEffect">
                                  <p:stCondLst>
                                    <p:cond delay="4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250"/>
                                        <p:tgtEl>
                                          <p:spTgt spid="36"/>
                                        </p:tgtEl>
                                      </p:cBhvr>
                                    </p:animEffect>
                                  </p:childTnLst>
                                </p:cTn>
                              </p:par>
                              <p:par>
                                <p:cTn id="47" presetID="10" presetClass="entr" presetSubtype="0" fill="hold" grpId="0" nodeType="withEffect">
                                  <p:stCondLst>
                                    <p:cond delay="40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42" presetClass="path" presetSubtype="0" decel="100000" fill="hold" grpId="1" nodeType="withEffect">
                                  <p:stCondLst>
                                    <p:cond delay="400"/>
                                  </p:stCondLst>
                                  <p:childTnLst>
                                    <p:animMotion origin="layout" path="M 0 -1.85185E-6 L 0 0.03542 " pathEditMode="relative" rAng="0" ptsTypes="AA">
                                      <p:cBhvr>
                                        <p:cTn id="51" dur="700" spd="-100000" fill="hold"/>
                                        <p:tgtEl>
                                          <p:spTgt spid="29"/>
                                        </p:tgtEl>
                                        <p:attrNameLst>
                                          <p:attrName>ppt_x</p:attrName>
                                          <p:attrName>ppt_y</p:attrName>
                                        </p:attrNameLst>
                                      </p:cBhvr>
                                      <p:rCtr x="0" y="1759"/>
                                    </p:animMotion>
                                  </p:childTnLst>
                                </p:cTn>
                              </p:par>
                              <p:par>
                                <p:cTn id="52" presetID="10" presetClass="entr" presetSubtype="0" fill="hold" nodeType="withEffect">
                                  <p:stCondLst>
                                    <p:cond delay="50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250"/>
                                        <p:tgtEl>
                                          <p:spTgt spid="3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42" presetClass="path" presetSubtype="0" decel="100000" fill="hold" grpId="1" nodeType="withEffect">
                                  <p:stCondLst>
                                    <p:cond delay="500"/>
                                  </p:stCondLst>
                                  <p:childTnLst>
                                    <p:animMotion origin="layout" path="M 0 -1.85185E-6 L 0 0.03542 " pathEditMode="relative" rAng="0" ptsTypes="AA">
                                      <p:cBhvr>
                                        <p:cTn id="59" dur="700" spd="-100000" fill="hold"/>
                                        <p:tgtEl>
                                          <p:spTgt spid="30"/>
                                        </p:tgtEl>
                                        <p:attrNameLst>
                                          <p:attrName>ppt_x</p:attrName>
                                          <p:attrName>ppt_y</p:attrName>
                                        </p:attrNameLst>
                                      </p:cBhvr>
                                      <p:rCtr x="0" y="1759"/>
                                    </p:animMotion>
                                  </p:childTnLst>
                                </p:cTn>
                              </p:par>
                              <p:par>
                                <p:cTn id="60" presetID="53" presetClass="entr" presetSubtype="16" accel="50000" decel="50000" fill="hold" nodeType="withEffect">
                                  <p:stCondLst>
                                    <p:cond delay="1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6" presetClass="emph" presetSubtype="0" accel="50000" decel="50000" autoRev="1" fill="hold" nodeType="withEffect">
                                  <p:stCondLst>
                                    <p:cond delay="100"/>
                                  </p:stCondLst>
                                  <p:childTnLst>
                                    <p:animScale>
                                      <p:cBhvr>
                                        <p:cTn id="66" dur="300" fill="hold"/>
                                        <p:tgtEl>
                                          <p:spTgt spid="12"/>
                                        </p:tgtEl>
                                      </p:cBhvr>
                                      <p:by x="120000" y="120000"/>
                                    </p:animScale>
                                  </p:childTnLst>
                                </p:cTn>
                              </p:par>
                              <p:par>
                                <p:cTn id="67" presetID="10" presetClass="entr" presetSubtype="0" fill="hold" grpId="0" nodeType="withEffect">
                                  <p:stCondLst>
                                    <p:cond delay="1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42" presetClass="path" presetSubtype="0" decel="100000" fill="hold" grpId="1" nodeType="withEffect">
                                  <p:stCondLst>
                                    <p:cond delay="100"/>
                                  </p:stCondLst>
                                  <p:childTnLst>
                                    <p:animMotion origin="layout" path="M -1.99387E-6 1.45256E-6 L -1.99387E-6 0.0354 " pathEditMode="relative" rAng="0" ptsTypes="AA">
                                      <p:cBhvr>
                                        <p:cTn id="71" dur="700" spd="-100000" fill="hold"/>
                                        <p:tgtEl>
                                          <p:spTgt spid="38"/>
                                        </p:tgtEl>
                                        <p:attrNameLst>
                                          <p:attrName>ppt_x</p:attrName>
                                          <p:attrName>ppt_y</p:attrName>
                                        </p:attrNameLst>
                                      </p:cBhvr>
                                      <p:rCtr x="0" y="1770"/>
                                    </p:animMotion>
                                  </p:childTnLst>
                                </p:cTn>
                              </p:par>
                              <p:par>
                                <p:cTn id="72" presetID="53" presetClass="entr" presetSubtype="16" accel="50000" decel="50000" fill="hold" nodeType="withEffect">
                                  <p:stCondLst>
                                    <p:cond delay="20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transition="in" filter="fade">
                                      <p:cBhvr>
                                        <p:cTn id="76" dur="500"/>
                                        <p:tgtEl>
                                          <p:spTgt spid="10"/>
                                        </p:tgtEl>
                                      </p:cBhvr>
                                    </p:animEffect>
                                  </p:childTnLst>
                                </p:cTn>
                              </p:par>
                              <p:par>
                                <p:cTn id="77" presetID="6" presetClass="emph" presetSubtype="0" accel="50000" decel="50000" autoRev="1" fill="hold" nodeType="withEffect">
                                  <p:stCondLst>
                                    <p:cond delay="200"/>
                                  </p:stCondLst>
                                  <p:childTnLst>
                                    <p:animScale>
                                      <p:cBhvr>
                                        <p:cTn id="78" dur="300" fill="hold"/>
                                        <p:tgtEl>
                                          <p:spTgt spid="10"/>
                                        </p:tgtEl>
                                      </p:cBhvr>
                                      <p:by x="120000" y="120000"/>
                                    </p:animScale>
                                  </p:childTnLst>
                                </p:cTn>
                              </p:par>
                              <p:par>
                                <p:cTn id="79" presetID="10" presetClass="entr" presetSubtype="0" fill="hold" grpId="0" nodeType="withEffect">
                                  <p:stCondLst>
                                    <p:cond delay="20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par>
                                <p:cTn id="82" presetID="42" presetClass="path" presetSubtype="0" decel="100000" fill="hold" grpId="1" nodeType="withEffect">
                                  <p:stCondLst>
                                    <p:cond delay="200"/>
                                  </p:stCondLst>
                                  <p:childTnLst>
                                    <p:animMotion origin="layout" path="M -6.99515E-7 1.45256E-6 L -6.99515E-7 0.0354 " pathEditMode="relative" rAng="0" ptsTypes="AA">
                                      <p:cBhvr>
                                        <p:cTn id="83" dur="700" spd="-100000" fill="hold"/>
                                        <p:tgtEl>
                                          <p:spTgt spid="39"/>
                                        </p:tgtEl>
                                        <p:attrNameLst>
                                          <p:attrName>ppt_x</p:attrName>
                                          <p:attrName>ppt_y</p:attrName>
                                        </p:attrNameLst>
                                      </p:cBhvr>
                                      <p:rCtr x="0" y="1770"/>
                                    </p:animMotion>
                                  </p:childTnLst>
                                </p:cTn>
                              </p:par>
                              <p:par>
                                <p:cTn id="84" presetID="53" presetClass="entr" presetSubtype="16" accel="50000" decel="50000" fill="hold" nodeType="withEffect">
                                  <p:stCondLst>
                                    <p:cond delay="300"/>
                                  </p:stCondLst>
                                  <p:childTnLst>
                                    <p:set>
                                      <p:cBhvr>
                                        <p:cTn id="85" dur="1" fill="hold">
                                          <p:stCondLst>
                                            <p:cond delay="0"/>
                                          </p:stCondLst>
                                        </p:cTn>
                                        <p:tgtEl>
                                          <p:spTgt spid="8"/>
                                        </p:tgtEl>
                                        <p:attrNameLst>
                                          <p:attrName>style.visibility</p:attrName>
                                        </p:attrNameLst>
                                      </p:cBhvr>
                                      <p:to>
                                        <p:strVal val="visible"/>
                                      </p:to>
                                    </p:set>
                                    <p:anim calcmode="lin" valueType="num">
                                      <p:cBhvr>
                                        <p:cTn id="86" dur="500" fill="hold"/>
                                        <p:tgtEl>
                                          <p:spTgt spid="8"/>
                                        </p:tgtEl>
                                        <p:attrNameLst>
                                          <p:attrName>ppt_w</p:attrName>
                                        </p:attrNameLst>
                                      </p:cBhvr>
                                      <p:tavLst>
                                        <p:tav tm="0">
                                          <p:val>
                                            <p:fltVal val="0"/>
                                          </p:val>
                                        </p:tav>
                                        <p:tav tm="100000">
                                          <p:val>
                                            <p:strVal val="#ppt_w"/>
                                          </p:val>
                                        </p:tav>
                                      </p:tavLst>
                                    </p:anim>
                                    <p:anim calcmode="lin" valueType="num">
                                      <p:cBhvr>
                                        <p:cTn id="87" dur="500" fill="hold"/>
                                        <p:tgtEl>
                                          <p:spTgt spid="8"/>
                                        </p:tgtEl>
                                        <p:attrNameLst>
                                          <p:attrName>ppt_h</p:attrName>
                                        </p:attrNameLst>
                                      </p:cBhvr>
                                      <p:tavLst>
                                        <p:tav tm="0">
                                          <p:val>
                                            <p:fltVal val="0"/>
                                          </p:val>
                                        </p:tav>
                                        <p:tav tm="100000">
                                          <p:val>
                                            <p:strVal val="#ppt_h"/>
                                          </p:val>
                                        </p:tav>
                                      </p:tavLst>
                                    </p:anim>
                                    <p:animEffect transition="in" filter="fade">
                                      <p:cBhvr>
                                        <p:cTn id="88" dur="500"/>
                                        <p:tgtEl>
                                          <p:spTgt spid="8"/>
                                        </p:tgtEl>
                                      </p:cBhvr>
                                    </p:animEffect>
                                  </p:childTnLst>
                                </p:cTn>
                              </p:par>
                              <p:par>
                                <p:cTn id="89" presetID="6" presetClass="emph" presetSubtype="0" accel="50000" decel="50000" autoRev="1" fill="hold" nodeType="withEffect">
                                  <p:stCondLst>
                                    <p:cond delay="300"/>
                                  </p:stCondLst>
                                  <p:childTnLst>
                                    <p:animScale>
                                      <p:cBhvr>
                                        <p:cTn id="90" dur="300" fill="hold"/>
                                        <p:tgtEl>
                                          <p:spTgt spid="8"/>
                                        </p:tgtEl>
                                      </p:cBhvr>
                                      <p:by x="120000" y="120000"/>
                                    </p:animScale>
                                  </p:childTnLst>
                                </p:cTn>
                              </p:par>
                              <p:par>
                                <p:cTn id="91" presetID="10" presetClass="entr" presetSubtype="0" fill="hold" grpId="0" nodeType="withEffect">
                                  <p:stCondLst>
                                    <p:cond delay="30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42" presetClass="path" presetSubtype="0" decel="100000" fill="hold" grpId="1" nodeType="withEffect">
                                  <p:stCondLst>
                                    <p:cond delay="300"/>
                                  </p:stCondLst>
                                  <p:childTnLst>
                                    <p:animMotion origin="layout" path="M 5.94843E-7 1.45256E-6 L 5.94843E-7 0.0354 " pathEditMode="relative" rAng="0" ptsTypes="AA">
                                      <p:cBhvr>
                                        <p:cTn id="95" dur="700" spd="-100000" fill="hold"/>
                                        <p:tgtEl>
                                          <p:spTgt spid="40"/>
                                        </p:tgtEl>
                                        <p:attrNameLst>
                                          <p:attrName>ppt_x</p:attrName>
                                          <p:attrName>ppt_y</p:attrName>
                                        </p:attrNameLst>
                                      </p:cBhvr>
                                      <p:rCtr x="0" y="1770"/>
                                    </p:animMotion>
                                  </p:childTnLst>
                                </p:cTn>
                              </p:par>
                              <p:par>
                                <p:cTn id="96" presetID="53" presetClass="entr" presetSubtype="16" accel="50000" decel="50000" fill="hold" nodeType="withEffect">
                                  <p:stCondLst>
                                    <p:cond delay="400"/>
                                  </p:stCondLst>
                                  <p:childTnLst>
                                    <p:set>
                                      <p:cBhvr>
                                        <p:cTn id="97" dur="1" fill="hold">
                                          <p:stCondLst>
                                            <p:cond delay="0"/>
                                          </p:stCondLst>
                                        </p:cTn>
                                        <p:tgtEl>
                                          <p:spTgt spid="9"/>
                                        </p:tgtEl>
                                        <p:attrNameLst>
                                          <p:attrName>style.visibility</p:attrName>
                                        </p:attrNameLst>
                                      </p:cBhvr>
                                      <p:to>
                                        <p:strVal val="visible"/>
                                      </p:to>
                                    </p:set>
                                    <p:anim calcmode="lin" valueType="num">
                                      <p:cBhvr>
                                        <p:cTn id="98" dur="500" fill="hold"/>
                                        <p:tgtEl>
                                          <p:spTgt spid="9"/>
                                        </p:tgtEl>
                                        <p:attrNameLst>
                                          <p:attrName>ppt_w</p:attrName>
                                        </p:attrNameLst>
                                      </p:cBhvr>
                                      <p:tavLst>
                                        <p:tav tm="0">
                                          <p:val>
                                            <p:fltVal val="0"/>
                                          </p:val>
                                        </p:tav>
                                        <p:tav tm="100000">
                                          <p:val>
                                            <p:strVal val="#ppt_w"/>
                                          </p:val>
                                        </p:tav>
                                      </p:tavLst>
                                    </p:anim>
                                    <p:anim calcmode="lin" valueType="num">
                                      <p:cBhvr>
                                        <p:cTn id="99" dur="500" fill="hold"/>
                                        <p:tgtEl>
                                          <p:spTgt spid="9"/>
                                        </p:tgtEl>
                                        <p:attrNameLst>
                                          <p:attrName>ppt_h</p:attrName>
                                        </p:attrNameLst>
                                      </p:cBhvr>
                                      <p:tavLst>
                                        <p:tav tm="0">
                                          <p:val>
                                            <p:fltVal val="0"/>
                                          </p:val>
                                        </p:tav>
                                        <p:tav tm="100000">
                                          <p:val>
                                            <p:strVal val="#ppt_h"/>
                                          </p:val>
                                        </p:tav>
                                      </p:tavLst>
                                    </p:anim>
                                    <p:animEffect transition="in" filter="fade">
                                      <p:cBhvr>
                                        <p:cTn id="100" dur="500"/>
                                        <p:tgtEl>
                                          <p:spTgt spid="9"/>
                                        </p:tgtEl>
                                      </p:cBhvr>
                                    </p:animEffect>
                                  </p:childTnLst>
                                </p:cTn>
                              </p:par>
                              <p:par>
                                <p:cTn id="101" presetID="6" presetClass="emph" presetSubtype="0" accel="50000" decel="50000" autoRev="1" fill="hold" nodeType="withEffect">
                                  <p:stCondLst>
                                    <p:cond delay="400"/>
                                  </p:stCondLst>
                                  <p:childTnLst>
                                    <p:animScale>
                                      <p:cBhvr>
                                        <p:cTn id="102" dur="300" fill="hold"/>
                                        <p:tgtEl>
                                          <p:spTgt spid="9"/>
                                        </p:tgtEl>
                                      </p:cBhvr>
                                      <p:by x="120000" y="120000"/>
                                    </p:animScale>
                                  </p:childTnLst>
                                </p:cTn>
                              </p:par>
                              <p:par>
                                <p:cTn id="103" presetID="10" presetClass="entr" presetSubtype="0" fill="hold" grpId="0" nodeType="withEffect">
                                  <p:stCondLst>
                                    <p:cond delay="400"/>
                                  </p:stCondLst>
                                  <p:childTnLst>
                                    <p:set>
                                      <p:cBhvr>
                                        <p:cTn id="104" dur="1" fill="hold">
                                          <p:stCondLst>
                                            <p:cond delay="0"/>
                                          </p:stCondLst>
                                        </p:cTn>
                                        <p:tgtEl>
                                          <p:spTgt spid="41"/>
                                        </p:tgtEl>
                                        <p:attrNameLst>
                                          <p:attrName>style.visibility</p:attrName>
                                        </p:attrNameLst>
                                      </p:cBhvr>
                                      <p:to>
                                        <p:strVal val="visible"/>
                                      </p:to>
                                    </p:set>
                                    <p:animEffect transition="in" filter="fade">
                                      <p:cBhvr>
                                        <p:cTn id="105" dur="500"/>
                                        <p:tgtEl>
                                          <p:spTgt spid="41"/>
                                        </p:tgtEl>
                                      </p:cBhvr>
                                    </p:animEffect>
                                  </p:childTnLst>
                                </p:cTn>
                              </p:par>
                              <p:par>
                                <p:cTn id="106" presetID="42" presetClass="path" presetSubtype="0" decel="100000" fill="hold" grpId="1" nodeType="withEffect">
                                  <p:stCondLst>
                                    <p:cond delay="400"/>
                                  </p:stCondLst>
                                  <p:childTnLst>
                                    <p:animMotion origin="layout" path="M 4.24049E-6 1.45256E-6 L 4.24049E-6 0.0354 " pathEditMode="relative" rAng="0" ptsTypes="AA">
                                      <p:cBhvr>
                                        <p:cTn id="107" dur="700" spd="-100000" fill="hold"/>
                                        <p:tgtEl>
                                          <p:spTgt spid="41"/>
                                        </p:tgtEl>
                                        <p:attrNameLst>
                                          <p:attrName>ppt_x</p:attrName>
                                          <p:attrName>ppt_y</p:attrName>
                                        </p:attrNameLst>
                                      </p:cBhvr>
                                      <p:rCtr x="0" y="1770"/>
                                    </p:animMotion>
                                  </p:childTnLst>
                                </p:cTn>
                              </p:par>
                              <p:par>
                                <p:cTn id="108" presetID="53" presetClass="entr" presetSubtype="16" accel="50000" decel="50000" fill="hold" nodeType="withEffect">
                                  <p:stCondLst>
                                    <p:cond delay="500"/>
                                  </p:stCondLst>
                                  <p:childTnLst>
                                    <p:set>
                                      <p:cBhvr>
                                        <p:cTn id="109" dur="1" fill="hold">
                                          <p:stCondLst>
                                            <p:cond delay="0"/>
                                          </p:stCondLst>
                                        </p:cTn>
                                        <p:tgtEl>
                                          <p:spTgt spid="14"/>
                                        </p:tgtEl>
                                        <p:attrNameLst>
                                          <p:attrName>style.visibility</p:attrName>
                                        </p:attrNameLst>
                                      </p:cBhvr>
                                      <p:to>
                                        <p:strVal val="visible"/>
                                      </p:to>
                                    </p:set>
                                    <p:anim calcmode="lin" valueType="num">
                                      <p:cBhvr>
                                        <p:cTn id="110" dur="500" fill="hold"/>
                                        <p:tgtEl>
                                          <p:spTgt spid="14"/>
                                        </p:tgtEl>
                                        <p:attrNameLst>
                                          <p:attrName>ppt_w</p:attrName>
                                        </p:attrNameLst>
                                      </p:cBhvr>
                                      <p:tavLst>
                                        <p:tav tm="0">
                                          <p:val>
                                            <p:fltVal val="0"/>
                                          </p:val>
                                        </p:tav>
                                        <p:tav tm="100000">
                                          <p:val>
                                            <p:strVal val="#ppt_w"/>
                                          </p:val>
                                        </p:tav>
                                      </p:tavLst>
                                    </p:anim>
                                    <p:anim calcmode="lin" valueType="num">
                                      <p:cBhvr>
                                        <p:cTn id="111" dur="500" fill="hold"/>
                                        <p:tgtEl>
                                          <p:spTgt spid="14"/>
                                        </p:tgtEl>
                                        <p:attrNameLst>
                                          <p:attrName>ppt_h</p:attrName>
                                        </p:attrNameLst>
                                      </p:cBhvr>
                                      <p:tavLst>
                                        <p:tav tm="0">
                                          <p:val>
                                            <p:fltVal val="0"/>
                                          </p:val>
                                        </p:tav>
                                        <p:tav tm="100000">
                                          <p:val>
                                            <p:strVal val="#ppt_h"/>
                                          </p:val>
                                        </p:tav>
                                      </p:tavLst>
                                    </p:anim>
                                    <p:animEffect transition="in" filter="fade">
                                      <p:cBhvr>
                                        <p:cTn id="112" dur="500"/>
                                        <p:tgtEl>
                                          <p:spTgt spid="14"/>
                                        </p:tgtEl>
                                      </p:cBhvr>
                                    </p:animEffect>
                                  </p:childTnLst>
                                </p:cTn>
                              </p:par>
                              <p:par>
                                <p:cTn id="113" presetID="6" presetClass="emph" presetSubtype="0" accel="50000" decel="50000" autoRev="1" fill="hold" nodeType="withEffect">
                                  <p:stCondLst>
                                    <p:cond delay="500"/>
                                  </p:stCondLst>
                                  <p:childTnLst>
                                    <p:animScale>
                                      <p:cBhvr>
                                        <p:cTn id="114" dur="300" fill="hold"/>
                                        <p:tgtEl>
                                          <p:spTgt spid="14"/>
                                        </p:tgtEl>
                                      </p:cBhvr>
                                      <p:by x="120000" y="120000"/>
                                    </p:animScale>
                                  </p:childTnLst>
                                </p:cTn>
                              </p:par>
                              <p:par>
                                <p:cTn id="115" presetID="10" presetClass="entr" presetSubtype="0" fill="hold" grpId="0" nodeType="withEffect">
                                  <p:stCondLst>
                                    <p:cond delay="50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42" presetClass="path" presetSubtype="0" decel="100000" fill="hold" grpId="1" nodeType="withEffect">
                                  <p:stCondLst>
                                    <p:cond delay="500"/>
                                  </p:stCondLst>
                                  <p:childTnLst>
                                    <p:animMotion origin="layout" path="M -4.46515E-6 1.45256E-6 L -4.46515E-6 0.0354 " pathEditMode="relative" rAng="0" ptsTypes="AA">
                                      <p:cBhvr>
                                        <p:cTn id="119" dur="700" spd="-100000" fill="hold"/>
                                        <p:tgtEl>
                                          <p:spTgt spid="42"/>
                                        </p:tgtEl>
                                        <p:attrNameLst>
                                          <p:attrName>ppt_x</p:attrName>
                                          <p:attrName>ppt_y</p:attrName>
                                        </p:attrNameLst>
                                      </p:cBhvr>
                                      <p:rCtr x="0" y="1770"/>
                                    </p:animMotion>
                                  </p:childTnLst>
                                </p:cTn>
                              </p:par>
                            </p:childTnLst>
                          </p:cTn>
                        </p:par>
                        <p:par>
                          <p:cTn id="120" fill="hold">
                            <p:stCondLst>
                              <p:cond delay="1200"/>
                            </p:stCondLst>
                            <p:childTnLst>
                              <p:par>
                                <p:cTn id="121" presetID="10" presetClass="entr" presetSubtype="0"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animBg="1"/>
      <p:bldP spid="26" grpId="0"/>
      <p:bldP spid="26" grpId="1"/>
      <p:bldP spid="27" grpId="0"/>
      <p:bldP spid="27" grpId="1"/>
      <p:bldP spid="28" grpId="0"/>
      <p:bldP spid="28" grpId="1"/>
      <p:bldP spid="29" grpId="0"/>
      <p:bldP spid="29" grpId="1"/>
      <p:bldP spid="30" grpId="0"/>
      <p:bldP spid="30" grpId="1"/>
      <p:bldP spid="33" grpId="0" animBg="1"/>
      <p:bldP spid="34" grpId="0" animBg="1"/>
      <p:bldP spid="35" grpId="0" animBg="1"/>
      <p:bldP spid="36" grpId="0" animBg="1"/>
      <p:bldP spid="38" grpId="0"/>
      <p:bldP spid="38" grpId="1"/>
      <p:bldP spid="39" grpId="0"/>
      <p:bldP spid="39" grpId="1"/>
      <p:bldP spid="40" grpId="0"/>
      <p:bldP spid="40" grpId="1"/>
      <p:bldP spid="41" grpId="0"/>
      <p:bldP spid="41" grpId="1"/>
      <p:bldP spid="42" grpId="0"/>
      <p:bldP spid="4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ounded Rectangle 49">
            <a:extLst>
              <a:ext uri="{FF2B5EF4-FFF2-40B4-BE49-F238E27FC236}">
                <a16:creationId xmlns:a16="http://schemas.microsoft.com/office/drawing/2014/main" id="{0F7BECAD-7480-9FE4-E02B-9BE10183B20B}"/>
              </a:ext>
            </a:extLst>
          </p:cNvPr>
          <p:cNvSpPr/>
          <p:nvPr/>
        </p:nvSpPr>
        <p:spPr bwMode="auto">
          <a:xfrm>
            <a:off x="4394801" y="2721790"/>
            <a:ext cx="3513055" cy="2668890"/>
          </a:xfrm>
          <a:prstGeom prst="roundRect">
            <a:avLst>
              <a:gd name="adj" fmla="val 5521"/>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b="1" strike="sngStrike">
              <a:solidFill>
                <a:srgbClr val="FFFFFF"/>
              </a:solidFill>
            </a:endParaRPr>
          </a:p>
        </p:txBody>
      </p:sp>
      <p:sp>
        <p:nvSpPr>
          <p:cNvPr id="36" name="Rounded Rectangle 35">
            <a:extLst>
              <a:ext uri="{FF2B5EF4-FFF2-40B4-BE49-F238E27FC236}">
                <a16:creationId xmlns:a16="http://schemas.microsoft.com/office/drawing/2014/main" id="{77504EC9-1AD9-91FD-7D84-C93C2769C9B2}"/>
              </a:ext>
            </a:extLst>
          </p:cNvPr>
          <p:cNvSpPr/>
          <p:nvPr/>
        </p:nvSpPr>
        <p:spPr bwMode="auto">
          <a:xfrm>
            <a:off x="770814" y="2721790"/>
            <a:ext cx="3513055" cy="2668890"/>
          </a:xfrm>
          <a:prstGeom prst="roundRect">
            <a:avLst>
              <a:gd name="adj" fmla="val 5521"/>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b="1" strike="sngStrike">
              <a:solidFill>
                <a:srgbClr val="FFFFFF"/>
              </a:solidFill>
            </a:endParaRPr>
          </a:p>
        </p:txBody>
      </p:sp>
      <p:sp>
        <p:nvSpPr>
          <p:cNvPr id="53" name="Rounded Rectangle 52">
            <a:extLst>
              <a:ext uri="{FF2B5EF4-FFF2-40B4-BE49-F238E27FC236}">
                <a16:creationId xmlns:a16="http://schemas.microsoft.com/office/drawing/2014/main" id="{80826FC2-4AFD-CB68-ED07-850304022782}"/>
              </a:ext>
            </a:extLst>
          </p:cNvPr>
          <p:cNvSpPr/>
          <p:nvPr/>
        </p:nvSpPr>
        <p:spPr bwMode="auto">
          <a:xfrm>
            <a:off x="8004439" y="2721789"/>
            <a:ext cx="3513055" cy="2668891"/>
          </a:xfrm>
          <a:prstGeom prst="roundRect">
            <a:avLst>
              <a:gd name="adj" fmla="val 5521"/>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b="1" strike="sngStrike">
              <a:solidFill>
                <a:srgbClr val="FFFFFF"/>
              </a:solidFill>
            </a:endParaRPr>
          </a:p>
        </p:txBody>
      </p:sp>
      <p:sp>
        <p:nvSpPr>
          <p:cNvPr id="17" name="Rectangle 1231">
            <a:extLst>
              <a:ext uri="{FF2B5EF4-FFF2-40B4-BE49-F238E27FC236}">
                <a16:creationId xmlns:a16="http://schemas.microsoft.com/office/drawing/2014/main" id="{1A675AD5-B770-FA50-DA05-BA367C4A4D07}"/>
              </a:ext>
            </a:extLst>
          </p:cNvPr>
          <p:cNvSpPr/>
          <p:nvPr/>
        </p:nvSpPr>
        <p:spPr>
          <a:xfrm>
            <a:off x="920067" y="4483262"/>
            <a:ext cx="3214550" cy="649508"/>
          </a:xfrm>
          <a:prstGeom prst="rect">
            <a:avLst/>
          </a:prstGeom>
        </p:spPr>
        <p:txBody>
          <a:bodyPr wrap="none" lIns="0" tIns="0" rIns="0" bIns="0" anchor="t">
            <a:noAutofit/>
          </a:bodyPr>
          <a:lstStyle/>
          <a:p>
            <a:pPr algn="ctr" defTabSz="878390">
              <a:spcAft>
                <a:spcPts val="204"/>
              </a:spcAft>
              <a:defRPr/>
            </a:pPr>
            <a:r>
              <a:rPr lang="en-US" sz="2856" b="1" spc="-51">
                <a:ln w="3175">
                  <a:noFill/>
                </a:ln>
                <a:solidFill>
                  <a:schemeClr val="bg1"/>
                </a:solidFill>
                <a:latin typeface="+mj-lt"/>
                <a:cs typeface="Segoe UI" panose="020B0502040204020203" pitchFamily="34" charset="0"/>
              </a:rPr>
              <a:t>More visibility</a:t>
            </a:r>
          </a:p>
          <a:p>
            <a:pPr algn="ctr" defTabSz="878390">
              <a:spcAft>
                <a:spcPts val="204"/>
              </a:spcAft>
              <a:defRPr/>
            </a:pPr>
            <a:endParaRPr lang="en-US" sz="2856">
              <a:solidFill>
                <a:schemeClr val="bg1"/>
              </a:solidFill>
              <a:latin typeface="Segoe UI Semibold" panose="020B0702040204020203" pitchFamily="34" charset="0"/>
              <a:cs typeface="Segoe UI Semibold" panose="020B0702040204020203" pitchFamily="34" charset="0"/>
            </a:endParaRPr>
          </a:p>
        </p:txBody>
      </p:sp>
      <p:sp>
        <p:nvSpPr>
          <p:cNvPr id="18" name="Graphic 39">
            <a:extLst>
              <a:ext uri="{FF2B5EF4-FFF2-40B4-BE49-F238E27FC236}">
                <a16:creationId xmlns:a16="http://schemas.microsoft.com/office/drawing/2014/main" id="{96DB3F2C-F7AA-C6B1-60DC-56A7F8BD0904}"/>
              </a:ext>
            </a:extLst>
          </p:cNvPr>
          <p:cNvSpPr/>
          <p:nvPr/>
        </p:nvSpPr>
        <p:spPr>
          <a:xfrm>
            <a:off x="1960554" y="3332342"/>
            <a:ext cx="1133574" cy="670549"/>
          </a:xfrm>
          <a:custGeom>
            <a:avLst/>
            <a:gdLst>
              <a:gd name="connsiteX0" fmla="*/ 422439 w 844822"/>
              <a:gd name="connsiteY0" fmla="*/ 152235 h 499742"/>
              <a:gd name="connsiteX1" fmla="*/ 596193 w 844822"/>
              <a:gd name="connsiteY1" fmla="*/ 325988 h 499742"/>
              <a:gd name="connsiteX2" fmla="*/ 422439 w 844822"/>
              <a:gd name="connsiteY2" fmla="*/ 499742 h 499742"/>
              <a:gd name="connsiteX3" fmla="*/ 248684 w 844822"/>
              <a:gd name="connsiteY3" fmla="*/ 325988 h 499742"/>
              <a:gd name="connsiteX4" fmla="*/ 422439 w 844822"/>
              <a:gd name="connsiteY4" fmla="*/ 152235 h 499742"/>
              <a:gd name="connsiteX5" fmla="*/ 422439 w 844822"/>
              <a:gd name="connsiteY5" fmla="*/ 0 h 499742"/>
              <a:gd name="connsiteX6" fmla="*/ 843840 w 844822"/>
              <a:gd name="connsiteY6" fmla="*/ 328586 h 499742"/>
              <a:gd name="connsiteX7" fmla="*/ 820148 w 844822"/>
              <a:gd name="connsiteY7" fmla="*/ 368102 h 499742"/>
              <a:gd name="connsiteX8" fmla="*/ 780632 w 844822"/>
              <a:gd name="connsiteY8" fmla="*/ 344406 h 499742"/>
              <a:gd name="connsiteX9" fmla="*/ 422439 w 844822"/>
              <a:gd name="connsiteY9" fmla="*/ 65158 h 499742"/>
              <a:gd name="connsiteX10" fmla="*/ 64194 w 844822"/>
              <a:gd name="connsiteY10" fmla="*/ 344606 h 499742"/>
              <a:gd name="connsiteX11" fmla="*/ 24693 w 844822"/>
              <a:gd name="connsiteY11" fmla="*/ 368319 h 499742"/>
              <a:gd name="connsiteX12" fmla="*/ 978 w 844822"/>
              <a:gd name="connsiteY12" fmla="*/ 328816 h 499742"/>
              <a:gd name="connsiteX13" fmla="*/ 422439 w 844822"/>
              <a:gd name="connsiteY13" fmla="*/ 0 h 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822" h="499742">
                <a:moveTo>
                  <a:pt x="422439" y="152235"/>
                </a:moveTo>
                <a:cubicBezTo>
                  <a:pt x="518399" y="152235"/>
                  <a:pt x="596193" y="230028"/>
                  <a:pt x="596193" y="325988"/>
                </a:cubicBezTo>
                <a:cubicBezTo>
                  <a:pt x="596193" y="421953"/>
                  <a:pt x="518399" y="499742"/>
                  <a:pt x="422439" y="499742"/>
                </a:cubicBezTo>
                <a:cubicBezTo>
                  <a:pt x="326476" y="499742"/>
                  <a:pt x="248684" y="421953"/>
                  <a:pt x="248684" y="325988"/>
                </a:cubicBezTo>
                <a:cubicBezTo>
                  <a:pt x="248684" y="230028"/>
                  <a:pt x="326476" y="152235"/>
                  <a:pt x="422439" y="152235"/>
                </a:cubicBezTo>
                <a:close/>
                <a:moveTo>
                  <a:pt x="422439" y="0"/>
                </a:moveTo>
                <a:cubicBezTo>
                  <a:pt x="622842" y="0"/>
                  <a:pt x="795840" y="136832"/>
                  <a:pt x="843840" y="328586"/>
                </a:cubicBezTo>
                <a:cubicBezTo>
                  <a:pt x="848210" y="346039"/>
                  <a:pt x="837602" y="363732"/>
                  <a:pt x="820148" y="368102"/>
                </a:cubicBezTo>
                <a:cubicBezTo>
                  <a:pt x="802690" y="372467"/>
                  <a:pt x="785002" y="361864"/>
                  <a:pt x="780632" y="344406"/>
                </a:cubicBezTo>
                <a:cubicBezTo>
                  <a:pt x="739848" y="181484"/>
                  <a:pt x="592774" y="65158"/>
                  <a:pt x="422439" y="65158"/>
                </a:cubicBezTo>
                <a:cubicBezTo>
                  <a:pt x="252026" y="65158"/>
                  <a:pt x="104907" y="181584"/>
                  <a:pt x="64194" y="344606"/>
                </a:cubicBezTo>
                <a:cubicBezTo>
                  <a:pt x="59835" y="362060"/>
                  <a:pt x="42149" y="372676"/>
                  <a:pt x="24693" y="368319"/>
                </a:cubicBezTo>
                <a:cubicBezTo>
                  <a:pt x="7236" y="363958"/>
                  <a:pt x="-3381" y="346274"/>
                  <a:pt x="978" y="328816"/>
                </a:cubicBezTo>
                <a:cubicBezTo>
                  <a:pt x="48895" y="136949"/>
                  <a:pt x="221947" y="0"/>
                  <a:pt x="422439" y="0"/>
                </a:cubicBezTo>
                <a:close/>
              </a:path>
            </a:pathLst>
          </a:custGeom>
          <a:gradFill>
            <a:gsLst>
              <a:gs pos="100000">
                <a:srgbClr val="C03BC4"/>
              </a:gs>
              <a:gs pos="0">
                <a:srgbClr val="8DC8E8"/>
              </a:gs>
            </a:gsLst>
            <a:lin ang="2700000" scaled="0"/>
          </a:gradFill>
          <a:ln w="43259" cap="flat">
            <a:noFill/>
            <a:prstDash val="solid"/>
            <a:miter/>
          </a:ln>
        </p:spPr>
        <p:txBody>
          <a:bodyPr rtlCol="0" anchor="ctr"/>
          <a:lstStyle/>
          <a:p>
            <a:endParaRPr lang="en-US" sz="1836"/>
          </a:p>
        </p:txBody>
      </p:sp>
      <p:sp>
        <p:nvSpPr>
          <p:cNvPr id="20" name="Rectangle 1231">
            <a:extLst>
              <a:ext uri="{FF2B5EF4-FFF2-40B4-BE49-F238E27FC236}">
                <a16:creationId xmlns:a16="http://schemas.microsoft.com/office/drawing/2014/main" id="{96BB6171-39AD-7B64-BA3C-CA1767D9A7D5}"/>
              </a:ext>
            </a:extLst>
          </p:cNvPr>
          <p:cNvSpPr/>
          <p:nvPr/>
        </p:nvSpPr>
        <p:spPr>
          <a:xfrm>
            <a:off x="4554150" y="4483262"/>
            <a:ext cx="3194356" cy="649508"/>
          </a:xfrm>
          <a:prstGeom prst="rect">
            <a:avLst/>
          </a:prstGeom>
        </p:spPr>
        <p:txBody>
          <a:bodyPr wrap="none" lIns="0" tIns="0" rIns="0" bIns="0" anchor="t">
            <a:noAutofit/>
          </a:bodyPr>
          <a:lstStyle/>
          <a:p>
            <a:pPr algn="ctr" defTabSz="878390">
              <a:spcAft>
                <a:spcPts val="204"/>
              </a:spcAft>
              <a:defRPr/>
            </a:pPr>
            <a:r>
              <a:rPr lang="en-US" sz="2856" b="1" spc="-51">
                <a:ln w="3175">
                  <a:noFill/>
                </a:ln>
                <a:solidFill>
                  <a:schemeClr val="bg1"/>
                </a:solidFill>
                <a:latin typeface="+mj-lt"/>
                <a:cs typeface="Segoe UI" panose="020B0502040204020203" pitchFamily="34" charset="0"/>
              </a:rPr>
              <a:t>More control</a:t>
            </a:r>
          </a:p>
        </p:txBody>
      </p:sp>
      <p:sp>
        <p:nvSpPr>
          <p:cNvPr id="22" name="Rectangle 1231">
            <a:extLst>
              <a:ext uri="{FF2B5EF4-FFF2-40B4-BE49-F238E27FC236}">
                <a16:creationId xmlns:a16="http://schemas.microsoft.com/office/drawing/2014/main" id="{4A0C2C54-A0A8-5A5A-74B1-880E819900BE}"/>
              </a:ext>
            </a:extLst>
          </p:cNvPr>
          <p:cNvSpPr/>
          <p:nvPr/>
        </p:nvSpPr>
        <p:spPr>
          <a:xfrm>
            <a:off x="8153693" y="4483262"/>
            <a:ext cx="3214550" cy="649508"/>
          </a:xfrm>
          <a:prstGeom prst="rect">
            <a:avLst/>
          </a:prstGeom>
        </p:spPr>
        <p:txBody>
          <a:bodyPr wrap="none" lIns="0" tIns="0" rIns="0" bIns="0" anchor="t">
            <a:noAutofit/>
          </a:bodyPr>
          <a:lstStyle/>
          <a:p>
            <a:pPr algn="ctr" defTabSz="878390">
              <a:spcAft>
                <a:spcPts val="204"/>
              </a:spcAft>
              <a:defRPr/>
            </a:pPr>
            <a:r>
              <a:rPr lang="en-US" sz="2856" b="1" spc="-51">
                <a:ln w="3175">
                  <a:noFill/>
                </a:ln>
                <a:solidFill>
                  <a:schemeClr val="bg1"/>
                </a:solidFill>
                <a:latin typeface="+mj-lt"/>
                <a:cs typeface="Segoe UI" panose="020B0502040204020203" pitchFamily="34" charset="0"/>
              </a:rPr>
              <a:t>Less effort</a:t>
            </a:r>
          </a:p>
        </p:txBody>
      </p:sp>
      <p:sp>
        <p:nvSpPr>
          <p:cNvPr id="24" name="Graphic 26">
            <a:extLst>
              <a:ext uri="{FF2B5EF4-FFF2-40B4-BE49-F238E27FC236}">
                <a16:creationId xmlns:a16="http://schemas.microsoft.com/office/drawing/2014/main" id="{7772392D-6896-2999-DE6B-310FE9247671}"/>
              </a:ext>
            </a:extLst>
          </p:cNvPr>
          <p:cNvSpPr/>
          <p:nvPr/>
        </p:nvSpPr>
        <p:spPr>
          <a:xfrm>
            <a:off x="5637956" y="3256918"/>
            <a:ext cx="1026746" cy="821396"/>
          </a:xfrm>
          <a:custGeom>
            <a:avLst/>
            <a:gdLst>
              <a:gd name="connsiteX0" fmla="*/ 0 w 974681"/>
              <a:gd name="connsiteY0" fmla="*/ 158386 h 779745"/>
              <a:gd name="connsiteX1" fmla="*/ 158386 w 974681"/>
              <a:gd name="connsiteY1" fmla="*/ 0 h 779745"/>
              <a:gd name="connsiteX2" fmla="*/ 304588 w 974681"/>
              <a:gd name="connsiteY2" fmla="*/ 0 h 779745"/>
              <a:gd name="connsiteX3" fmla="*/ 304588 w 974681"/>
              <a:gd name="connsiteY3" fmla="*/ 146202 h 779745"/>
              <a:gd name="connsiteX4" fmla="*/ 194936 w 974681"/>
              <a:gd name="connsiteY4" fmla="*/ 146202 h 779745"/>
              <a:gd name="connsiteX5" fmla="*/ 97468 w 974681"/>
              <a:gd name="connsiteY5" fmla="*/ 243670 h 779745"/>
              <a:gd name="connsiteX6" fmla="*/ 194936 w 974681"/>
              <a:gd name="connsiteY6" fmla="*/ 341139 h 779745"/>
              <a:gd name="connsiteX7" fmla="*/ 304588 w 974681"/>
              <a:gd name="connsiteY7" fmla="*/ 341139 h 779745"/>
              <a:gd name="connsiteX8" fmla="*/ 304588 w 974681"/>
              <a:gd name="connsiteY8" fmla="*/ 779745 h 779745"/>
              <a:gd name="connsiteX9" fmla="*/ 158386 w 974681"/>
              <a:gd name="connsiteY9" fmla="*/ 779745 h 779745"/>
              <a:gd name="connsiteX10" fmla="*/ 0 w 974681"/>
              <a:gd name="connsiteY10" fmla="*/ 621360 h 779745"/>
              <a:gd name="connsiteX11" fmla="*/ 0 w 974681"/>
              <a:gd name="connsiteY11" fmla="*/ 158386 h 779745"/>
              <a:gd name="connsiteX12" fmla="*/ 353322 w 974681"/>
              <a:gd name="connsiteY12" fmla="*/ 779745 h 779745"/>
              <a:gd name="connsiteX13" fmla="*/ 353322 w 974681"/>
              <a:gd name="connsiteY13" fmla="*/ 341139 h 779745"/>
              <a:gd name="connsiteX14" fmla="*/ 389873 w 974681"/>
              <a:gd name="connsiteY14" fmla="*/ 341139 h 779745"/>
              <a:gd name="connsiteX15" fmla="*/ 389873 w 974681"/>
              <a:gd name="connsiteY15" fmla="*/ 389873 h 779745"/>
              <a:gd name="connsiteX16" fmla="*/ 487341 w 974681"/>
              <a:gd name="connsiteY16" fmla="*/ 487341 h 779745"/>
              <a:gd name="connsiteX17" fmla="*/ 536075 w 974681"/>
              <a:gd name="connsiteY17" fmla="*/ 487341 h 779745"/>
              <a:gd name="connsiteX18" fmla="*/ 536075 w 974681"/>
              <a:gd name="connsiteY18" fmla="*/ 536075 h 779745"/>
              <a:gd name="connsiteX19" fmla="*/ 621360 w 974681"/>
              <a:gd name="connsiteY19" fmla="*/ 632788 h 779745"/>
              <a:gd name="connsiteX20" fmla="*/ 621360 w 974681"/>
              <a:gd name="connsiteY20" fmla="*/ 779745 h 779745"/>
              <a:gd name="connsiteX21" fmla="*/ 353322 w 974681"/>
              <a:gd name="connsiteY21" fmla="*/ 779745 h 779745"/>
              <a:gd name="connsiteX22" fmla="*/ 487341 w 974681"/>
              <a:gd name="connsiteY22" fmla="*/ 292405 h 779745"/>
              <a:gd name="connsiteX23" fmla="*/ 621360 w 974681"/>
              <a:gd name="connsiteY23" fmla="*/ 292405 h 779745"/>
              <a:gd name="connsiteX24" fmla="*/ 621360 w 974681"/>
              <a:gd name="connsiteY24" fmla="*/ 0 h 779745"/>
              <a:gd name="connsiteX25" fmla="*/ 353322 w 974681"/>
              <a:gd name="connsiteY25" fmla="*/ 0 h 779745"/>
              <a:gd name="connsiteX26" fmla="*/ 353322 w 974681"/>
              <a:gd name="connsiteY26" fmla="*/ 146202 h 779745"/>
              <a:gd name="connsiteX27" fmla="*/ 389873 w 974681"/>
              <a:gd name="connsiteY27" fmla="*/ 146202 h 779745"/>
              <a:gd name="connsiteX28" fmla="*/ 487341 w 974681"/>
              <a:gd name="connsiteY28" fmla="*/ 243670 h 779745"/>
              <a:gd name="connsiteX29" fmla="*/ 487341 w 974681"/>
              <a:gd name="connsiteY29" fmla="*/ 292405 h 779745"/>
              <a:gd name="connsiteX30" fmla="*/ 779745 w 974681"/>
              <a:gd name="connsiteY30" fmla="*/ 633543 h 779745"/>
              <a:gd name="connsiteX31" fmla="*/ 670094 w 974681"/>
              <a:gd name="connsiteY31" fmla="*/ 633543 h 779745"/>
              <a:gd name="connsiteX32" fmla="*/ 670094 w 974681"/>
              <a:gd name="connsiteY32" fmla="*/ 779745 h 779745"/>
              <a:gd name="connsiteX33" fmla="*/ 816296 w 974681"/>
              <a:gd name="connsiteY33" fmla="*/ 779745 h 779745"/>
              <a:gd name="connsiteX34" fmla="*/ 974682 w 974681"/>
              <a:gd name="connsiteY34" fmla="*/ 621360 h 779745"/>
              <a:gd name="connsiteX35" fmla="*/ 974682 w 974681"/>
              <a:gd name="connsiteY35" fmla="*/ 158386 h 779745"/>
              <a:gd name="connsiteX36" fmla="*/ 816296 w 974681"/>
              <a:gd name="connsiteY36" fmla="*/ 0 h 779745"/>
              <a:gd name="connsiteX37" fmla="*/ 670094 w 974681"/>
              <a:gd name="connsiteY37" fmla="*/ 0 h 779745"/>
              <a:gd name="connsiteX38" fmla="*/ 670094 w 974681"/>
              <a:gd name="connsiteY38" fmla="*/ 292405 h 779745"/>
              <a:gd name="connsiteX39" fmla="*/ 682277 w 974681"/>
              <a:gd name="connsiteY39" fmla="*/ 292405 h 779745"/>
              <a:gd name="connsiteX40" fmla="*/ 779745 w 974681"/>
              <a:gd name="connsiteY40" fmla="*/ 389873 h 779745"/>
              <a:gd name="connsiteX41" fmla="*/ 779745 w 974681"/>
              <a:gd name="connsiteY41" fmla="*/ 438607 h 779745"/>
              <a:gd name="connsiteX42" fmla="*/ 877214 w 974681"/>
              <a:gd name="connsiteY42" fmla="*/ 536075 h 779745"/>
              <a:gd name="connsiteX43" fmla="*/ 779745 w 974681"/>
              <a:gd name="connsiteY43" fmla="*/ 633543 h 779745"/>
              <a:gd name="connsiteX44" fmla="*/ 194936 w 974681"/>
              <a:gd name="connsiteY44" fmla="*/ 194936 h 779745"/>
              <a:gd name="connsiteX45" fmla="*/ 146202 w 974681"/>
              <a:gd name="connsiteY45" fmla="*/ 243670 h 779745"/>
              <a:gd name="connsiteX46" fmla="*/ 194936 w 974681"/>
              <a:gd name="connsiteY46" fmla="*/ 292405 h 779745"/>
              <a:gd name="connsiteX47" fmla="*/ 389873 w 974681"/>
              <a:gd name="connsiteY47" fmla="*/ 292405 h 779745"/>
              <a:gd name="connsiteX48" fmla="*/ 438607 w 974681"/>
              <a:gd name="connsiteY48" fmla="*/ 243670 h 779745"/>
              <a:gd name="connsiteX49" fmla="*/ 389873 w 974681"/>
              <a:gd name="connsiteY49" fmla="*/ 194936 h 779745"/>
              <a:gd name="connsiteX50" fmla="*/ 194936 w 974681"/>
              <a:gd name="connsiteY50" fmla="*/ 194936 h 779745"/>
              <a:gd name="connsiteX51" fmla="*/ 438607 w 974681"/>
              <a:gd name="connsiteY51" fmla="*/ 389873 h 779745"/>
              <a:gd name="connsiteX52" fmla="*/ 487341 w 974681"/>
              <a:gd name="connsiteY52" fmla="*/ 341139 h 779745"/>
              <a:gd name="connsiteX53" fmla="*/ 682277 w 974681"/>
              <a:gd name="connsiteY53" fmla="*/ 341139 h 779745"/>
              <a:gd name="connsiteX54" fmla="*/ 731011 w 974681"/>
              <a:gd name="connsiteY54" fmla="*/ 389873 h 779745"/>
              <a:gd name="connsiteX55" fmla="*/ 682277 w 974681"/>
              <a:gd name="connsiteY55" fmla="*/ 438607 h 779745"/>
              <a:gd name="connsiteX56" fmla="*/ 487341 w 974681"/>
              <a:gd name="connsiteY56" fmla="*/ 438607 h 779745"/>
              <a:gd name="connsiteX57" fmla="*/ 438607 w 974681"/>
              <a:gd name="connsiteY57" fmla="*/ 389873 h 779745"/>
              <a:gd name="connsiteX58" fmla="*/ 633543 w 974681"/>
              <a:gd name="connsiteY58" fmla="*/ 487341 h 779745"/>
              <a:gd name="connsiteX59" fmla="*/ 584809 w 974681"/>
              <a:gd name="connsiteY59" fmla="*/ 536075 h 779745"/>
              <a:gd name="connsiteX60" fmla="*/ 633543 w 974681"/>
              <a:gd name="connsiteY60" fmla="*/ 584809 h 779745"/>
              <a:gd name="connsiteX61" fmla="*/ 779745 w 974681"/>
              <a:gd name="connsiteY61" fmla="*/ 584809 h 779745"/>
              <a:gd name="connsiteX62" fmla="*/ 828479 w 974681"/>
              <a:gd name="connsiteY62" fmla="*/ 536075 h 779745"/>
              <a:gd name="connsiteX63" fmla="*/ 779745 w 974681"/>
              <a:gd name="connsiteY63" fmla="*/ 487341 h 779745"/>
              <a:gd name="connsiteX64" fmla="*/ 633543 w 974681"/>
              <a:gd name="connsiteY64" fmla="*/ 487341 h 77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74681" h="779745">
                <a:moveTo>
                  <a:pt x="0" y="158386"/>
                </a:moveTo>
                <a:cubicBezTo>
                  <a:pt x="0" y="70912"/>
                  <a:pt x="70912" y="0"/>
                  <a:pt x="158386" y="0"/>
                </a:cubicBezTo>
                <a:lnTo>
                  <a:pt x="304588" y="0"/>
                </a:lnTo>
                <a:lnTo>
                  <a:pt x="304588" y="146202"/>
                </a:lnTo>
                <a:lnTo>
                  <a:pt x="194936" y="146202"/>
                </a:lnTo>
                <a:cubicBezTo>
                  <a:pt x="141106" y="146202"/>
                  <a:pt x="97468" y="189840"/>
                  <a:pt x="97468" y="243670"/>
                </a:cubicBezTo>
                <a:cubicBezTo>
                  <a:pt x="97468" y="297502"/>
                  <a:pt x="141106" y="341139"/>
                  <a:pt x="194936" y="341139"/>
                </a:cubicBezTo>
                <a:lnTo>
                  <a:pt x="304588" y="341139"/>
                </a:lnTo>
                <a:lnTo>
                  <a:pt x="304588" y="779745"/>
                </a:lnTo>
                <a:lnTo>
                  <a:pt x="158386" y="779745"/>
                </a:lnTo>
                <a:cubicBezTo>
                  <a:pt x="70912" y="779745"/>
                  <a:pt x="0" y="708832"/>
                  <a:pt x="0" y="621360"/>
                </a:cubicBezTo>
                <a:lnTo>
                  <a:pt x="0" y="158386"/>
                </a:lnTo>
                <a:close/>
                <a:moveTo>
                  <a:pt x="353322" y="779745"/>
                </a:moveTo>
                <a:lnTo>
                  <a:pt x="353322" y="341139"/>
                </a:lnTo>
                <a:lnTo>
                  <a:pt x="389873" y="341139"/>
                </a:lnTo>
                <a:lnTo>
                  <a:pt x="389873" y="389873"/>
                </a:lnTo>
                <a:cubicBezTo>
                  <a:pt x="389873" y="443704"/>
                  <a:pt x="433509" y="487341"/>
                  <a:pt x="487341" y="487341"/>
                </a:cubicBezTo>
                <a:lnTo>
                  <a:pt x="536075" y="487341"/>
                </a:lnTo>
                <a:lnTo>
                  <a:pt x="536075" y="536075"/>
                </a:lnTo>
                <a:cubicBezTo>
                  <a:pt x="536075" y="585779"/>
                  <a:pt x="573279" y="626793"/>
                  <a:pt x="621360" y="632788"/>
                </a:cubicBezTo>
                <a:lnTo>
                  <a:pt x="621360" y="779745"/>
                </a:lnTo>
                <a:lnTo>
                  <a:pt x="353322" y="779745"/>
                </a:lnTo>
                <a:close/>
                <a:moveTo>
                  <a:pt x="487341" y="292405"/>
                </a:moveTo>
                <a:lnTo>
                  <a:pt x="621360" y="292405"/>
                </a:lnTo>
                <a:lnTo>
                  <a:pt x="621360" y="0"/>
                </a:lnTo>
                <a:lnTo>
                  <a:pt x="353322" y="0"/>
                </a:lnTo>
                <a:lnTo>
                  <a:pt x="353322" y="146202"/>
                </a:lnTo>
                <a:lnTo>
                  <a:pt x="389873" y="146202"/>
                </a:lnTo>
                <a:cubicBezTo>
                  <a:pt x="443704" y="146202"/>
                  <a:pt x="487341" y="189840"/>
                  <a:pt x="487341" y="243670"/>
                </a:cubicBezTo>
                <a:lnTo>
                  <a:pt x="487341" y="292405"/>
                </a:lnTo>
                <a:close/>
                <a:moveTo>
                  <a:pt x="779745" y="633543"/>
                </a:moveTo>
                <a:lnTo>
                  <a:pt x="670094" y="633543"/>
                </a:lnTo>
                <a:lnTo>
                  <a:pt x="670094" y="779745"/>
                </a:lnTo>
                <a:lnTo>
                  <a:pt x="816296" y="779745"/>
                </a:lnTo>
                <a:cubicBezTo>
                  <a:pt x="903769" y="779745"/>
                  <a:pt x="974682" y="708832"/>
                  <a:pt x="974682" y="621360"/>
                </a:cubicBezTo>
                <a:lnTo>
                  <a:pt x="974682" y="158386"/>
                </a:lnTo>
                <a:cubicBezTo>
                  <a:pt x="974682" y="70912"/>
                  <a:pt x="903769" y="0"/>
                  <a:pt x="816296" y="0"/>
                </a:cubicBezTo>
                <a:lnTo>
                  <a:pt x="670094" y="0"/>
                </a:lnTo>
                <a:lnTo>
                  <a:pt x="670094" y="292405"/>
                </a:lnTo>
                <a:lnTo>
                  <a:pt x="682277" y="292405"/>
                </a:lnTo>
                <a:cubicBezTo>
                  <a:pt x="736109" y="292405"/>
                  <a:pt x="779745" y="336041"/>
                  <a:pt x="779745" y="389873"/>
                </a:cubicBezTo>
                <a:lnTo>
                  <a:pt x="779745" y="438607"/>
                </a:lnTo>
                <a:cubicBezTo>
                  <a:pt x="833577" y="438607"/>
                  <a:pt x="877214" y="482243"/>
                  <a:pt x="877214" y="536075"/>
                </a:cubicBezTo>
                <a:cubicBezTo>
                  <a:pt x="877214" y="589907"/>
                  <a:pt x="833577" y="633543"/>
                  <a:pt x="779745" y="633543"/>
                </a:cubicBezTo>
                <a:close/>
                <a:moveTo>
                  <a:pt x="194936" y="194936"/>
                </a:moveTo>
                <a:cubicBezTo>
                  <a:pt x="168021" y="194936"/>
                  <a:pt x="146202" y="216756"/>
                  <a:pt x="146202" y="243670"/>
                </a:cubicBezTo>
                <a:cubicBezTo>
                  <a:pt x="146202" y="270585"/>
                  <a:pt x="168021" y="292405"/>
                  <a:pt x="194936" y="292405"/>
                </a:cubicBezTo>
                <a:lnTo>
                  <a:pt x="389873" y="292405"/>
                </a:lnTo>
                <a:cubicBezTo>
                  <a:pt x="416789" y="292405"/>
                  <a:pt x="438607" y="270585"/>
                  <a:pt x="438607" y="243670"/>
                </a:cubicBezTo>
                <a:cubicBezTo>
                  <a:pt x="438607" y="216756"/>
                  <a:pt x="416789" y="194936"/>
                  <a:pt x="389873" y="194936"/>
                </a:cubicBezTo>
                <a:lnTo>
                  <a:pt x="194936" y="194936"/>
                </a:lnTo>
                <a:close/>
                <a:moveTo>
                  <a:pt x="438607" y="389873"/>
                </a:moveTo>
                <a:cubicBezTo>
                  <a:pt x="438607" y="362957"/>
                  <a:pt x="460425" y="341139"/>
                  <a:pt x="487341" y="341139"/>
                </a:cubicBezTo>
                <a:lnTo>
                  <a:pt x="682277" y="341139"/>
                </a:lnTo>
                <a:cubicBezTo>
                  <a:pt x="709193" y="341139"/>
                  <a:pt x="731011" y="362957"/>
                  <a:pt x="731011" y="389873"/>
                </a:cubicBezTo>
                <a:cubicBezTo>
                  <a:pt x="731011" y="416789"/>
                  <a:pt x="709193" y="438607"/>
                  <a:pt x="682277" y="438607"/>
                </a:cubicBezTo>
                <a:lnTo>
                  <a:pt x="487341" y="438607"/>
                </a:lnTo>
                <a:cubicBezTo>
                  <a:pt x="460425" y="438607"/>
                  <a:pt x="438607" y="416789"/>
                  <a:pt x="438607" y="389873"/>
                </a:cubicBezTo>
                <a:close/>
                <a:moveTo>
                  <a:pt x="633543" y="487341"/>
                </a:moveTo>
                <a:cubicBezTo>
                  <a:pt x="606627" y="487341"/>
                  <a:pt x="584809" y="509159"/>
                  <a:pt x="584809" y="536075"/>
                </a:cubicBezTo>
                <a:cubicBezTo>
                  <a:pt x="584809" y="562991"/>
                  <a:pt x="606627" y="584809"/>
                  <a:pt x="633543" y="584809"/>
                </a:cubicBezTo>
                <a:lnTo>
                  <a:pt x="779745" y="584809"/>
                </a:lnTo>
                <a:cubicBezTo>
                  <a:pt x="806661" y="584809"/>
                  <a:pt x="828479" y="562991"/>
                  <a:pt x="828479" y="536075"/>
                </a:cubicBezTo>
                <a:cubicBezTo>
                  <a:pt x="828479" y="509159"/>
                  <a:pt x="806661" y="487341"/>
                  <a:pt x="779745" y="487341"/>
                </a:cubicBezTo>
                <a:lnTo>
                  <a:pt x="633543" y="487341"/>
                </a:lnTo>
                <a:close/>
              </a:path>
            </a:pathLst>
          </a:custGeom>
          <a:gradFill>
            <a:gsLst>
              <a:gs pos="100000">
                <a:srgbClr val="C03BC4"/>
              </a:gs>
              <a:gs pos="0">
                <a:srgbClr val="8DC8E8"/>
              </a:gs>
            </a:gsLst>
            <a:lin ang="2700000" scaled="0"/>
          </a:gradFill>
          <a:ln w="48419" cap="flat">
            <a:noFill/>
            <a:prstDash val="solid"/>
            <a:miter/>
          </a:ln>
        </p:spPr>
        <p:txBody>
          <a:bodyPr rtlCol="0" anchor="ctr"/>
          <a:lstStyle/>
          <a:p>
            <a:endParaRPr lang="en-US" sz="1836"/>
          </a:p>
        </p:txBody>
      </p:sp>
      <p:sp>
        <p:nvSpPr>
          <p:cNvPr id="26" name="Graphic 28">
            <a:extLst>
              <a:ext uri="{FF2B5EF4-FFF2-40B4-BE49-F238E27FC236}">
                <a16:creationId xmlns:a16="http://schemas.microsoft.com/office/drawing/2014/main" id="{D3A29D72-C17E-D234-B27B-79A6058FCC58}"/>
              </a:ext>
            </a:extLst>
          </p:cNvPr>
          <p:cNvSpPr/>
          <p:nvPr/>
        </p:nvSpPr>
        <p:spPr>
          <a:xfrm>
            <a:off x="9357445" y="3281827"/>
            <a:ext cx="807046" cy="771579"/>
          </a:xfrm>
          <a:custGeom>
            <a:avLst/>
            <a:gdLst>
              <a:gd name="connsiteX0" fmla="*/ 403095 w 601469"/>
              <a:gd name="connsiteY0" fmla="*/ 310145 h 575037"/>
              <a:gd name="connsiteX1" fmla="*/ 284503 w 601469"/>
              <a:gd name="connsiteY1" fmla="*/ 180459 h 575037"/>
              <a:gd name="connsiteX2" fmla="*/ 282158 w 601469"/>
              <a:gd name="connsiteY2" fmla="*/ 182581 h 575037"/>
              <a:gd name="connsiteX3" fmla="*/ 253791 w 601469"/>
              <a:gd name="connsiteY3" fmla="*/ 180839 h 575037"/>
              <a:gd name="connsiteX4" fmla="*/ 116065 w 601469"/>
              <a:gd name="connsiteY4" fmla="*/ 43153 h 575037"/>
              <a:gd name="connsiteX5" fmla="*/ 78535 w 601469"/>
              <a:gd name="connsiteY5" fmla="*/ 43158 h 575037"/>
              <a:gd name="connsiteX6" fmla="*/ 78541 w 601469"/>
              <a:gd name="connsiteY6" fmla="*/ 80687 h 575037"/>
              <a:gd name="connsiteX7" fmla="*/ 215280 w 601469"/>
              <a:gd name="connsiteY7" fmla="*/ 217387 h 575037"/>
              <a:gd name="connsiteX8" fmla="*/ 215289 w 601469"/>
              <a:gd name="connsiteY8" fmla="*/ 246215 h 575037"/>
              <a:gd name="connsiteX9" fmla="*/ 186449 w 601469"/>
              <a:gd name="connsiteY9" fmla="*/ 246223 h 575037"/>
              <a:gd name="connsiteX10" fmla="*/ 45302 w 601469"/>
              <a:gd name="connsiteY10" fmla="*/ 105075 h 575037"/>
              <a:gd name="connsiteX11" fmla="*/ 7772 w 601469"/>
              <a:gd name="connsiteY11" fmla="*/ 105075 h 575037"/>
              <a:gd name="connsiteX12" fmla="*/ 7772 w 601469"/>
              <a:gd name="connsiteY12" fmla="*/ 142605 h 575037"/>
              <a:gd name="connsiteX13" fmla="*/ 151172 w 601469"/>
              <a:gd name="connsiteY13" fmla="*/ 286005 h 575037"/>
              <a:gd name="connsiteX14" fmla="*/ 151178 w 601469"/>
              <a:gd name="connsiteY14" fmla="*/ 310389 h 575037"/>
              <a:gd name="connsiteX15" fmla="*/ 126782 w 601469"/>
              <a:gd name="connsiteY15" fmla="*/ 310396 h 575037"/>
              <a:gd name="connsiteX16" fmla="*/ 45302 w 601469"/>
              <a:gd name="connsiteY16" fmla="*/ 228915 h 575037"/>
              <a:gd name="connsiteX17" fmla="*/ 7772 w 601469"/>
              <a:gd name="connsiteY17" fmla="*/ 228915 h 575037"/>
              <a:gd name="connsiteX18" fmla="*/ 7772 w 601469"/>
              <a:gd name="connsiteY18" fmla="*/ 266445 h 575037"/>
              <a:gd name="connsiteX19" fmla="*/ 143000 w 601469"/>
              <a:gd name="connsiteY19" fmla="*/ 401673 h 575037"/>
              <a:gd name="connsiteX20" fmla="*/ 125115 w 601469"/>
              <a:gd name="connsiteY20" fmla="*/ 405739 h 575037"/>
              <a:gd name="connsiteX21" fmla="*/ 41210 w 601469"/>
              <a:gd name="connsiteY21" fmla="*/ 462581 h 575037"/>
              <a:gd name="connsiteX22" fmla="*/ 43133 w 601469"/>
              <a:gd name="connsiteY22" fmla="*/ 503799 h 575037"/>
              <a:gd name="connsiteX23" fmla="*/ 78440 w 601469"/>
              <a:gd name="connsiteY23" fmla="*/ 520616 h 575037"/>
              <a:gd name="connsiteX24" fmla="*/ 320908 w 601469"/>
              <a:gd name="connsiteY24" fmla="*/ 564367 h 575037"/>
              <a:gd name="connsiteX25" fmla="*/ 452331 w 601469"/>
              <a:gd name="connsiteY25" fmla="*/ 545926 h 575037"/>
              <a:gd name="connsiteX26" fmla="*/ 496581 w 601469"/>
              <a:gd name="connsiteY26" fmla="*/ 505108 h 575037"/>
              <a:gd name="connsiteX27" fmla="*/ 523493 w 601469"/>
              <a:gd name="connsiteY27" fmla="*/ 388486 h 575037"/>
              <a:gd name="connsiteX28" fmla="*/ 489476 w 601469"/>
              <a:gd name="connsiteY28" fmla="*/ 301345 h 575037"/>
              <a:gd name="connsiteX29" fmla="*/ 481430 w 601469"/>
              <a:gd name="connsiteY29" fmla="*/ 310145 h 575037"/>
              <a:gd name="connsiteX30" fmla="*/ 403095 w 601469"/>
              <a:gd name="connsiteY30" fmla="*/ 310145 h 575037"/>
              <a:gd name="connsiteX31" fmla="*/ 273264 w 601469"/>
              <a:gd name="connsiteY31" fmla="*/ 431547 h 575037"/>
              <a:gd name="connsiteX32" fmla="*/ 249538 w 601469"/>
              <a:gd name="connsiteY32" fmla="*/ 423607 h 575037"/>
              <a:gd name="connsiteX33" fmla="*/ 257479 w 601469"/>
              <a:gd name="connsiteY33" fmla="*/ 399883 h 575037"/>
              <a:gd name="connsiteX34" fmla="*/ 339045 w 601469"/>
              <a:gd name="connsiteY34" fmla="*/ 389456 h 575037"/>
              <a:gd name="connsiteX35" fmla="*/ 421622 w 601469"/>
              <a:gd name="connsiteY35" fmla="*/ 441316 h 575037"/>
              <a:gd name="connsiteX36" fmla="*/ 416718 w 601469"/>
              <a:gd name="connsiteY36" fmla="*/ 465851 h 575037"/>
              <a:gd name="connsiteX37" fmla="*/ 392183 w 601469"/>
              <a:gd name="connsiteY37" fmla="*/ 460943 h 575037"/>
              <a:gd name="connsiteX38" fmla="*/ 333229 w 601469"/>
              <a:gd name="connsiteY38" fmla="*/ 424357 h 575037"/>
              <a:gd name="connsiteX39" fmla="*/ 273264 w 601469"/>
              <a:gd name="connsiteY39" fmla="*/ 431547 h 575037"/>
              <a:gd name="connsiteX40" fmla="*/ 259636 w 601469"/>
              <a:gd name="connsiteY40" fmla="*/ 41290 h 575037"/>
              <a:gd name="connsiteX41" fmla="*/ 249382 w 601469"/>
              <a:gd name="connsiteY41" fmla="*/ 113731 h 575037"/>
              <a:gd name="connsiteX42" fmla="*/ 184690 w 601469"/>
              <a:gd name="connsiteY42" fmla="*/ 45305 h 575037"/>
              <a:gd name="connsiteX43" fmla="*/ 184684 w 601469"/>
              <a:gd name="connsiteY43" fmla="*/ 7775 h 575037"/>
              <a:gd name="connsiteX44" fmla="*/ 222213 w 601469"/>
              <a:gd name="connsiteY44" fmla="*/ 7770 h 575037"/>
              <a:gd name="connsiteX45" fmla="*/ 259636 w 601469"/>
              <a:gd name="connsiteY45" fmla="*/ 41290 h 575037"/>
              <a:gd name="connsiteX46" fmla="*/ 442264 w 601469"/>
              <a:gd name="connsiteY46" fmla="*/ 44328 h 575037"/>
              <a:gd name="connsiteX47" fmla="*/ 420037 w 601469"/>
              <a:gd name="connsiteY47" fmla="*/ 26900 h 575037"/>
              <a:gd name="connsiteX48" fmla="*/ 301465 w 601469"/>
              <a:gd name="connsiteY48" fmla="*/ 40845 h 575037"/>
              <a:gd name="connsiteX49" fmla="*/ 305258 w 601469"/>
              <a:gd name="connsiteY49" fmla="*/ 150724 h 575037"/>
              <a:gd name="connsiteX50" fmla="*/ 429208 w 601469"/>
              <a:gd name="connsiteY50" fmla="*/ 286265 h 575037"/>
              <a:gd name="connsiteX51" fmla="*/ 455321 w 601469"/>
              <a:gd name="connsiteY51" fmla="*/ 286265 h 575037"/>
              <a:gd name="connsiteX52" fmla="*/ 579277 w 601469"/>
              <a:gd name="connsiteY52" fmla="*/ 150707 h 575037"/>
              <a:gd name="connsiteX53" fmla="*/ 583081 w 601469"/>
              <a:gd name="connsiteY53" fmla="*/ 40853 h 575037"/>
              <a:gd name="connsiteX54" fmla="*/ 464520 w 601469"/>
              <a:gd name="connsiteY54" fmla="*/ 26884 h 575037"/>
              <a:gd name="connsiteX55" fmla="*/ 442264 w 601469"/>
              <a:gd name="connsiteY55" fmla="*/ 44328 h 57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1469" h="575037">
                <a:moveTo>
                  <a:pt x="403095" y="310145"/>
                </a:moveTo>
                <a:lnTo>
                  <a:pt x="284503" y="180459"/>
                </a:lnTo>
                <a:cubicBezTo>
                  <a:pt x="283785" y="181211"/>
                  <a:pt x="283004" y="181920"/>
                  <a:pt x="282158" y="182581"/>
                </a:cubicBezTo>
                <a:cubicBezTo>
                  <a:pt x="273619" y="189244"/>
                  <a:pt x="261451" y="188498"/>
                  <a:pt x="253791" y="180839"/>
                </a:cubicBezTo>
                <a:lnTo>
                  <a:pt x="116065" y="43153"/>
                </a:lnTo>
                <a:cubicBezTo>
                  <a:pt x="105700" y="32791"/>
                  <a:pt x="88897" y="32793"/>
                  <a:pt x="78535" y="43158"/>
                </a:cubicBezTo>
                <a:cubicBezTo>
                  <a:pt x="68173" y="53523"/>
                  <a:pt x="68176" y="70326"/>
                  <a:pt x="78541" y="80687"/>
                </a:cubicBezTo>
                <a:lnTo>
                  <a:pt x="215280" y="217387"/>
                </a:lnTo>
                <a:cubicBezTo>
                  <a:pt x="223242" y="225346"/>
                  <a:pt x="223246" y="238252"/>
                  <a:pt x="215289" y="246215"/>
                </a:cubicBezTo>
                <a:cubicBezTo>
                  <a:pt x="207328" y="254184"/>
                  <a:pt x="194414" y="254188"/>
                  <a:pt x="186449" y="246223"/>
                </a:cubicBezTo>
                <a:lnTo>
                  <a:pt x="45302" y="105075"/>
                </a:lnTo>
                <a:cubicBezTo>
                  <a:pt x="34938" y="94712"/>
                  <a:pt x="18136" y="94712"/>
                  <a:pt x="7772" y="105075"/>
                </a:cubicBezTo>
                <a:cubicBezTo>
                  <a:pt x="-2591" y="115439"/>
                  <a:pt x="-2591" y="132241"/>
                  <a:pt x="7772" y="142605"/>
                </a:cubicBezTo>
                <a:lnTo>
                  <a:pt x="151172" y="286005"/>
                </a:lnTo>
                <a:cubicBezTo>
                  <a:pt x="157905" y="292737"/>
                  <a:pt x="157908" y="303652"/>
                  <a:pt x="151178" y="310389"/>
                </a:cubicBezTo>
                <a:cubicBezTo>
                  <a:pt x="144444" y="317129"/>
                  <a:pt x="133519" y="317133"/>
                  <a:pt x="126782" y="310396"/>
                </a:cubicBezTo>
                <a:lnTo>
                  <a:pt x="45302" y="228915"/>
                </a:lnTo>
                <a:cubicBezTo>
                  <a:pt x="34938" y="218552"/>
                  <a:pt x="18136" y="218552"/>
                  <a:pt x="7772" y="228915"/>
                </a:cubicBezTo>
                <a:cubicBezTo>
                  <a:pt x="-2591" y="239279"/>
                  <a:pt x="-2591" y="256081"/>
                  <a:pt x="7772" y="266445"/>
                </a:cubicBezTo>
                <a:lnTo>
                  <a:pt x="143000" y="401673"/>
                </a:lnTo>
                <a:cubicBezTo>
                  <a:pt x="137425" y="402699"/>
                  <a:pt x="131397" y="404026"/>
                  <a:pt x="125115" y="405739"/>
                </a:cubicBezTo>
                <a:cubicBezTo>
                  <a:pt x="97538" y="413254"/>
                  <a:pt x="62268" y="428996"/>
                  <a:pt x="41210" y="462581"/>
                </a:cubicBezTo>
                <a:cubicBezTo>
                  <a:pt x="32219" y="476922"/>
                  <a:pt x="34658" y="492699"/>
                  <a:pt x="43133" y="503799"/>
                </a:cubicBezTo>
                <a:cubicBezTo>
                  <a:pt x="51149" y="514300"/>
                  <a:pt x="64355" y="520719"/>
                  <a:pt x="78440" y="520616"/>
                </a:cubicBezTo>
                <a:cubicBezTo>
                  <a:pt x="154676" y="520061"/>
                  <a:pt x="247207" y="534122"/>
                  <a:pt x="320908" y="564367"/>
                </a:cubicBezTo>
                <a:cubicBezTo>
                  <a:pt x="363286" y="581758"/>
                  <a:pt x="416017" y="579423"/>
                  <a:pt x="452331" y="545926"/>
                </a:cubicBezTo>
                <a:lnTo>
                  <a:pt x="496581" y="505108"/>
                </a:lnTo>
                <a:cubicBezTo>
                  <a:pt x="528698" y="475478"/>
                  <a:pt x="539380" y="429194"/>
                  <a:pt x="523493" y="388486"/>
                </a:cubicBezTo>
                <a:lnTo>
                  <a:pt x="489476" y="301345"/>
                </a:lnTo>
                <a:lnTo>
                  <a:pt x="481430" y="310145"/>
                </a:lnTo>
                <a:cubicBezTo>
                  <a:pt x="460387" y="333154"/>
                  <a:pt x="424138" y="333154"/>
                  <a:pt x="403095" y="310145"/>
                </a:cubicBezTo>
                <a:close/>
                <a:moveTo>
                  <a:pt x="273264" y="431547"/>
                </a:moveTo>
                <a:cubicBezTo>
                  <a:pt x="264520" y="435906"/>
                  <a:pt x="253897" y="432350"/>
                  <a:pt x="249538" y="423607"/>
                </a:cubicBezTo>
                <a:cubicBezTo>
                  <a:pt x="245179" y="414864"/>
                  <a:pt x="248734" y="404242"/>
                  <a:pt x="257479" y="399883"/>
                </a:cubicBezTo>
                <a:cubicBezTo>
                  <a:pt x="278804" y="389250"/>
                  <a:pt x="309165" y="384474"/>
                  <a:pt x="339045" y="389456"/>
                </a:cubicBezTo>
                <a:cubicBezTo>
                  <a:pt x="369337" y="394505"/>
                  <a:pt x="400672" y="409889"/>
                  <a:pt x="421622" y="441316"/>
                </a:cubicBezTo>
                <a:cubicBezTo>
                  <a:pt x="427043" y="449444"/>
                  <a:pt x="424845" y="460430"/>
                  <a:pt x="416718" y="465851"/>
                </a:cubicBezTo>
                <a:cubicBezTo>
                  <a:pt x="408587" y="471268"/>
                  <a:pt x="397604" y="469074"/>
                  <a:pt x="392183" y="460943"/>
                </a:cubicBezTo>
                <a:cubicBezTo>
                  <a:pt x="377751" y="439299"/>
                  <a:pt x="356012" y="428154"/>
                  <a:pt x="333229" y="424357"/>
                </a:cubicBezTo>
                <a:cubicBezTo>
                  <a:pt x="310035" y="420490"/>
                  <a:pt x="287319" y="424541"/>
                  <a:pt x="273264" y="431547"/>
                </a:cubicBezTo>
                <a:close/>
                <a:moveTo>
                  <a:pt x="259636" y="41290"/>
                </a:moveTo>
                <a:cubicBezTo>
                  <a:pt x="248627" y="64039"/>
                  <a:pt x="245252" y="89419"/>
                  <a:pt x="249382" y="113731"/>
                </a:cubicBezTo>
                <a:lnTo>
                  <a:pt x="184690" y="45305"/>
                </a:lnTo>
                <a:cubicBezTo>
                  <a:pt x="174324" y="34943"/>
                  <a:pt x="174322" y="18140"/>
                  <a:pt x="184684" y="7775"/>
                </a:cubicBezTo>
                <a:cubicBezTo>
                  <a:pt x="195046" y="-2590"/>
                  <a:pt x="211848" y="-2592"/>
                  <a:pt x="222213" y="7770"/>
                </a:cubicBezTo>
                <a:cubicBezTo>
                  <a:pt x="232334" y="17887"/>
                  <a:pt x="245260" y="29171"/>
                  <a:pt x="259636" y="41290"/>
                </a:cubicBezTo>
                <a:close/>
                <a:moveTo>
                  <a:pt x="442264" y="44328"/>
                </a:moveTo>
                <a:lnTo>
                  <a:pt x="420037" y="26900"/>
                </a:lnTo>
                <a:cubicBezTo>
                  <a:pt x="383394" y="-1827"/>
                  <a:pt x="330440" y="4401"/>
                  <a:pt x="301465" y="40845"/>
                </a:cubicBezTo>
                <a:cubicBezTo>
                  <a:pt x="275559" y="73429"/>
                  <a:pt x="277168" y="120005"/>
                  <a:pt x="305258" y="150724"/>
                </a:cubicBezTo>
                <a:lnTo>
                  <a:pt x="429208" y="286265"/>
                </a:lnTo>
                <a:cubicBezTo>
                  <a:pt x="436221" y="293936"/>
                  <a:pt x="448304" y="293936"/>
                  <a:pt x="455321" y="286265"/>
                </a:cubicBezTo>
                <a:lnTo>
                  <a:pt x="579277" y="150707"/>
                </a:lnTo>
                <a:cubicBezTo>
                  <a:pt x="607361" y="119996"/>
                  <a:pt x="608971" y="73434"/>
                  <a:pt x="583081" y="40853"/>
                </a:cubicBezTo>
                <a:cubicBezTo>
                  <a:pt x="554117" y="4405"/>
                  <a:pt x="501163" y="-1835"/>
                  <a:pt x="464520" y="26884"/>
                </a:cubicBezTo>
                <a:lnTo>
                  <a:pt x="442264" y="44328"/>
                </a:lnTo>
                <a:close/>
              </a:path>
            </a:pathLst>
          </a:custGeom>
          <a:gradFill>
            <a:gsLst>
              <a:gs pos="100000">
                <a:srgbClr val="C03BC4"/>
              </a:gs>
              <a:gs pos="0">
                <a:srgbClr val="8DC8E8"/>
              </a:gs>
            </a:gsLst>
            <a:lin ang="2700000" scaled="0"/>
          </a:gradFill>
          <a:ln w="35243" cap="flat">
            <a:noFill/>
            <a:prstDash val="solid"/>
            <a:miter/>
          </a:ln>
        </p:spPr>
        <p:txBody>
          <a:bodyPr rtlCol="0" anchor="ctr"/>
          <a:lstStyle/>
          <a:p>
            <a:endParaRPr lang="en-US" sz="1836"/>
          </a:p>
        </p:txBody>
      </p:sp>
      <p:sp>
        <p:nvSpPr>
          <p:cNvPr id="67" name="Title 5">
            <a:extLst>
              <a:ext uri="{FF2B5EF4-FFF2-40B4-BE49-F238E27FC236}">
                <a16:creationId xmlns:a16="http://schemas.microsoft.com/office/drawing/2014/main" id="{A88A0159-1620-1514-371D-6FCB7CA834C5}"/>
              </a:ext>
            </a:extLst>
          </p:cNvPr>
          <p:cNvSpPr txBox="1">
            <a:spLocks/>
          </p:cNvSpPr>
          <p:nvPr/>
        </p:nvSpPr>
        <p:spPr>
          <a:xfrm>
            <a:off x="2898268" y="635414"/>
            <a:ext cx="6639941" cy="502246"/>
          </a:xfrm>
          <a:prstGeom prst="rect">
            <a:avLst/>
          </a:prstGeom>
        </p:spPr>
        <p:txBody>
          <a:bodyPr lIns="0" tIns="0" rIns="0" bIns="0"/>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CA" sz="4000" b="1" dirty="0">
                <a:cs typeface="+mn-cs"/>
              </a:rPr>
              <a:t>Managed Environments</a:t>
            </a:r>
          </a:p>
        </p:txBody>
      </p:sp>
      <p:sp>
        <p:nvSpPr>
          <p:cNvPr id="68" name="Text Placeholder 2">
            <a:extLst>
              <a:ext uri="{FF2B5EF4-FFF2-40B4-BE49-F238E27FC236}">
                <a16:creationId xmlns:a16="http://schemas.microsoft.com/office/drawing/2014/main" id="{609F9B2C-0CFB-DD57-82A9-4D9E66135733}"/>
              </a:ext>
            </a:extLst>
          </p:cNvPr>
          <p:cNvSpPr txBox="1">
            <a:spLocks/>
          </p:cNvSpPr>
          <p:nvPr/>
        </p:nvSpPr>
        <p:spPr>
          <a:xfrm>
            <a:off x="2822163" y="1394842"/>
            <a:ext cx="6792145" cy="627864"/>
          </a:xfrm>
          <a:prstGeom prst="rect">
            <a:avLst/>
          </a:prstGeom>
        </p:spPr>
        <p:txBody>
          <a:bodyPr vert="horz" wrap="square" lIns="0" tIns="0" rIns="0" bIns="0" rtlCol="0" anchor="t">
            <a:spAutoFit/>
          </a:bodyPr>
          <a:lstStyle>
            <a:lvl1pPr marL="0" marR="0" indent="0" algn="ctr" defTabSz="914367" rtl="0" eaLnBrk="1" fontAlgn="auto" latinLnBrk="0" hangingPunct="1">
              <a:lnSpc>
                <a:spcPct val="100000"/>
              </a:lnSpc>
              <a:spcBef>
                <a:spcPts val="0"/>
              </a:spcBef>
              <a:spcAft>
                <a:spcPts val="1274"/>
              </a:spcAft>
              <a:buClrTx/>
              <a:buSzPct val="90000"/>
              <a:buFont typeface="Wingdings" panose="05000000000000000000" pitchFamily="2" charset="2"/>
              <a:buNone/>
              <a:tabLst/>
              <a:defRPr sz="1961"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chemeClr val="tx2"/>
                </a:solidFill>
                <a:latin typeface="+mn-lt"/>
                <a:ea typeface="+mn-ea"/>
                <a:cs typeface="+mn-cs"/>
              </a:defRPr>
            </a:lvl2pPr>
            <a:lvl3pPr marL="448193"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97">
              <a:spcBef>
                <a:spcPts val="1836"/>
              </a:spcBef>
              <a:spcAft>
                <a:spcPts val="0"/>
              </a:spcAft>
              <a:buSzTx/>
              <a:defRPr/>
            </a:pPr>
            <a:r>
              <a:rPr lang="en-US" sz="2040" spc="-51" dirty="0">
                <a:gradFill>
                  <a:gsLst>
                    <a:gs pos="0">
                      <a:schemeClr val="tx1"/>
                    </a:gs>
                    <a:gs pos="100000">
                      <a:schemeClr val="tx1"/>
                    </a:gs>
                  </a:gsLst>
                  <a:lin ang="2700000" scaled="0"/>
                </a:gradFill>
                <a:latin typeface="+mj-lt"/>
                <a:cs typeface="Segoe UI Light"/>
              </a:rPr>
              <a:t>Gain out-of-the-box simplicity with premium administration capabilities for low-code asset management at scale.</a:t>
            </a:r>
          </a:p>
        </p:txBody>
      </p:sp>
    </p:spTree>
    <p:extLst>
      <p:ext uri="{BB962C8B-B14F-4D97-AF65-F5344CB8AC3E}">
        <p14:creationId xmlns:p14="http://schemas.microsoft.com/office/powerpoint/2010/main" val="3391833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grpId="1" nodeType="withEffect">
                                  <p:stCondLst>
                                    <p:cond delay="0"/>
                                  </p:stCondLst>
                                  <p:childTnLst>
                                    <p:animMotion origin="layout" path="M 3.25249E-6 -1.05765E-6 L 3.25249E-6 0.03541 " pathEditMode="relative" rAng="0" ptsTypes="AA">
                                      <p:cBhvr>
                                        <p:cTn id="9" dur="700" spd="-100000" fill="hold"/>
                                        <p:tgtEl>
                                          <p:spTgt spid="36"/>
                                        </p:tgtEl>
                                        <p:attrNameLst>
                                          <p:attrName>ppt_x</p:attrName>
                                          <p:attrName>ppt_y</p:attrName>
                                        </p:attrNameLst>
                                      </p:cBhvr>
                                      <p:rCtr x="0" y="1770"/>
                                    </p:animMotion>
                                  </p:childTnLst>
                                </p:cTn>
                              </p:par>
                              <p:par>
                                <p:cTn id="10" presetID="10" presetClass="entr" presetSubtype="0" fill="hold" grpId="0" nodeType="withEffect">
                                  <p:stCondLst>
                                    <p:cond delay="15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42" presetClass="path" presetSubtype="0" decel="100000" fill="hold" grpId="1" nodeType="withEffect">
                                  <p:stCondLst>
                                    <p:cond delay="150"/>
                                  </p:stCondLst>
                                  <p:childTnLst>
                                    <p:animMotion origin="layout" path="M -1.10544E-6 -1.05765E-6 L -1.10544E-6 0.03541 " pathEditMode="relative" rAng="0" ptsTypes="AA">
                                      <p:cBhvr>
                                        <p:cTn id="14" dur="700" spd="-100000" fill="hold"/>
                                        <p:tgtEl>
                                          <p:spTgt spid="50"/>
                                        </p:tgtEl>
                                        <p:attrNameLst>
                                          <p:attrName>ppt_x</p:attrName>
                                          <p:attrName>ppt_y</p:attrName>
                                        </p:attrNameLst>
                                      </p:cBhvr>
                                      <p:rCtr x="0" y="1770"/>
                                    </p:animMotion>
                                  </p:childTnLst>
                                </p:cTn>
                              </p:par>
                              <p:par>
                                <p:cTn id="15" presetID="10" presetClass="entr" presetSubtype="0" fill="hold" grpId="0" nodeType="withEffect">
                                  <p:stCondLst>
                                    <p:cond delay="30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42" presetClass="path" presetSubtype="0" decel="100000" fill="hold" grpId="1" nodeType="withEffect">
                                  <p:stCondLst>
                                    <p:cond delay="300"/>
                                  </p:stCondLst>
                                  <p:childTnLst>
                                    <p:animMotion origin="layout" path="M -4.27368E-6 -1.05765E-6 L -4.27368E-6 0.03541 " pathEditMode="relative" rAng="0" ptsTypes="AA">
                                      <p:cBhvr>
                                        <p:cTn id="19" dur="700" spd="-100000" fill="hold"/>
                                        <p:tgtEl>
                                          <p:spTgt spid="53"/>
                                        </p:tgtEl>
                                        <p:attrNameLst>
                                          <p:attrName>ppt_x</p:attrName>
                                          <p:attrName>ppt_y</p:attrName>
                                        </p:attrNameLst>
                                      </p:cBhvr>
                                      <p:rCtr x="0" y="1770"/>
                                    </p:animMotion>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42" presetClass="path" presetSubtype="0" decel="100000" fill="hold" grpId="1" nodeType="withEffect">
                                  <p:stCondLst>
                                    <p:cond delay="0"/>
                                  </p:stCondLst>
                                  <p:childTnLst>
                                    <p:animMotion origin="layout" path="M 3.25249E-6 -4.66636E-6 L 3.25249E-6 0.03541 " pathEditMode="relative" rAng="0" ptsTypes="AA">
                                      <p:cBhvr>
                                        <p:cTn id="24" dur="700" spd="-100000" fill="hold"/>
                                        <p:tgtEl>
                                          <p:spTgt spid="17"/>
                                        </p:tgtEl>
                                        <p:attrNameLst>
                                          <p:attrName>ppt_x</p:attrName>
                                          <p:attrName>ppt_y</p:attrName>
                                        </p:attrNameLst>
                                      </p:cBhvr>
                                      <p:rCtr x="0" y="1770"/>
                                    </p:animMotion>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42" presetClass="path" presetSubtype="0" decel="100000" fill="hold" grpId="1" nodeType="withEffect">
                                  <p:stCondLst>
                                    <p:cond delay="0"/>
                                  </p:stCondLst>
                                  <p:childTnLst>
                                    <p:animMotion origin="layout" path="M 3.25249E-6 4.93418E-6 L 3.25249E-6 0.0354 " pathEditMode="relative" rAng="0" ptsTypes="AA">
                                      <p:cBhvr>
                                        <p:cTn id="29" dur="700" spd="-100000" fill="hold"/>
                                        <p:tgtEl>
                                          <p:spTgt spid="18"/>
                                        </p:tgtEl>
                                        <p:attrNameLst>
                                          <p:attrName>ppt_x</p:attrName>
                                          <p:attrName>ppt_y</p:attrName>
                                        </p:attrNameLst>
                                      </p:cBhvr>
                                      <p:rCtr x="0" y="1770"/>
                                    </p:animMotion>
                                  </p:childTnLst>
                                </p:cTn>
                              </p:par>
                              <p:par>
                                <p:cTn id="30" presetID="10" presetClass="entr" presetSubtype="0" fill="hold" grpId="0" nodeType="withEffect">
                                  <p:stCondLst>
                                    <p:cond delay="15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150"/>
                                  </p:stCondLst>
                                  <p:childTnLst>
                                    <p:animMotion origin="layout" path="M -1.10544E-6 4.93418E-6 L -1.10544E-6 0.0354 " pathEditMode="relative" rAng="0" ptsTypes="AA">
                                      <p:cBhvr>
                                        <p:cTn id="34" dur="700" spd="-100000" fill="hold"/>
                                        <p:tgtEl>
                                          <p:spTgt spid="24"/>
                                        </p:tgtEl>
                                        <p:attrNameLst>
                                          <p:attrName>ppt_x</p:attrName>
                                          <p:attrName>ppt_y</p:attrName>
                                        </p:attrNameLst>
                                      </p:cBhvr>
                                      <p:rCtr x="0" y="1770"/>
                                    </p:animMotion>
                                  </p:childTnLst>
                                </p:cTn>
                              </p:par>
                              <p:par>
                                <p:cTn id="35" presetID="10" presetClass="entr" presetSubtype="0" fill="hold" grpId="0" nodeType="withEffect">
                                  <p:stCondLst>
                                    <p:cond delay="1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42" presetClass="path" presetSubtype="0" decel="100000" fill="hold" grpId="1" nodeType="withEffect">
                                  <p:stCondLst>
                                    <p:cond delay="150"/>
                                  </p:stCondLst>
                                  <p:childTnLst>
                                    <p:animMotion origin="layout" path="M 1.24585E-6 -4.66636E-6 L 1.24585E-6 0.03541 " pathEditMode="relative" rAng="0" ptsTypes="AA">
                                      <p:cBhvr>
                                        <p:cTn id="39" dur="700" spd="-100000" fill="hold"/>
                                        <p:tgtEl>
                                          <p:spTgt spid="20"/>
                                        </p:tgtEl>
                                        <p:attrNameLst>
                                          <p:attrName>ppt_x</p:attrName>
                                          <p:attrName>ppt_y</p:attrName>
                                        </p:attrNameLst>
                                      </p:cBhvr>
                                      <p:rCtr x="0" y="1770"/>
                                    </p:animMotion>
                                  </p:childTnLst>
                                </p:cTn>
                              </p:par>
                              <p:par>
                                <p:cTn id="40" presetID="10" presetClass="entr" presetSubtype="0"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42" presetClass="path" presetSubtype="0" decel="100000" fill="hold" grpId="1" nodeType="withEffect">
                                  <p:stCondLst>
                                    <p:cond delay="300"/>
                                  </p:stCondLst>
                                  <p:childTnLst>
                                    <p:animMotion origin="layout" path="M -4.27368E-6 4.93418E-6 L -4.27368E-6 0.0354 " pathEditMode="relative" rAng="0" ptsTypes="AA">
                                      <p:cBhvr>
                                        <p:cTn id="44" dur="700" spd="-100000" fill="hold"/>
                                        <p:tgtEl>
                                          <p:spTgt spid="26"/>
                                        </p:tgtEl>
                                        <p:attrNameLst>
                                          <p:attrName>ppt_x</p:attrName>
                                          <p:attrName>ppt_y</p:attrName>
                                        </p:attrNameLst>
                                      </p:cBhvr>
                                      <p:rCtr x="0" y="1770"/>
                                    </p:animMotion>
                                  </p:childTnLst>
                                </p:cTn>
                              </p:par>
                              <p:par>
                                <p:cTn id="45" presetID="10" presetClass="entr" presetSubtype="0" fill="hold" grpId="0" nodeType="withEffect">
                                  <p:stCondLst>
                                    <p:cond delay="3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42" presetClass="path" presetSubtype="0" decel="100000" fill="hold" grpId="1" nodeType="withEffect">
                                  <p:stCondLst>
                                    <p:cond delay="300"/>
                                  </p:stCondLst>
                                  <p:childTnLst>
                                    <p:animMotion origin="layout" path="M -4.27368E-6 -4.66636E-6 L -4.27368E-6 0.03541 " pathEditMode="relative" rAng="0" ptsTypes="AA">
                                      <p:cBhvr>
                                        <p:cTn id="49" dur="700" spd="-100000" fill="hold"/>
                                        <p:tgtEl>
                                          <p:spTgt spid="22"/>
                                        </p:tgtEl>
                                        <p:attrNameLst>
                                          <p:attrName>ppt_x</p:attrName>
                                          <p:attrName>ppt_y</p:attrName>
                                        </p:attrNameLst>
                                      </p:cBhvr>
                                      <p:rCtr x="0" y="1770"/>
                                    </p:animMotion>
                                  </p:childTnLst>
                                </p:cTn>
                              </p:par>
                              <p:par>
                                <p:cTn id="50" presetID="10" presetClass="entr" presetSubtype="0" fill="hold" grpId="0"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par>
                                <p:cTn id="53" presetID="42" presetClass="path" presetSubtype="0" decel="100000" fill="hold" grpId="1" nodeType="withEffect">
                                  <p:stCondLst>
                                    <p:cond delay="0"/>
                                  </p:stCondLst>
                                  <p:childTnLst>
                                    <p:animMotion origin="layout" path="M 0 4.51657E-6 L 0 0.0354 " pathEditMode="relative" rAng="0" ptsTypes="AA">
                                      <p:cBhvr>
                                        <p:cTn id="54" dur="700" spd="-100000" fill="hold"/>
                                        <p:tgtEl>
                                          <p:spTgt spid="67"/>
                                        </p:tgtEl>
                                        <p:attrNameLst>
                                          <p:attrName>ppt_x</p:attrName>
                                          <p:attrName>ppt_y</p:attrName>
                                        </p:attrNameLst>
                                      </p:cBhvr>
                                      <p:rCtr x="0" y="1770"/>
                                    </p:animMotion>
                                  </p:childTnLst>
                                </p:cTn>
                              </p:par>
                              <p:par>
                                <p:cTn id="55" presetID="10" presetClass="entr" presetSubtype="0" fill="hold" grpId="0" nodeType="withEffect">
                                  <p:stCondLst>
                                    <p:cond delay="10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42" presetClass="path" presetSubtype="0" decel="100000" fill="hold" grpId="1" nodeType="withEffect">
                                  <p:stCondLst>
                                    <p:cond delay="100"/>
                                  </p:stCondLst>
                                  <p:childTnLst>
                                    <p:animMotion origin="layout" path="M 0 -1.85185E-6 L 0 0.03542 " pathEditMode="relative" rAng="0" ptsTypes="AA">
                                      <p:cBhvr>
                                        <p:cTn id="59" dur="700" spd="-100000" fill="hold"/>
                                        <p:tgtEl>
                                          <p:spTgt spid="6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36" grpId="0" animBg="1"/>
      <p:bldP spid="36" grpId="1" animBg="1"/>
      <p:bldP spid="53" grpId="0" animBg="1"/>
      <p:bldP spid="53" grpId="1" animBg="1"/>
      <p:bldP spid="17" grpId="0"/>
      <p:bldP spid="17" grpId="1"/>
      <p:bldP spid="18" grpId="0" animBg="1"/>
      <p:bldP spid="18" grpId="1" animBg="1"/>
      <p:bldP spid="20" grpId="0"/>
      <p:bldP spid="20" grpId="1"/>
      <p:bldP spid="22" grpId="0"/>
      <p:bldP spid="22" grpId="1"/>
      <p:bldP spid="24" grpId="0" animBg="1"/>
      <p:bldP spid="24" grpId="1" animBg="1"/>
      <p:bldP spid="26" grpId="0" animBg="1"/>
      <p:bldP spid="26" grpId="1" animBg="1"/>
      <p:bldP spid="67" grpId="0"/>
      <p:bldP spid="67" grpId="1"/>
      <p:bldP spid="68" grpId="0"/>
      <p:bldP spid="68"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A314-CA2E-2ED4-BA9B-D5F9863404AE}"/>
              </a:ext>
            </a:extLst>
          </p:cNvPr>
          <p:cNvSpPr>
            <a:spLocks noGrp="1"/>
          </p:cNvSpPr>
          <p:nvPr>
            <p:ph type="title"/>
          </p:nvPr>
        </p:nvSpPr>
        <p:spPr>
          <a:xfrm>
            <a:off x="713285" y="3668065"/>
            <a:ext cx="2874322" cy="565027"/>
          </a:xfrm>
        </p:spPr>
        <p:txBody>
          <a:bodyPr wrap="square" anchor="b">
            <a:normAutofit fontScale="90000"/>
          </a:bodyPr>
          <a:lstStyle/>
          <a:p>
            <a:pPr>
              <a:lnSpc>
                <a:spcPct val="90000"/>
              </a:lnSpc>
            </a:pPr>
            <a:r>
              <a:rPr lang="en-US" sz="2040"/>
              <a:t>“What Microsoft offers with Managed Environments is something that you don’t really get from other low-code vendors in a similar space.”</a:t>
            </a:r>
          </a:p>
        </p:txBody>
      </p:sp>
      <p:sp>
        <p:nvSpPr>
          <p:cNvPr id="3" name="Text Placeholder 2">
            <a:extLst>
              <a:ext uri="{FF2B5EF4-FFF2-40B4-BE49-F238E27FC236}">
                <a16:creationId xmlns:a16="http://schemas.microsoft.com/office/drawing/2014/main" id="{8BB0C367-78DE-1121-087B-4B295A1F6B4F}"/>
              </a:ext>
            </a:extLst>
          </p:cNvPr>
          <p:cNvSpPr>
            <a:spLocks noGrp="1"/>
          </p:cNvSpPr>
          <p:nvPr>
            <p:ph type="body" sz="quarter" idx="12"/>
          </p:nvPr>
        </p:nvSpPr>
        <p:spPr>
          <a:xfrm>
            <a:off x="713285" y="4670249"/>
            <a:ext cx="2874322" cy="313904"/>
          </a:xfrm>
        </p:spPr>
        <p:txBody>
          <a:bodyPr wrap="square">
            <a:normAutofit/>
          </a:bodyPr>
          <a:lstStyle/>
          <a:p>
            <a:pPr>
              <a:spcAft>
                <a:spcPts val="612"/>
              </a:spcAft>
            </a:pPr>
            <a:r>
              <a:rPr lang="en-US"/>
              <a:t>Kyle Davis</a:t>
            </a:r>
          </a:p>
        </p:txBody>
      </p:sp>
      <p:sp>
        <p:nvSpPr>
          <p:cNvPr id="6" name="Text Placeholder 5">
            <a:extLst>
              <a:ext uri="{FF2B5EF4-FFF2-40B4-BE49-F238E27FC236}">
                <a16:creationId xmlns:a16="http://schemas.microsoft.com/office/drawing/2014/main" id="{3236ECB7-3F74-8CF9-9FD7-5498B9C0D3EA}"/>
              </a:ext>
            </a:extLst>
          </p:cNvPr>
          <p:cNvSpPr>
            <a:spLocks noGrp="1"/>
          </p:cNvSpPr>
          <p:nvPr>
            <p:ph type="body" sz="quarter" idx="13"/>
          </p:nvPr>
        </p:nvSpPr>
        <p:spPr>
          <a:xfrm>
            <a:off x="713285" y="5008641"/>
            <a:ext cx="2874322" cy="1215946"/>
          </a:xfrm>
        </p:spPr>
        <p:txBody>
          <a:bodyPr wrap="square">
            <a:normAutofit/>
          </a:bodyPr>
          <a:lstStyle/>
          <a:p>
            <a:pPr>
              <a:spcAft>
                <a:spcPts val="612"/>
              </a:spcAft>
            </a:pPr>
            <a:r>
              <a:rPr lang="en-US"/>
              <a:t>Gartner</a:t>
            </a:r>
          </a:p>
        </p:txBody>
      </p:sp>
      <p:sp>
        <p:nvSpPr>
          <p:cNvPr id="7" name="Text Placeholder 2">
            <a:extLst>
              <a:ext uri="{FF2B5EF4-FFF2-40B4-BE49-F238E27FC236}">
                <a16:creationId xmlns:a16="http://schemas.microsoft.com/office/drawing/2014/main" id="{5A277EBC-53B7-5B33-0868-1AC04FD2B3A3}"/>
              </a:ext>
            </a:extLst>
          </p:cNvPr>
          <p:cNvSpPr txBox="1">
            <a:spLocks/>
          </p:cNvSpPr>
          <p:nvPr/>
        </p:nvSpPr>
        <p:spPr>
          <a:xfrm>
            <a:off x="4948867" y="2933314"/>
            <a:ext cx="2874322" cy="820542"/>
          </a:xfrm>
          <a:prstGeom prst="rect">
            <a:avLst/>
          </a:prstGeom>
          <a:noFill/>
        </p:spPr>
        <p:txBody>
          <a:bodyPr vert="horz" wrap="square" lIns="0" tIns="0" rIns="0" bIns="0" rtlCol="0">
            <a:normAutofit fontScale="92500" lnSpcReduction="10000"/>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12"/>
              </a:spcAft>
            </a:pPr>
            <a:r>
              <a:rPr lang="en-US" sz="2040"/>
              <a:t>Increased security and/or visibility around data connections</a:t>
            </a:r>
          </a:p>
        </p:txBody>
      </p:sp>
      <p:sp>
        <p:nvSpPr>
          <p:cNvPr id="9" name="Text Placeholder 2">
            <a:extLst>
              <a:ext uri="{FF2B5EF4-FFF2-40B4-BE49-F238E27FC236}">
                <a16:creationId xmlns:a16="http://schemas.microsoft.com/office/drawing/2014/main" id="{F58BCAA7-3E30-5302-9A13-F7BE237F6EB6}"/>
              </a:ext>
            </a:extLst>
          </p:cNvPr>
          <p:cNvSpPr txBox="1">
            <a:spLocks/>
          </p:cNvSpPr>
          <p:nvPr/>
        </p:nvSpPr>
        <p:spPr>
          <a:xfrm>
            <a:off x="4948867" y="5558252"/>
            <a:ext cx="2874322" cy="820542"/>
          </a:xfrm>
          <a:prstGeom prst="rect">
            <a:avLst/>
          </a:prstGeom>
          <a:noFill/>
        </p:spPr>
        <p:txBody>
          <a:bodyPr vert="horz" wrap="square" lIns="0" tIns="0" rIns="0" bIns="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12"/>
              </a:spcAft>
            </a:pPr>
            <a:r>
              <a:rPr lang="en-US" sz="2040"/>
              <a:t>Improved IT governance</a:t>
            </a:r>
          </a:p>
        </p:txBody>
      </p:sp>
      <p:sp>
        <p:nvSpPr>
          <p:cNvPr id="10" name="Text Placeholder 5">
            <a:extLst>
              <a:ext uri="{FF2B5EF4-FFF2-40B4-BE49-F238E27FC236}">
                <a16:creationId xmlns:a16="http://schemas.microsoft.com/office/drawing/2014/main" id="{02764618-90C5-0ECC-9863-76749BB50036}"/>
              </a:ext>
            </a:extLst>
          </p:cNvPr>
          <p:cNvSpPr txBox="1">
            <a:spLocks/>
          </p:cNvSpPr>
          <p:nvPr/>
        </p:nvSpPr>
        <p:spPr>
          <a:xfrm>
            <a:off x="5010319" y="5945871"/>
            <a:ext cx="2874322" cy="1215946"/>
          </a:xfrm>
          <a:prstGeom prst="rect">
            <a:avLst/>
          </a:prstGeom>
        </p:spPr>
        <p:txBody>
          <a:bodyPr vert="horz" wrap="square" lIns="0" tIns="0" rIns="0" bIns="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12"/>
              </a:spcAft>
            </a:pPr>
            <a:r>
              <a:rPr lang="en-US" sz="1224"/>
              <a:t>Forrester Total Economic Impact Study – August 2022</a:t>
            </a:r>
          </a:p>
        </p:txBody>
      </p:sp>
      <p:cxnSp>
        <p:nvCxnSpPr>
          <p:cNvPr id="12" name="Straight Connector 11">
            <a:extLst>
              <a:ext uri="{FF2B5EF4-FFF2-40B4-BE49-F238E27FC236}">
                <a16:creationId xmlns:a16="http://schemas.microsoft.com/office/drawing/2014/main" id="{16E48A69-C9A4-34CB-13EA-92B7C272E40B}"/>
              </a:ext>
              <a:ext uri="{C183D7F6-B498-43B3-948B-1728B52AA6E4}">
                <adec:decorative xmlns:adec="http://schemas.microsoft.com/office/drawing/2017/decorative" val="1"/>
              </a:ext>
            </a:extLst>
          </p:cNvPr>
          <p:cNvCxnSpPr/>
          <p:nvPr/>
        </p:nvCxnSpPr>
        <p:spPr>
          <a:xfrm>
            <a:off x="3980295" y="1388060"/>
            <a:ext cx="0" cy="540042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D92211-6B0A-8526-C419-A0B02FD9B99E}"/>
              </a:ext>
              <a:ext uri="{C183D7F6-B498-43B3-948B-1728B52AA6E4}">
                <adec:decorative xmlns:adec="http://schemas.microsoft.com/office/drawing/2017/decorative" val="1"/>
              </a:ext>
            </a:extLst>
          </p:cNvPr>
          <p:cNvCxnSpPr/>
          <p:nvPr/>
        </p:nvCxnSpPr>
        <p:spPr>
          <a:xfrm>
            <a:off x="8440051" y="1388060"/>
            <a:ext cx="0" cy="540042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9B1A9A0-830F-6C84-132B-48C5F8DD0B67}"/>
              </a:ext>
            </a:extLst>
          </p:cNvPr>
          <p:cNvSpPr txBox="1">
            <a:spLocks/>
          </p:cNvSpPr>
          <p:nvPr/>
        </p:nvSpPr>
        <p:spPr>
          <a:xfrm>
            <a:off x="8834711" y="2371193"/>
            <a:ext cx="3469360" cy="1688314"/>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a:lnSpc>
                <a:spcPct val="90000"/>
              </a:lnSpc>
            </a:pPr>
            <a:r>
              <a:rPr lang="en-US" sz="6731"/>
              <a:t>3,500+</a:t>
            </a:r>
          </a:p>
        </p:txBody>
      </p:sp>
      <p:sp>
        <p:nvSpPr>
          <p:cNvPr id="16" name="Text Placeholder 2">
            <a:extLst>
              <a:ext uri="{FF2B5EF4-FFF2-40B4-BE49-F238E27FC236}">
                <a16:creationId xmlns:a16="http://schemas.microsoft.com/office/drawing/2014/main" id="{F866967A-6CCA-7C70-DE62-9B82836DF4DB}"/>
              </a:ext>
            </a:extLst>
          </p:cNvPr>
          <p:cNvSpPr txBox="1">
            <a:spLocks/>
          </p:cNvSpPr>
          <p:nvPr/>
        </p:nvSpPr>
        <p:spPr>
          <a:xfrm>
            <a:off x="8834712" y="4035499"/>
            <a:ext cx="2874322" cy="820542"/>
          </a:xfrm>
          <a:prstGeom prst="rect">
            <a:avLst/>
          </a:prstGeom>
          <a:noFill/>
        </p:spPr>
        <p:txBody>
          <a:bodyPr vert="horz" wrap="square" lIns="0" tIns="0" rIns="0" bIns="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12"/>
              </a:spcAft>
            </a:pPr>
            <a:r>
              <a:rPr lang="en-US" sz="2040"/>
              <a:t>Environments activated</a:t>
            </a:r>
          </a:p>
        </p:txBody>
      </p:sp>
      <p:sp>
        <p:nvSpPr>
          <p:cNvPr id="4" name="Text Placeholder 5">
            <a:extLst>
              <a:ext uri="{FF2B5EF4-FFF2-40B4-BE49-F238E27FC236}">
                <a16:creationId xmlns:a16="http://schemas.microsoft.com/office/drawing/2014/main" id="{559E52EE-99C5-72E9-E9BB-ADE80F1380C7}"/>
              </a:ext>
            </a:extLst>
          </p:cNvPr>
          <p:cNvSpPr txBox="1">
            <a:spLocks/>
          </p:cNvSpPr>
          <p:nvPr/>
        </p:nvSpPr>
        <p:spPr>
          <a:xfrm>
            <a:off x="4979232" y="3817309"/>
            <a:ext cx="2874322" cy="1215946"/>
          </a:xfrm>
          <a:prstGeom prst="rect">
            <a:avLst/>
          </a:prstGeom>
        </p:spPr>
        <p:txBody>
          <a:bodyPr vert="horz" wrap="square" lIns="0" tIns="0" rIns="0" bIns="0" rtlCol="0">
            <a:norm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12"/>
              </a:spcAft>
            </a:pPr>
            <a:r>
              <a:rPr lang="en-US" sz="1224"/>
              <a:t>Forrester Total Economic Impact Study – August 2022</a:t>
            </a:r>
          </a:p>
        </p:txBody>
      </p:sp>
      <p:sp>
        <p:nvSpPr>
          <p:cNvPr id="11" name="TextBox 10">
            <a:extLst>
              <a:ext uri="{FF2B5EF4-FFF2-40B4-BE49-F238E27FC236}">
                <a16:creationId xmlns:a16="http://schemas.microsoft.com/office/drawing/2014/main" id="{78A8CFDA-910E-247C-3CD5-AA9AF876FE9E}"/>
              </a:ext>
            </a:extLst>
          </p:cNvPr>
          <p:cNvSpPr txBox="1"/>
          <p:nvPr/>
        </p:nvSpPr>
        <p:spPr>
          <a:xfrm>
            <a:off x="4840180" y="1540928"/>
            <a:ext cx="3091695" cy="1477328"/>
          </a:xfrm>
          <a:prstGeom prst="rect">
            <a:avLst/>
          </a:prstGeom>
          <a:noFill/>
        </p:spPr>
        <p:txBody>
          <a:bodyPr wrap="square" lIns="0" tIns="0" rIns="0" bIns="0" rtlCol="0">
            <a:spAutoFit/>
          </a:bodyPr>
          <a:lstStyle/>
          <a:p>
            <a:pPr algn="l"/>
            <a:r>
              <a:rPr lang="en-US" sz="9600">
                <a:solidFill>
                  <a:srgbClr val="C03BC4"/>
                </a:solidFill>
                <a:latin typeface="+mj-lt"/>
              </a:rPr>
              <a:t>91%</a:t>
            </a:r>
          </a:p>
        </p:txBody>
      </p:sp>
      <p:sp>
        <p:nvSpPr>
          <p:cNvPr id="14" name="TextBox 13">
            <a:extLst>
              <a:ext uri="{FF2B5EF4-FFF2-40B4-BE49-F238E27FC236}">
                <a16:creationId xmlns:a16="http://schemas.microsoft.com/office/drawing/2014/main" id="{762DC329-B0CE-9250-7BB2-139E711CA5A8}"/>
              </a:ext>
            </a:extLst>
          </p:cNvPr>
          <p:cNvSpPr txBox="1"/>
          <p:nvPr/>
        </p:nvSpPr>
        <p:spPr>
          <a:xfrm>
            <a:off x="4840180" y="4245489"/>
            <a:ext cx="3091695" cy="1477328"/>
          </a:xfrm>
          <a:prstGeom prst="rect">
            <a:avLst/>
          </a:prstGeom>
          <a:noFill/>
        </p:spPr>
        <p:txBody>
          <a:bodyPr wrap="square" lIns="0" tIns="0" rIns="0" bIns="0" rtlCol="0">
            <a:spAutoFit/>
          </a:bodyPr>
          <a:lstStyle/>
          <a:p>
            <a:pPr algn="l"/>
            <a:r>
              <a:rPr lang="en-US" sz="9600">
                <a:solidFill>
                  <a:srgbClr val="C03BC4"/>
                </a:solidFill>
                <a:latin typeface="+mj-lt"/>
              </a:rPr>
              <a:t>81%</a:t>
            </a:r>
          </a:p>
        </p:txBody>
      </p:sp>
    </p:spTree>
    <p:extLst>
      <p:ext uri="{BB962C8B-B14F-4D97-AF65-F5344CB8AC3E}">
        <p14:creationId xmlns:p14="http://schemas.microsoft.com/office/powerpoint/2010/main" val="11488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57CAB-8906-153E-81DF-A4C6E0B685D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33"/>
          <a:stretch/>
        </p:blipFill>
        <p:spPr>
          <a:xfrm>
            <a:off x="5737132" y="0"/>
            <a:ext cx="6698460" cy="6994525"/>
          </a:xfrm>
          <a:prstGeom prst="rect">
            <a:avLst/>
          </a:prstGeom>
        </p:spPr>
      </p:pic>
      <p:sp>
        <p:nvSpPr>
          <p:cNvPr id="7" name="Title 1">
            <a:extLst>
              <a:ext uri="{FF2B5EF4-FFF2-40B4-BE49-F238E27FC236}">
                <a16:creationId xmlns:a16="http://schemas.microsoft.com/office/drawing/2014/main" id="{1DE0EAFA-7F16-2F76-A150-8C49B7A0AF5E}"/>
              </a:ext>
            </a:extLst>
          </p:cNvPr>
          <p:cNvSpPr>
            <a:spLocks noGrp="1"/>
          </p:cNvSpPr>
          <p:nvPr>
            <p:ph type="title"/>
          </p:nvPr>
        </p:nvSpPr>
        <p:spPr>
          <a:xfrm>
            <a:off x="566773" y="466725"/>
            <a:ext cx="10377892" cy="565150"/>
          </a:xfrm>
        </p:spPr>
        <p:txBody>
          <a:bodyPr/>
          <a:lstStyle/>
          <a:p>
            <a:r>
              <a:rPr lang="en-US"/>
              <a:t>Create a foundation for  the future</a:t>
            </a:r>
          </a:p>
        </p:txBody>
      </p:sp>
      <p:pic>
        <p:nvPicPr>
          <p:cNvPr id="8" name="Picture 7">
            <a:extLst>
              <a:ext uri="{FF2B5EF4-FFF2-40B4-BE49-F238E27FC236}">
                <a16:creationId xmlns:a16="http://schemas.microsoft.com/office/drawing/2014/main" id="{16EC1692-AD78-DC55-C69F-39588A6D1AF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7566" y="1288946"/>
            <a:ext cx="4477591" cy="5036575"/>
          </a:xfrm>
          <a:prstGeom prst="rect">
            <a:avLst/>
          </a:prstGeom>
        </p:spPr>
      </p:pic>
      <p:sp>
        <p:nvSpPr>
          <p:cNvPr id="10" name="TextBox 9">
            <a:extLst>
              <a:ext uri="{FF2B5EF4-FFF2-40B4-BE49-F238E27FC236}">
                <a16:creationId xmlns:a16="http://schemas.microsoft.com/office/drawing/2014/main" id="{0301BA2B-59A7-D172-7FD7-706909A9FC4F}"/>
              </a:ext>
            </a:extLst>
          </p:cNvPr>
          <p:cNvSpPr txBox="1"/>
          <p:nvPr/>
        </p:nvSpPr>
        <p:spPr>
          <a:xfrm>
            <a:off x="538637" y="1129268"/>
            <a:ext cx="7315200" cy="400110"/>
          </a:xfrm>
          <a:prstGeom prst="rect">
            <a:avLst/>
          </a:prstGeom>
          <a:noFill/>
        </p:spPr>
        <p:txBody>
          <a:bodyPr wrap="square">
            <a:spAutoFit/>
          </a:bodyPr>
          <a:lstStyle/>
          <a:p>
            <a:pPr algn="l"/>
            <a:r>
              <a:rPr lang="en-US" sz="2000">
                <a:latin typeface="+mj-lt"/>
              </a:rPr>
              <a:t>Digitize your business with Microsoft Power Apps</a:t>
            </a:r>
          </a:p>
        </p:txBody>
      </p:sp>
      <p:sp>
        <p:nvSpPr>
          <p:cNvPr id="20" name="Text Placeholder 7">
            <a:extLst>
              <a:ext uri="{FF2B5EF4-FFF2-40B4-BE49-F238E27FC236}">
                <a16:creationId xmlns:a16="http://schemas.microsoft.com/office/drawing/2014/main" id="{60D42DF2-3083-0E95-09CC-B7960CE96591}"/>
              </a:ext>
            </a:extLst>
          </p:cNvPr>
          <p:cNvSpPr txBox="1">
            <a:spLocks/>
          </p:cNvSpPr>
          <p:nvPr/>
        </p:nvSpPr>
        <p:spPr>
          <a:xfrm>
            <a:off x="1857589" y="2620227"/>
            <a:ext cx="2179058" cy="276999"/>
          </a:xfrm>
          <a:prstGeom prst="rect">
            <a:avLst/>
          </a:prstGeom>
        </p:spPr>
        <p:txBody>
          <a:bodyPr wrap="square" lIns="0" tIns="0" rIns="0" bIns="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solidFill>
                  <a:schemeClr val="tx1"/>
                </a:solidFill>
                <a:latin typeface="+mj-lt"/>
              </a:rPr>
              <a:t>Start </a:t>
            </a:r>
            <a:r>
              <a:rPr lang="en-US" sz="2000" b="1">
                <a:solidFill>
                  <a:schemeClr val="tx1"/>
                </a:solidFill>
                <a:latin typeface="+mj-lt"/>
              </a:rPr>
              <a:t>learning</a:t>
            </a:r>
          </a:p>
        </p:txBody>
      </p:sp>
      <p:sp>
        <p:nvSpPr>
          <p:cNvPr id="21" name="Text Placeholder 3">
            <a:extLst>
              <a:ext uri="{FF2B5EF4-FFF2-40B4-BE49-F238E27FC236}">
                <a16:creationId xmlns:a16="http://schemas.microsoft.com/office/drawing/2014/main" id="{07DDD05B-B2D2-93A5-B0D1-5E965C175A0F}"/>
              </a:ext>
            </a:extLst>
          </p:cNvPr>
          <p:cNvSpPr txBox="1">
            <a:spLocks/>
          </p:cNvSpPr>
          <p:nvPr/>
        </p:nvSpPr>
        <p:spPr>
          <a:xfrm>
            <a:off x="1857589" y="3807234"/>
            <a:ext cx="2179058"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102" rtl="0" eaLnBrk="1" fontAlgn="base" latinLnBrk="0" hangingPunct="1">
              <a:lnSpc>
                <a:spcPct val="100000"/>
              </a:lnSpc>
              <a:spcBef>
                <a:spcPts val="1200"/>
              </a:spcBef>
              <a:spcAft>
                <a:spcPct val="0"/>
              </a:spcAft>
              <a:buClrTx/>
              <a:buSzPct val="90000"/>
              <a:buFont typeface="Wingdings" panose="05000000000000000000" pitchFamily="2" charset="2"/>
              <a:buNone/>
              <a:tabLst/>
              <a:defRPr/>
            </a:pPr>
            <a:r>
              <a:rPr kumimoji="0" lang="en-US" sz="2000" b="1" i="0" u="none" strike="noStrike" kern="1200" cap="none" spc="0" normalizeH="0" baseline="0" noProof="0">
                <a:ln>
                  <a:noFill/>
                </a:ln>
                <a:effectLst/>
                <a:uLnTx/>
                <a:uFillTx/>
                <a:latin typeface="+mj-lt"/>
                <a:ea typeface="+mn-ea"/>
                <a:cs typeface="Segoe UI Semibold" panose="020B0502040204020203" pitchFamily="34" charset="0"/>
              </a:rPr>
              <a:t>Start innovating</a:t>
            </a:r>
          </a:p>
        </p:txBody>
      </p:sp>
      <p:sp>
        <p:nvSpPr>
          <p:cNvPr id="22" name="Text Placeholder 3">
            <a:extLst>
              <a:ext uri="{FF2B5EF4-FFF2-40B4-BE49-F238E27FC236}">
                <a16:creationId xmlns:a16="http://schemas.microsoft.com/office/drawing/2014/main" id="{5CB66ED4-616C-26D1-480E-9FCDBA2900E3}"/>
              </a:ext>
            </a:extLst>
          </p:cNvPr>
          <p:cNvSpPr txBox="1">
            <a:spLocks/>
          </p:cNvSpPr>
          <p:nvPr/>
        </p:nvSpPr>
        <p:spPr>
          <a:xfrm>
            <a:off x="1857588" y="4897026"/>
            <a:ext cx="2594347" cy="61555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102" rtl="0" eaLnBrk="1" fontAlgn="base" latinLnBrk="0" hangingPunct="1">
              <a:lnSpc>
                <a:spcPct val="100000"/>
              </a:lnSpc>
              <a:spcBef>
                <a:spcPts val="1200"/>
              </a:spcBef>
              <a:spcAft>
                <a:spcPct val="0"/>
              </a:spcAft>
              <a:buClrTx/>
              <a:buSzPct val="90000"/>
              <a:buFont typeface="Wingdings" panose="05000000000000000000" pitchFamily="2" charset="2"/>
              <a:buNone/>
              <a:tabLst/>
              <a:defRPr/>
            </a:pPr>
            <a:r>
              <a:rPr lang="en-US" sz="2000">
                <a:latin typeface="+mj-lt"/>
                <a:cs typeface="Segoe UI Semibold" panose="020B0502040204020203" pitchFamily="34" charset="0"/>
              </a:rPr>
              <a:t>Leverage our solutions &amp; services</a:t>
            </a:r>
            <a:endParaRPr kumimoji="0" lang="en-US" sz="2000" i="0" u="none" strike="noStrike" kern="1200" cap="none" spc="0" normalizeH="0" baseline="0" noProof="0">
              <a:ln>
                <a:noFill/>
              </a:ln>
              <a:effectLst/>
              <a:uLnTx/>
              <a:uFillTx/>
              <a:latin typeface="+mj-lt"/>
              <a:ea typeface="+mn-ea"/>
              <a:cs typeface="Segoe UI Semibold" panose="020B0502040204020203" pitchFamily="34" charset="0"/>
            </a:endParaRPr>
          </a:p>
        </p:txBody>
      </p:sp>
      <p:sp>
        <p:nvSpPr>
          <p:cNvPr id="23" name="Book_2">
            <a:extLst>
              <a:ext uri="{FF2B5EF4-FFF2-40B4-BE49-F238E27FC236}">
                <a16:creationId xmlns:a16="http://schemas.microsoft.com/office/drawing/2014/main" id="{50A67B7F-7AD9-102C-8183-54365BBA13A8}"/>
              </a:ext>
              <a:ext uri="{C183D7F6-B498-43B3-948B-1728B52AA6E4}">
                <adec:decorative xmlns:adec="http://schemas.microsoft.com/office/drawing/2017/decorative" val="1"/>
              </a:ext>
            </a:extLst>
          </p:cNvPr>
          <p:cNvSpPr>
            <a:spLocks noChangeAspect="1" noEditPoints="1"/>
          </p:cNvSpPr>
          <p:nvPr/>
        </p:nvSpPr>
        <p:spPr bwMode="auto">
          <a:xfrm>
            <a:off x="928479" y="2531578"/>
            <a:ext cx="497686" cy="454296"/>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9050"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96">
            <a:extLst>
              <a:ext uri="{FF2B5EF4-FFF2-40B4-BE49-F238E27FC236}">
                <a16:creationId xmlns:a16="http://schemas.microsoft.com/office/drawing/2014/main" id="{1BBF977F-B305-F012-3BC3-A1A93AAB1ACB}"/>
              </a:ext>
              <a:ext uri="{C183D7F6-B498-43B3-948B-1728B52AA6E4}">
                <adec:decorative xmlns:adec="http://schemas.microsoft.com/office/drawing/2017/decorative" val="1"/>
              </a:ext>
            </a:extLst>
          </p:cNvPr>
          <p:cNvSpPr>
            <a:spLocks noChangeAspect="1" noEditPoints="1"/>
          </p:cNvSpPr>
          <p:nvPr/>
        </p:nvSpPr>
        <p:spPr bwMode="auto">
          <a:xfrm>
            <a:off x="912779" y="3717541"/>
            <a:ext cx="529087" cy="487162"/>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25" name="hand_2">
            <a:extLst>
              <a:ext uri="{FF2B5EF4-FFF2-40B4-BE49-F238E27FC236}">
                <a16:creationId xmlns:a16="http://schemas.microsoft.com/office/drawing/2014/main" id="{40EE5E7C-B733-4C56-7609-DB2555CDAA29}"/>
              </a:ext>
              <a:ext uri="{C183D7F6-B498-43B3-948B-1728B52AA6E4}">
                <adec:decorative xmlns:adec="http://schemas.microsoft.com/office/drawing/2017/decorative" val="1"/>
              </a:ext>
            </a:extLst>
          </p:cNvPr>
          <p:cNvSpPr>
            <a:spLocks noChangeAspect="1"/>
          </p:cNvSpPr>
          <p:nvPr/>
        </p:nvSpPr>
        <p:spPr bwMode="auto">
          <a:xfrm>
            <a:off x="920183" y="5076810"/>
            <a:ext cx="514279" cy="255987"/>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 name="TextBox 25">
            <a:extLst>
              <a:ext uri="{FF2B5EF4-FFF2-40B4-BE49-F238E27FC236}">
                <a16:creationId xmlns:a16="http://schemas.microsoft.com/office/drawing/2014/main" id="{A8A76E3F-E871-8FD2-E11C-E4E12FB878E9}"/>
              </a:ext>
            </a:extLst>
          </p:cNvPr>
          <p:cNvSpPr txBox="1"/>
          <p:nvPr/>
        </p:nvSpPr>
        <p:spPr>
          <a:xfrm>
            <a:off x="1441866" y="5512579"/>
            <a:ext cx="4099246" cy="1318293"/>
          </a:xfrm>
          <a:prstGeom prst="rect">
            <a:avLst/>
          </a:prstGeom>
          <a:noFill/>
        </p:spPr>
        <p:txBody>
          <a:bodyPr wrap="square" lIns="186521" tIns="149217" rIns="186521" bIns="149217" rtlCol="0">
            <a:spAutoFit/>
          </a:bodyPr>
          <a:lstStyle/>
          <a:p>
            <a:pPr>
              <a:lnSpc>
                <a:spcPct val="90000"/>
              </a:lnSpc>
              <a:spcAft>
                <a:spcPts val="612"/>
              </a:spcAft>
            </a:pPr>
            <a:r>
              <a:rPr lang="en-US" sz="1836" b="1">
                <a:solidFill>
                  <a:srgbClr val="FF33CC"/>
                </a:solidFill>
              </a:rPr>
              <a:t>Partner: Please revise third bullet as needed to reflect your offerings. Delete this comment before presenting.</a:t>
            </a:r>
          </a:p>
        </p:txBody>
      </p:sp>
      <p:grpSp>
        <p:nvGrpSpPr>
          <p:cNvPr id="2" name="Group 1">
            <a:extLst>
              <a:ext uri="{FF2B5EF4-FFF2-40B4-BE49-F238E27FC236}">
                <a16:creationId xmlns:a16="http://schemas.microsoft.com/office/drawing/2014/main" id="{1DA86AFB-1A64-94C4-036D-5B399AA5AA0E}"/>
              </a:ext>
              <a:ext uri="{C183D7F6-B498-43B3-948B-1728B52AA6E4}">
                <adec:decorative xmlns:adec="http://schemas.microsoft.com/office/drawing/2017/decorative" val="1"/>
              </a:ext>
            </a:extLst>
          </p:cNvPr>
          <p:cNvGrpSpPr/>
          <p:nvPr/>
        </p:nvGrpSpPr>
        <p:grpSpPr>
          <a:xfrm>
            <a:off x="928479" y="3364885"/>
            <a:ext cx="4189987" cy="1141134"/>
            <a:chOff x="1308584" y="2973935"/>
            <a:chExt cx="5101643" cy="1141134"/>
          </a:xfrm>
        </p:grpSpPr>
        <p:cxnSp>
          <p:nvCxnSpPr>
            <p:cNvPr id="4" name="Straight Connector 3">
              <a:extLst>
                <a:ext uri="{FF2B5EF4-FFF2-40B4-BE49-F238E27FC236}">
                  <a16:creationId xmlns:a16="http://schemas.microsoft.com/office/drawing/2014/main" id="{85C9AE93-F178-F759-73EF-7B4D868DD22A}"/>
                </a:ext>
              </a:extLst>
            </p:cNvPr>
            <p:cNvCxnSpPr>
              <a:cxnSpLocks/>
            </p:cNvCxnSpPr>
            <p:nvPr/>
          </p:nvCxnSpPr>
          <p:spPr>
            <a:xfrm>
              <a:off x="1327263" y="2973935"/>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C3E4750-95F7-BF0F-A1AC-42291A49638D}"/>
                </a:ext>
              </a:extLst>
            </p:cNvPr>
            <p:cNvCxnSpPr>
              <a:cxnSpLocks/>
            </p:cNvCxnSpPr>
            <p:nvPr/>
          </p:nvCxnSpPr>
          <p:spPr>
            <a:xfrm>
              <a:off x="1308584" y="4115069"/>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8093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57CAB-8906-153E-81DF-A4C6E0B685D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33"/>
          <a:stretch/>
        </p:blipFill>
        <p:spPr>
          <a:xfrm>
            <a:off x="5737132" y="0"/>
            <a:ext cx="6698460" cy="6994525"/>
          </a:xfrm>
          <a:prstGeom prst="rect">
            <a:avLst/>
          </a:prstGeom>
        </p:spPr>
      </p:pic>
      <p:sp>
        <p:nvSpPr>
          <p:cNvPr id="7" name="Title 1">
            <a:extLst>
              <a:ext uri="{FF2B5EF4-FFF2-40B4-BE49-F238E27FC236}">
                <a16:creationId xmlns:a16="http://schemas.microsoft.com/office/drawing/2014/main" id="{1DE0EAFA-7F16-2F76-A150-8C49B7A0AF5E}"/>
              </a:ext>
            </a:extLst>
          </p:cNvPr>
          <p:cNvSpPr>
            <a:spLocks noGrp="1"/>
          </p:cNvSpPr>
          <p:nvPr>
            <p:ph type="title"/>
          </p:nvPr>
        </p:nvSpPr>
        <p:spPr>
          <a:xfrm>
            <a:off x="566773" y="466725"/>
            <a:ext cx="10377892" cy="565150"/>
          </a:xfrm>
        </p:spPr>
        <p:txBody>
          <a:bodyPr/>
          <a:lstStyle/>
          <a:p>
            <a:r>
              <a:rPr lang="en-US"/>
              <a:t>Start learning</a:t>
            </a:r>
          </a:p>
        </p:txBody>
      </p:sp>
      <p:pic>
        <p:nvPicPr>
          <p:cNvPr id="2" name="Picture 1" descr="Image of two people working on laptop &amp; taking notes">
            <a:extLst>
              <a:ext uri="{FF2B5EF4-FFF2-40B4-BE49-F238E27FC236}">
                <a16:creationId xmlns:a16="http://schemas.microsoft.com/office/drawing/2014/main" id="{618B8CF5-CD51-85A7-3398-A3CEB6EA02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
          <a:stretch/>
        </p:blipFill>
        <p:spPr>
          <a:xfrm>
            <a:off x="6799129" y="958174"/>
            <a:ext cx="4678640" cy="5261264"/>
          </a:xfrm>
          <a:prstGeom prst="rect">
            <a:avLst/>
          </a:prstGeom>
        </p:spPr>
      </p:pic>
      <p:sp>
        <p:nvSpPr>
          <p:cNvPr id="4" name="monitor" title="Icon of a monitor">
            <a:extLst>
              <a:ext uri="{FF2B5EF4-FFF2-40B4-BE49-F238E27FC236}">
                <a16:creationId xmlns:a16="http://schemas.microsoft.com/office/drawing/2014/main" id="{AB2034F9-5739-70CA-4678-F074349F2B98}"/>
              </a:ext>
            </a:extLst>
          </p:cNvPr>
          <p:cNvSpPr>
            <a:spLocks noChangeAspect="1" noEditPoints="1"/>
          </p:cNvSpPr>
          <p:nvPr/>
        </p:nvSpPr>
        <p:spPr bwMode="auto">
          <a:xfrm>
            <a:off x="754372" y="1813482"/>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C03BC4"/>
              </a:solidFill>
            </a:endParaRPr>
          </a:p>
        </p:txBody>
      </p:sp>
      <p:sp>
        <p:nvSpPr>
          <p:cNvPr id="5" name="Text Placeholder 6">
            <a:extLst>
              <a:ext uri="{FF2B5EF4-FFF2-40B4-BE49-F238E27FC236}">
                <a16:creationId xmlns:a16="http://schemas.microsoft.com/office/drawing/2014/main" id="{E90CEED0-877C-0D4D-59D7-E962B794BACE}"/>
              </a:ext>
            </a:extLst>
          </p:cNvPr>
          <p:cNvSpPr txBox="1">
            <a:spLocks/>
          </p:cNvSpPr>
          <p:nvPr/>
        </p:nvSpPr>
        <p:spPr>
          <a:xfrm>
            <a:off x="1656656" y="1722314"/>
            <a:ext cx="4079976" cy="66479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chemeClr val="tx1"/>
                </a:solidFill>
              </a:rPr>
              <a:t>Accessible online learning for citizen developers, IT admins, and </a:t>
            </a:r>
            <a:br>
              <a:rPr lang="en-US" sz="1600">
                <a:solidFill>
                  <a:schemeClr val="tx1"/>
                </a:solidFill>
              </a:rPr>
            </a:br>
            <a:r>
              <a:rPr lang="en-US" sz="1600">
                <a:solidFill>
                  <a:schemeClr val="tx1"/>
                </a:solidFill>
              </a:rPr>
              <a:t>professional developers</a:t>
            </a:r>
          </a:p>
        </p:txBody>
      </p:sp>
      <p:sp>
        <p:nvSpPr>
          <p:cNvPr id="6" name="Trackers_EADF" title="Icon of a clipboard with a checklist on it">
            <a:extLst>
              <a:ext uri="{FF2B5EF4-FFF2-40B4-BE49-F238E27FC236}">
                <a16:creationId xmlns:a16="http://schemas.microsoft.com/office/drawing/2014/main" id="{168D0990-DD31-4121-23BA-B76F1934DC3B}"/>
              </a:ext>
            </a:extLst>
          </p:cNvPr>
          <p:cNvSpPr>
            <a:spLocks noChangeAspect="1" noEditPoints="1"/>
          </p:cNvSpPr>
          <p:nvPr/>
        </p:nvSpPr>
        <p:spPr bwMode="auto">
          <a:xfrm>
            <a:off x="798050" y="3012302"/>
            <a:ext cx="357649" cy="48767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C03BC4"/>
              </a:solidFill>
            </a:endParaRPr>
          </a:p>
        </p:txBody>
      </p:sp>
      <p:sp>
        <p:nvSpPr>
          <p:cNvPr id="11" name="Text Placeholder 6">
            <a:extLst>
              <a:ext uri="{FF2B5EF4-FFF2-40B4-BE49-F238E27FC236}">
                <a16:creationId xmlns:a16="http://schemas.microsoft.com/office/drawing/2014/main" id="{4FECBF1B-EBB6-711F-ABCD-C2D56F7AA36F}"/>
              </a:ext>
            </a:extLst>
          </p:cNvPr>
          <p:cNvSpPr txBox="1">
            <a:spLocks/>
          </p:cNvSpPr>
          <p:nvPr/>
        </p:nvSpPr>
        <p:spPr>
          <a:xfrm>
            <a:off x="1656656" y="2924009"/>
            <a:ext cx="4184650" cy="66479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chemeClr val="tx1"/>
                </a:solidFill>
              </a:rPr>
              <a:t>Step-by-step guidance and extensive documentation, from high-level concepts</a:t>
            </a:r>
            <a:br>
              <a:rPr lang="en-US" sz="1600">
                <a:solidFill>
                  <a:schemeClr val="tx1"/>
                </a:solidFill>
              </a:rPr>
            </a:br>
            <a:r>
              <a:rPr lang="en-US" sz="1600">
                <a:solidFill>
                  <a:schemeClr val="tx1"/>
                </a:solidFill>
              </a:rPr>
              <a:t>to advanced topics</a:t>
            </a:r>
          </a:p>
        </p:txBody>
      </p:sp>
      <p:sp>
        <p:nvSpPr>
          <p:cNvPr id="12" name="Pen" title="Icon of a surface pen with a drawn line below it">
            <a:extLst>
              <a:ext uri="{FF2B5EF4-FFF2-40B4-BE49-F238E27FC236}">
                <a16:creationId xmlns:a16="http://schemas.microsoft.com/office/drawing/2014/main" id="{49B3767E-2302-59B0-36F5-A4E6B39DEFEE}"/>
              </a:ext>
            </a:extLst>
          </p:cNvPr>
          <p:cNvSpPr>
            <a:spLocks noChangeAspect="1" noEditPoints="1"/>
          </p:cNvSpPr>
          <p:nvPr/>
        </p:nvSpPr>
        <p:spPr bwMode="auto">
          <a:xfrm>
            <a:off x="840615" y="4271986"/>
            <a:ext cx="446421" cy="452414"/>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C03BC4"/>
              </a:solidFill>
            </a:endParaRPr>
          </a:p>
        </p:txBody>
      </p:sp>
      <p:sp>
        <p:nvSpPr>
          <p:cNvPr id="13" name="Text Placeholder 6">
            <a:extLst>
              <a:ext uri="{FF2B5EF4-FFF2-40B4-BE49-F238E27FC236}">
                <a16:creationId xmlns:a16="http://schemas.microsoft.com/office/drawing/2014/main" id="{61A9CB73-2365-91D0-3EB7-FC39B9160E82}"/>
              </a:ext>
            </a:extLst>
          </p:cNvPr>
          <p:cNvSpPr txBox="1">
            <a:spLocks/>
          </p:cNvSpPr>
          <p:nvPr/>
        </p:nvSpPr>
        <p:spPr>
          <a:xfrm>
            <a:off x="1656656" y="4125704"/>
            <a:ext cx="4400997" cy="66479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solidFill>
                  <a:schemeClr val="tx1"/>
                </a:solidFill>
              </a:rPr>
              <a:t>Structured learning journeys guide makers through scenarios with a gamified badging system</a:t>
            </a:r>
          </a:p>
        </p:txBody>
      </p:sp>
      <p:sp>
        <p:nvSpPr>
          <p:cNvPr id="14" name="Calendar" title="Icon of a calendar">
            <a:extLst>
              <a:ext uri="{FF2B5EF4-FFF2-40B4-BE49-F238E27FC236}">
                <a16:creationId xmlns:a16="http://schemas.microsoft.com/office/drawing/2014/main" id="{F264A1CB-1C11-4EC5-C2A7-7F4E6DAB4EBC}"/>
              </a:ext>
            </a:extLst>
          </p:cNvPr>
          <p:cNvSpPr>
            <a:spLocks noChangeAspect="1" noEditPoints="1"/>
          </p:cNvSpPr>
          <p:nvPr/>
        </p:nvSpPr>
        <p:spPr bwMode="auto">
          <a:xfrm>
            <a:off x="847992" y="5387200"/>
            <a:ext cx="434879" cy="416699"/>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C03BC4"/>
              </a:solidFill>
            </a:endParaRPr>
          </a:p>
        </p:txBody>
      </p:sp>
      <p:sp>
        <p:nvSpPr>
          <p:cNvPr id="15" name="Text Placeholder 6">
            <a:extLst>
              <a:ext uri="{FF2B5EF4-FFF2-40B4-BE49-F238E27FC236}">
                <a16:creationId xmlns:a16="http://schemas.microsoft.com/office/drawing/2014/main" id="{0109B9C3-5269-8D6C-506F-2606A8BD1C3F}"/>
              </a:ext>
            </a:extLst>
          </p:cNvPr>
          <p:cNvSpPr txBox="1">
            <a:spLocks/>
          </p:cNvSpPr>
          <p:nvPr/>
        </p:nvSpPr>
        <p:spPr>
          <a:xfrm>
            <a:off x="1656657" y="5327397"/>
            <a:ext cx="4071043" cy="664797"/>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chemeClr val="tx1"/>
                </a:solidFill>
                <a:latin typeface="+mj-lt"/>
              </a:rPr>
              <a:t>Start learning today: </a:t>
            </a:r>
            <a:br>
              <a:rPr lang="en-US" sz="1600">
                <a:solidFill>
                  <a:schemeClr val="tx1"/>
                </a:solidFill>
              </a:rPr>
            </a:br>
            <a:r>
              <a:rPr lang="en-US" sz="1600">
                <a:solidFill>
                  <a:schemeClr val="tx1"/>
                </a:solidFill>
              </a:rPr>
              <a:t>for resources by customer persona, visit</a:t>
            </a:r>
            <a:br>
              <a:rPr lang="en-US" sz="1600">
                <a:solidFill>
                  <a:schemeClr val="tx1"/>
                </a:solidFill>
              </a:rPr>
            </a:br>
            <a:r>
              <a:rPr lang="en-US" sz="1600">
                <a:solidFill>
                  <a:srgbClr val="C03BC4"/>
                </a:solidFill>
                <a:hlinkClick r:id="rId5">
                  <a:extLst>
                    <a:ext uri="{A12FA001-AC4F-418D-AE19-62706E023703}">
                      <ahyp:hlinkClr xmlns:ahyp="http://schemas.microsoft.com/office/drawing/2018/hyperlinkcolor" val="tx"/>
                    </a:ext>
                  </a:extLst>
                </a:hlinkClick>
              </a:rPr>
              <a:t>docs.microsoft.com/en-us/powerapps/</a:t>
            </a:r>
            <a:endParaRPr lang="en-US" sz="1600">
              <a:solidFill>
                <a:srgbClr val="C03BC4"/>
              </a:solidFill>
            </a:endParaRPr>
          </a:p>
        </p:txBody>
      </p:sp>
      <p:grpSp>
        <p:nvGrpSpPr>
          <p:cNvPr id="16" name="Group 15">
            <a:extLst>
              <a:ext uri="{FF2B5EF4-FFF2-40B4-BE49-F238E27FC236}">
                <a16:creationId xmlns:a16="http://schemas.microsoft.com/office/drawing/2014/main" id="{4B3C65B2-C66E-8648-1444-754D3119EAF4}"/>
              </a:ext>
              <a:ext uri="{C183D7F6-B498-43B3-948B-1728B52AA6E4}">
                <adec:decorative xmlns:adec="http://schemas.microsoft.com/office/drawing/2017/decorative" val="1"/>
              </a:ext>
            </a:extLst>
          </p:cNvPr>
          <p:cNvGrpSpPr/>
          <p:nvPr/>
        </p:nvGrpSpPr>
        <p:grpSpPr>
          <a:xfrm>
            <a:off x="738614" y="2618335"/>
            <a:ext cx="4987558" cy="2469135"/>
            <a:chOff x="1284050" y="2973935"/>
            <a:chExt cx="5126177" cy="2469135"/>
          </a:xfrm>
        </p:grpSpPr>
        <p:cxnSp>
          <p:nvCxnSpPr>
            <p:cNvPr id="17" name="Straight Connector 16">
              <a:extLst>
                <a:ext uri="{FF2B5EF4-FFF2-40B4-BE49-F238E27FC236}">
                  <a16:creationId xmlns:a16="http://schemas.microsoft.com/office/drawing/2014/main" id="{097E1052-D443-53BA-6F11-4ABBD75978D3}"/>
                </a:ext>
              </a:extLst>
            </p:cNvPr>
            <p:cNvCxnSpPr>
              <a:cxnSpLocks/>
            </p:cNvCxnSpPr>
            <p:nvPr/>
          </p:nvCxnSpPr>
          <p:spPr>
            <a:xfrm>
              <a:off x="1327263" y="2973935"/>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2057B0-A995-0746-6B74-C7B7761040C7}"/>
                </a:ext>
              </a:extLst>
            </p:cNvPr>
            <p:cNvCxnSpPr>
              <a:cxnSpLocks/>
            </p:cNvCxnSpPr>
            <p:nvPr/>
          </p:nvCxnSpPr>
          <p:spPr>
            <a:xfrm>
              <a:off x="1308584" y="4280169"/>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A8E438-0C05-425E-AB7C-D641F92DB96E}"/>
                </a:ext>
              </a:extLst>
            </p:cNvPr>
            <p:cNvCxnSpPr>
              <a:cxnSpLocks/>
            </p:cNvCxnSpPr>
            <p:nvPr/>
          </p:nvCxnSpPr>
          <p:spPr>
            <a:xfrm>
              <a:off x="1284050" y="5443070"/>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08493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B0E79-B745-4AA0-B06D-DEB723AE0A1F}"/>
              </a:ext>
              <a:ext uri="{C183D7F6-B498-43B3-948B-1728B52AA6E4}">
                <adec:decorative xmlns:adec="http://schemas.microsoft.com/office/drawing/2017/decorative" val="1"/>
              </a:ext>
            </a:extLst>
          </p:cNvPr>
          <p:cNvSpPr/>
          <p:nvPr/>
        </p:nvSpPr>
        <p:spPr bwMode="auto">
          <a:xfrm>
            <a:off x="0" y="0"/>
            <a:ext cx="6988049" cy="6994525"/>
          </a:xfrm>
          <a:prstGeom prst="rect">
            <a:avLst/>
          </a:prstGeom>
          <a:gradFill>
            <a:gsLst>
              <a:gs pos="0">
                <a:schemeClr val="accent6">
                  <a:lumMod val="20000"/>
                  <a:lumOff val="80000"/>
                </a:schemeClr>
              </a:gs>
              <a:gs pos="100000">
                <a:schemeClr val="accent5">
                  <a:lumMod val="40000"/>
                  <a:lumOff val="6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946E8BC-AA5C-45B5-9AA3-9EE8116E0904}"/>
              </a:ext>
            </a:extLst>
          </p:cNvPr>
          <p:cNvSpPr>
            <a:spLocks noGrp="1"/>
          </p:cNvSpPr>
          <p:nvPr>
            <p:ph type="title"/>
          </p:nvPr>
        </p:nvSpPr>
        <p:spPr>
          <a:xfrm>
            <a:off x="735322" y="625359"/>
            <a:ext cx="4820069" cy="1130053"/>
          </a:xfrm>
        </p:spPr>
        <p:txBody>
          <a:bodyPr/>
          <a:lstStyle/>
          <a:p>
            <a:r>
              <a:rPr lang="en-US">
                <a:solidFill>
                  <a:schemeClr val="tx1"/>
                </a:solidFill>
              </a:rPr>
              <a:t>Get started with Power Apps today. We can:</a:t>
            </a:r>
          </a:p>
        </p:txBody>
      </p:sp>
      <p:sp>
        <p:nvSpPr>
          <p:cNvPr id="7" name="Oval 6">
            <a:extLst>
              <a:ext uri="{FF2B5EF4-FFF2-40B4-BE49-F238E27FC236}">
                <a16:creationId xmlns:a16="http://schemas.microsoft.com/office/drawing/2014/main" id="{083055FB-2E76-4A7A-8552-6ED5E972D3DF}"/>
              </a:ext>
              <a:ext uri="{C183D7F6-B498-43B3-948B-1728B52AA6E4}">
                <adec:decorative xmlns:adec="http://schemas.microsoft.com/office/drawing/2017/decorative" val="1"/>
              </a:ext>
            </a:extLst>
          </p:cNvPr>
          <p:cNvSpPr/>
          <p:nvPr/>
        </p:nvSpPr>
        <p:spPr bwMode="auto">
          <a:xfrm>
            <a:off x="601569" y="2232134"/>
            <a:ext cx="958509" cy="958509"/>
          </a:xfrm>
          <a:prstGeom prst="ellipse">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34" name="Graphic 33">
            <a:extLst>
              <a:ext uri="{FF2B5EF4-FFF2-40B4-BE49-F238E27FC236}">
                <a16:creationId xmlns:a16="http://schemas.microsoft.com/office/drawing/2014/main" id="{4FE65FE3-0891-4DA1-8F45-A63229D35CE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551" y="2321116"/>
            <a:ext cx="780548" cy="780548"/>
          </a:xfrm>
          <a:prstGeom prst="rect">
            <a:avLst/>
          </a:prstGeom>
        </p:spPr>
      </p:pic>
      <p:sp>
        <p:nvSpPr>
          <p:cNvPr id="16" name="Oval 15">
            <a:extLst>
              <a:ext uri="{FF2B5EF4-FFF2-40B4-BE49-F238E27FC236}">
                <a16:creationId xmlns:a16="http://schemas.microsoft.com/office/drawing/2014/main" id="{6358823D-DD51-4A9B-AF92-E68AC27B64D7}"/>
              </a:ext>
              <a:ext uri="{C183D7F6-B498-43B3-948B-1728B52AA6E4}">
                <adec:decorative xmlns:adec="http://schemas.microsoft.com/office/drawing/2017/decorative" val="1"/>
              </a:ext>
            </a:extLst>
          </p:cNvPr>
          <p:cNvSpPr/>
          <p:nvPr/>
        </p:nvSpPr>
        <p:spPr bwMode="auto">
          <a:xfrm>
            <a:off x="601569" y="3603009"/>
            <a:ext cx="958509" cy="958509"/>
          </a:xfrm>
          <a:prstGeom prst="ellipse">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36" name="Graphic 35">
            <a:extLst>
              <a:ext uri="{FF2B5EF4-FFF2-40B4-BE49-F238E27FC236}">
                <a16:creationId xmlns:a16="http://schemas.microsoft.com/office/drawing/2014/main" id="{E10598D4-ABF5-4472-A21F-843E1CE078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357" y="3714797"/>
            <a:ext cx="734933" cy="734933"/>
          </a:xfrm>
          <a:prstGeom prst="rect">
            <a:avLst/>
          </a:prstGeom>
        </p:spPr>
      </p:pic>
      <p:sp>
        <p:nvSpPr>
          <p:cNvPr id="17" name="Oval 16">
            <a:extLst>
              <a:ext uri="{FF2B5EF4-FFF2-40B4-BE49-F238E27FC236}">
                <a16:creationId xmlns:a16="http://schemas.microsoft.com/office/drawing/2014/main" id="{A95EF8BB-FCFF-402F-BD77-81B31386A85A}"/>
              </a:ext>
              <a:ext uri="{C183D7F6-B498-43B3-948B-1728B52AA6E4}">
                <adec:decorative xmlns:adec="http://schemas.microsoft.com/office/drawing/2017/decorative" val="1"/>
              </a:ext>
            </a:extLst>
          </p:cNvPr>
          <p:cNvSpPr/>
          <p:nvPr/>
        </p:nvSpPr>
        <p:spPr bwMode="auto">
          <a:xfrm>
            <a:off x="601569" y="4973884"/>
            <a:ext cx="958509" cy="958509"/>
          </a:xfrm>
          <a:prstGeom prst="ellipse">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pic>
        <p:nvPicPr>
          <p:cNvPr id="39" name="Graphic 38">
            <a:extLst>
              <a:ext uri="{FF2B5EF4-FFF2-40B4-BE49-F238E27FC236}">
                <a16:creationId xmlns:a16="http://schemas.microsoft.com/office/drawing/2014/main" id="{C618CD19-D81B-48CD-AF7D-D8BEE83F5F1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322" y="5079390"/>
            <a:ext cx="691005" cy="691005"/>
          </a:xfrm>
          <a:prstGeom prst="rect">
            <a:avLst/>
          </a:prstGeom>
        </p:spPr>
      </p:pic>
      <p:sp>
        <p:nvSpPr>
          <p:cNvPr id="29" name="Text Placeholder 28">
            <a:extLst>
              <a:ext uri="{FF2B5EF4-FFF2-40B4-BE49-F238E27FC236}">
                <a16:creationId xmlns:a16="http://schemas.microsoft.com/office/drawing/2014/main" id="{2E69F693-A259-4FAC-9075-4ECE166CF85A}"/>
              </a:ext>
            </a:extLst>
          </p:cNvPr>
          <p:cNvSpPr>
            <a:spLocks noGrp="1"/>
          </p:cNvSpPr>
          <p:nvPr>
            <p:ph type="body" sz="quarter" idx="4294967295"/>
          </p:nvPr>
        </p:nvSpPr>
        <p:spPr>
          <a:xfrm>
            <a:off x="1788371" y="2380771"/>
            <a:ext cx="4384531" cy="3525645"/>
          </a:xfrm>
        </p:spPr>
        <p:txBody>
          <a:bodyPr/>
          <a:lstStyle/>
          <a:p>
            <a:pPr marL="0" indent="0">
              <a:spcAft>
                <a:spcPts val="612"/>
              </a:spcAft>
              <a:buNone/>
            </a:pPr>
            <a:r>
              <a:rPr lang="en-US" sz="1632">
                <a:solidFill>
                  <a:schemeClr val="tx1"/>
                </a:solidFill>
              </a:rPr>
              <a:t>Enable you to unlock additional functionality and maximize the potential of Power Apps.</a:t>
            </a:r>
          </a:p>
          <a:p>
            <a:pPr marL="0" indent="0">
              <a:spcAft>
                <a:spcPts val="612"/>
              </a:spcAft>
              <a:buNone/>
            </a:pPr>
            <a:endParaRPr lang="en-US" sz="1632">
              <a:solidFill>
                <a:schemeClr val="tx1"/>
              </a:solidFill>
            </a:endParaRPr>
          </a:p>
          <a:p>
            <a:pPr marL="0" indent="0">
              <a:spcAft>
                <a:spcPts val="612"/>
              </a:spcAft>
              <a:buNone/>
            </a:pPr>
            <a:endParaRPr lang="en-US" sz="1632">
              <a:solidFill>
                <a:schemeClr val="tx1"/>
              </a:solidFill>
            </a:endParaRPr>
          </a:p>
          <a:p>
            <a:pPr marL="0" indent="0">
              <a:spcAft>
                <a:spcPts val="612"/>
              </a:spcAft>
              <a:buNone/>
            </a:pPr>
            <a:r>
              <a:rPr lang="en-US" sz="1632">
                <a:solidFill>
                  <a:schemeClr val="tx1"/>
                </a:solidFill>
              </a:rPr>
              <a:t>Help you save time and resources by identifying the right solutions for your business goals.</a:t>
            </a:r>
          </a:p>
          <a:p>
            <a:pPr marL="0" indent="0">
              <a:spcAft>
                <a:spcPts val="612"/>
              </a:spcAft>
              <a:buNone/>
            </a:pPr>
            <a:endParaRPr lang="en-US" sz="1632">
              <a:solidFill>
                <a:schemeClr val="tx1"/>
              </a:solidFill>
            </a:endParaRPr>
          </a:p>
          <a:p>
            <a:pPr marL="0" indent="0">
              <a:spcAft>
                <a:spcPts val="612"/>
              </a:spcAft>
              <a:buNone/>
            </a:pPr>
            <a:endParaRPr lang="en-US" sz="1632">
              <a:solidFill>
                <a:schemeClr val="tx1"/>
              </a:solidFill>
            </a:endParaRPr>
          </a:p>
          <a:p>
            <a:pPr marL="0" indent="0">
              <a:spcAft>
                <a:spcPts val="612"/>
              </a:spcAft>
              <a:buNone/>
            </a:pPr>
            <a:r>
              <a:rPr lang="en-US" sz="1632">
                <a:solidFill>
                  <a:schemeClr val="tx1"/>
                </a:solidFill>
              </a:rPr>
              <a:t>Provide professional services to help solve technical challenges while you focus on business growth and innovation.</a:t>
            </a:r>
          </a:p>
        </p:txBody>
      </p:sp>
      <p:sp>
        <p:nvSpPr>
          <p:cNvPr id="3" name="TextBox 2">
            <a:extLst>
              <a:ext uri="{FF2B5EF4-FFF2-40B4-BE49-F238E27FC236}">
                <a16:creationId xmlns:a16="http://schemas.microsoft.com/office/drawing/2014/main" id="{FE23B005-F1FB-49DA-AA95-C9F4CD0552FD}"/>
              </a:ext>
            </a:extLst>
          </p:cNvPr>
          <p:cNvSpPr txBox="1"/>
          <p:nvPr/>
        </p:nvSpPr>
        <p:spPr>
          <a:xfrm>
            <a:off x="10570386" y="269418"/>
            <a:ext cx="1616512" cy="320182"/>
          </a:xfrm>
          <a:prstGeom prst="rect">
            <a:avLst/>
          </a:prstGeom>
          <a:noFill/>
          <a:ln>
            <a:solidFill>
              <a:srgbClr val="FF33CC"/>
            </a:solidFill>
          </a:ln>
        </p:spPr>
        <p:txBody>
          <a:bodyPr wrap="square" lIns="0" tIns="0" rIns="0" bIns="0" rtlCol="0">
            <a:spAutoFit/>
          </a:bodyPr>
          <a:lstStyle/>
          <a:p>
            <a:pPr algn="ctr"/>
            <a:r>
              <a:rPr lang="en-US" sz="2040">
                <a:solidFill>
                  <a:srgbClr val="FF33CC"/>
                </a:solidFill>
              </a:rPr>
              <a:t>Partner logo</a:t>
            </a:r>
          </a:p>
        </p:txBody>
      </p:sp>
      <p:sp>
        <p:nvSpPr>
          <p:cNvPr id="41" name="TextBox 40">
            <a:extLst>
              <a:ext uri="{FF2B5EF4-FFF2-40B4-BE49-F238E27FC236}">
                <a16:creationId xmlns:a16="http://schemas.microsoft.com/office/drawing/2014/main" id="{1F4E5559-B1D9-44CA-BAC6-1C987E6ED853}"/>
              </a:ext>
            </a:extLst>
          </p:cNvPr>
          <p:cNvSpPr txBox="1"/>
          <p:nvPr/>
        </p:nvSpPr>
        <p:spPr>
          <a:xfrm>
            <a:off x="7279397" y="866437"/>
            <a:ext cx="4099246" cy="1338538"/>
          </a:xfrm>
          <a:prstGeom prst="rect">
            <a:avLst/>
          </a:prstGeom>
          <a:noFill/>
        </p:spPr>
        <p:txBody>
          <a:bodyPr wrap="square" lIns="186521" tIns="149217" rIns="186521" bIns="149217" rtlCol="0">
            <a:spAutoFit/>
          </a:bodyPr>
          <a:lstStyle/>
          <a:p>
            <a:pPr>
              <a:lnSpc>
                <a:spcPct val="90000"/>
              </a:lnSpc>
              <a:spcAft>
                <a:spcPts val="612"/>
              </a:spcAft>
            </a:pPr>
            <a:r>
              <a:rPr lang="en-US" sz="1836">
                <a:solidFill>
                  <a:srgbClr val="FF33CC"/>
                </a:solidFill>
              </a:rPr>
              <a:t>Partner: Please customize slide with your own value proposition, offering business description, and contact details</a:t>
            </a:r>
          </a:p>
        </p:txBody>
      </p:sp>
      <p:sp>
        <p:nvSpPr>
          <p:cNvPr id="4" name="TextBox 3">
            <a:extLst>
              <a:ext uri="{FF2B5EF4-FFF2-40B4-BE49-F238E27FC236}">
                <a16:creationId xmlns:a16="http://schemas.microsoft.com/office/drawing/2014/main" id="{7BA0C67B-A8C6-4691-8DA1-3035C052C253}"/>
              </a:ext>
            </a:extLst>
          </p:cNvPr>
          <p:cNvSpPr txBox="1"/>
          <p:nvPr/>
        </p:nvSpPr>
        <p:spPr>
          <a:xfrm>
            <a:off x="7589618" y="2574229"/>
            <a:ext cx="3300056" cy="384205"/>
          </a:xfrm>
          <a:prstGeom prst="rect">
            <a:avLst/>
          </a:prstGeom>
          <a:noFill/>
        </p:spPr>
        <p:txBody>
          <a:bodyPr wrap="square" lIns="0" tIns="0" rIns="0" bIns="0" rtlCol="0">
            <a:spAutoFit/>
          </a:bodyPr>
          <a:lstStyle/>
          <a:p>
            <a:pPr algn="l"/>
            <a:r>
              <a:rPr lang="en-US" sz="2448" b="1"/>
              <a:t>Partner name</a:t>
            </a:r>
          </a:p>
        </p:txBody>
      </p:sp>
      <p:sp>
        <p:nvSpPr>
          <p:cNvPr id="14" name="TextBox 13">
            <a:extLst>
              <a:ext uri="{FF2B5EF4-FFF2-40B4-BE49-F238E27FC236}">
                <a16:creationId xmlns:a16="http://schemas.microsoft.com/office/drawing/2014/main" id="{2B12DBC3-E602-4895-B64E-7D77ECAD59E3}"/>
              </a:ext>
            </a:extLst>
          </p:cNvPr>
          <p:cNvSpPr txBox="1"/>
          <p:nvPr/>
        </p:nvSpPr>
        <p:spPr>
          <a:xfrm>
            <a:off x="7589616" y="3340309"/>
            <a:ext cx="3300056" cy="320182"/>
          </a:xfrm>
          <a:prstGeom prst="rect">
            <a:avLst/>
          </a:prstGeom>
          <a:noFill/>
        </p:spPr>
        <p:txBody>
          <a:bodyPr wrap="square" lIns="0" tIns="0" rIns="0" bIns="0" rtlCol="0">
            <a:spAutoFit/>
          </a:bodyPr>
          <a:lstStyle/>
          <a:p>
            <a:pPr algn="l"/>
            <a:r>
              <a:rPr lang="en-US" sz="2040"/>
              <a:t>Business description</a:t>
            </a:r>
          </a:p>
        </p:txBody>
      </p:sp>
      <p:sp>
        <p:nvSpPr>
          <p:cNvPr id="15" name="TextBox 14">
            <a:extLst>
              <a:ext uri="{FF2B5EF4-FFF2-40B4-BE49-F238E27FC236}">
                <a16:creationId xmlns:a16="http://schemas.microsoft.com/office/drawing/2014/main" id="{04CE7690-5A7B-4DAF-B30D-74EF425EF558}"/>
              </a:ext>
            </a:extLst>
          </p:cNvPr>
          <p:cNvSpPr txBox="1"/>
          <p:nvPr/>
        </p:nvSpPr>
        <p:spPr>
          <a:xfrm>
            <a:off x="7678991" y="5610570"/>
            <a:ext cx="3300056" cy="896457"/>
          </a:xfrm>
          <a:prstGeom prst="rect">
            <a:avLst/>
          </a:prstGeom>
          <a:noFill/>
        </p:spPr>
        <p:txBody>
          <a:bodyPr wrap="square" lIns="0" tIns="0" rIns="0" bIns="0" rtlCol="0">
            <a:spAutoFit/>
          </a:bodyPr>
          <a:lstStyle/>
          <a:p>
            <a:pPr algn="l"/>
            <a:r>
              <a:rPr lang="en-US" sz="1428"/>
              <a:t>Website: www.xxx.com</a:t>
            </a:r>
          </a:p>
          <a:p>
            <a:pPr algn="l"/>
            <a:r>
              <a:rPr lang="en-US" sz="1428"/>
              <a:t>Phone: (xxx) xxx- xxxx</a:t>
            </a:r>
          </a:p>
          <a:p>
            <a:pPr algn="l"/>
            <a:r>
              <a:rPr lang="en-US" sz="1428"/>
              <a:t>Email: email@xxx.com</a:t>
            </a:r>
          </a:p>
          <a:p>
            <a:pPr algn="l"/>
            <a:endParaRPr lang="en-US" sz="1428"/>
          </a:p>
        </p:txBody>
      </p:sp>
    </p:spTree>
    <p:extLst>
      <p:ext uri="{BB962C8B-B14F-4D97-AF65-F5344CB8AC3E}">
        <p14:creationId xmlns:p14="http://schemas.microsoft.com/office/powerpoint/2010/main" val="11152732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3FE86-0955-DD32-A8AC-3732E32147F2}"/>
              </a:ext>
              <a:ext uri="{C183D7F6-B498-43B3-948B-1728B52AA6E4}">
                <adec:decorative xmlns:adec="http://schemas.microsoft.com/office/drawing/2017/decorative" val="1"/>
              </a:ext>
            </a:extLst>
          </p:cNvPr>
          <p:cNvSpPr/>
          <p:nvPr/>
        </p:nvSpPr>
        <p:spPr bwMode="auto">
          <a:xfrm>
            <a:off x="1" y="5061578"/>
            <a:ext cx="12436474" cy="1930156"/>
          </a:xfrm>
          <a:prstGeom prst="rect">
            <a:avLst/>
          </a:prstGeom>
          <a:gradFill>
            <a:gsLst>
              <a:gs pos="0">
                <a:schemeClr val="accent6">
                  <a:lumMod val="20000"/>
                  <a:lumOff val="80000"/>
                </a:schemeClr>
              </a:gs>
              <a:gs pos="100000">
                <a:schemeClr val="accent5">
                  <a:lumMod val="40000"/>
                  <a:lumOff val="6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26" name="Title 1">
            <a:extLst>
              <a:ext uri="{FF2B5EF4-FFF2-40B4-BE49-F238E27FC236}">
                <a16:creationId xmlns:a16="http://schemas.microsoft.com/office/drawing/2014/main" id="{A6E89C4C-8A59-4CB9-B669-1A9301316D64}"/>
              </a:ext>
            </a:extLst>
          </p:cNvPr>
          <p:cNvSpPr>
            <a:spLocks noGrp="1"/>
          </p:cNvSpPr>
          <p:nvPr>
            <p:ph type="title"/>
          </p:nvPr>
        </p:nvSpPr>
        <p:spPr>
          <a:xfrm>
            <a:off x="600059" y="466301"/>
            <a:ext cx="10484253" cy="1130181"/>
          </a:xfrm>
        </p:spPr>
        <p:txBody>
          <a:bodyPr/>
          <a:lstStyle/>
          <a:p>
            <a:r>
              <a:rPr lang="en-US"/>
              <a:t>More resources: product documentation and hands-on training</a:t>
            </a:r>
          </a:p>
        </p:txBody>
      </p:sp>
      <p:sp>
        <p:nvSpPr>
          <p:cNvPr id="52" name="Text Placeholder 3">
            <a:extLst>
              <a:ext uri="{FF2B5EF4-FFF2-40B4-BE49-F238E27FC236}">
                <a16:creationId xmlns:a16="http://schemas.microsoft.com/office/drawing/2014/main" id="{48B56EE9-D4B0-4321-B05F-49A3BC0C8183}"/>
              </a:ext>
            </a:extLst>
          </p:cNvPr>
          <p:cNvSpPr txBox="1">
            <a:spLocks/>
          </p:cNvSpPr>
          <p:nvPr/>
        </p:nvSpPr>
        <p:spPr>
          <a:xfrm>
            <a:off x="589668" y="2120903"/>
            <a:ext cx="1902505" cy="201593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1200"/>
              </a:spcBef>
              <a:spcAft>
                <a:spcPct val="0"/>
              </a:spcAft>
              <a:buClrTx/>
              <a:buSzPct val="90000"/>
              <a:buFont typeface="Wingdings" panose="05000000000000000000" pitchFamily="2" charset="2"/>
              <a:buNone/>
              <a:tabLst/>
              <a:defRPr/>
            </a:pPr>
            <a:r>
              <a:rPr kumimoji="0" lang="en-US" sz="1800" i="0" u="none" strike="noStrike" kern="1200" cap="none" spc="0" normalizeH="0" baseline="0" noProof="0" dirty="0">
                <a:ln>
                  <a:noFill/>
                </a:ln>
                <a:solidFill>
                  <a:srgbClr val="C03BC4"/>
                </a:solidFill>
                <a:effectLst/>
                <a:uLnTx/>
                <a:uFillTx/>
                <a:latin typeface="+mj-lt"/>
                <a:cs typeface="Segoe UI Semibold" panose="020B0502040204020203" pitchFamily="34" charset="0"/>
              </a:rPr>
              <a:t>Overview</a:t>
            </a:r>
            <a:endParaRPr lang="en-US" sz="1200" dirty="0">
              <a:solidFill>
                <a:srgbClr val="C03BC4"/>
              </a:solidFill>
              <a:latin typeface="+mj-lt"/>
              <a:cs typeface="Segoe UI Semibold" panose="020B0502040204020203" pitchFamily="34" charset="0"/>
              <a:hlinkClick r:id="rId3">
                <a:extLst>
                  <a:ext uri="{A12FA001-AC4F-418D-AE19-62706E023703}">
                    <ahyp:hlinkClr xmlns:ahyp="http://schemas.microsoft.com/office/drawing/2018/hyperlinkcolor" val="tx"/>
                  </a:ext>
                </a:extLst>
              </a:hlinkClick>
            </a:endParaRPr>
          </a:p>
          <a:p>
            <a:pPr>
              <a:lnSpc>
                <a:spcPct val="90000"/>
              </a:lnSpc>
              <a:spcBef>
                <a:spcPts val="1200"/>
              </a:spcBef>
              <a:spcAft>
                <a:spcPts val="0"/>
              </a:spcAft>
            </a:pPr>
            <a:r>
              <a:rPr lang="en-US" sz="1400" b="0" i="0" strike="noStrike" dirty="0">
                <a:solidFill>
                  <a:schemeClr val="accent5"/>
                </a:solidFill>
                <a:effectLst/>
                <a:latin typeface="+mn-lt"/>
                <a:sym typeface="Wingdings" pitchFamily="2" charset="2"/>
              </a:rPr>
              <a:t> </a:t>
            </a:r>
            <a:r>
              <a:rPr lang="en-US" sz="1400" b="0" i="0" u="sng" strike="noStrike" dirty="0">
                <a:solidFill>
                  <a:schemeClr val="accent1"/>
                </a:solidFill>
                <a:effectLst/>
                <a:latin typeface="+mn-lt"/>
                <a:hlinkClick r:id="rId3">
                  <a:extLst>
                    <a:ext uri="{A12FA001-AC4F-418D-AE19-62706E023703}">
                      <ahyp:hlinkClr xmlns:ahyp="http://schemas.microsoft.com/office/drawing/2018/hyperlinkcolor" val="tx"/>
                    </a:ext>
                  </a:extLst>
                </a:hlinkClick>
              </a:rPr>
              <a:t>Power Apps</a:t>
            </a:r>
            <a:endParaRPr lang="en-US" sz="1400" u="sng" strike="noStrike" dirty="0">
              <a:solidFill>
                <a:schemeClr val="accent1"/>
              </a:solidFill>
              <a:latin typeface="+mn-lt"/>
            </a:endParaRPr>
          </a:p>
          <a:p>
            <a:pPr>
              <a:lnSpc>
                <a:spcPct val="90000"/>
              </a:lnSpc>
              <a:spcBef>
                <a:spcPts val="1200"/>
              </a:spcBef>
              <a:spcAft>
                <a:spcPts val="0"/>
              </a:spcAft>
            </a:pPr>
            <a:r>
              <a:rPr lang="en-US" sz="1400" dirty="0">
                <a:solidFill>
                  <a:schemeClr val="accent5"/>
                </a:solidFill>
                <a:sym typeface="Wingdings" pitchFamily="2" charset="2"/>
              </a:rPr>
              <a:t> </a:t>
            </a:r>
            <a:r>
              <a:rPr lang="en-US" sz="1400" b="0" i="0" u="sng" strike="noStrike" dirty="0">
                <a:solidFill>
                  <a:schemeClr val="accent1"/>
                </a:solidFill>
                <a:effectLst/>
                <a:latin typeface="+mn-lt"/>
                <a:hlinkClick r:id="rId4">
                  <a:extLst>
                    <a:ext uri="{A12FA001-AC4F-418D-AE19-62706E023703}">
                      <ahyp:hlinkClr xmlns:ahyp="http://schemas.microsoft.com/office/drawing/2018/hyperlinkcolor" val="tx"/>
                    </a:ext>
                  </a:extLst>
                </a:hlinkClick>
              </a:rPr>
              <a:t>Power Automate</a:t>
            </a:r>
            <a:endParaRPr lang="en-US" sz="1400" b="0" i="0" u="sng" strike="noStrike" dirty="0">
              <a:solidFill>
                <a:schemeClr val="accent1"/>
              </a:solidFill>
              <a:effectLst/>
              <a:latin typeface="+mn-lt"/>
            </a:endParaRPr>
          </a:p>
          <a:p>
            <a:pPr>
              <a:lnSpc>
                <a:spcPct val="90000"/>
              </a:lnSpc>
              <a:spcBef>
                <a:spcPts val="1200"/>
              </a:spcBef>
              <a:spcAft>
                <a:spcPts val="0"/>
              </a:spcAft>
            </a:pPr>
            <a:r>
              <a:rPr lang="en-US" sz="1400" dirty="0">
                <a:solidFill>
                  <a:schemeClr val="accent5"/>
                </a:solidFill>
                <a:sym typeface="Wingdings" pitchFamily="2" charset="2"/>
              </a:rPr>
              <a:t> </a:t>
            </a:r>
            <a:r>
              <a:rPr lang="en-US" sz="1400" b="0" i="0" u="sng" strike="noStrike" dirty="0">
                <a:solidFill>
                  <a:schemeClr val="accent1"/>
                </a:solidFill>
                <a:effectLst/>
                <a:latin typeface="+mn-lt"/>
                <a:hlinkClick r:id="rId5">
                  <a:extLst>
                    <a:ext uri="{A12FA001-AC4F-418D-AE19-62706E023703}">
                      <ahyp:hlinkClr xmlns:ahyp="http://schemas.microsoft.com/office/drawing/2018/hyperlinkcolor" val="tx"/>
                    </a:ext>
                  </a:extLst>
                </a:hlinkClick>
              </a:rPr>
              <a:t>Power BI</a:t>
            </a:r>
            <a:endParaRPr lang="en-US" sz="1400" u="sng" strike="noStrike" dirty="0">
              <a:solidFill>
                <a:schemeClr val="accent1"/>
              </a:solidFill>
              <a:latin typeface="+mn-lt"/>
            </a:endParaRPr>
          </a:p>
          <a:p>
            <a:pPr>
              <a:lnSpc>
                <a:spcPct val="90000"/>
              </a:lnSpc>
              <a:spcBef>
                <a:spcPts val="1200"/>
              </a:spcBef>
              <a:spcAft>
                <a:spcPts val="0"/>
              </a:spcAft>
            </a:pPr>
            <a:r>
              <a:rPr lang="en-US" sz="1400" dirty="0">
                <a:solidFill>
                  <a:schemeClr val="accent5"/>
                </a:solidFill>
                <a:sym typeface="Wingdings" pitchFamily="2" charset="2"/>
              </a:rPr>
              <a:t> </a:t>
            </a:r>
            <a:r>
              <a:rPr lang="en-US" sz="1400" b="0" i="0" u="sng" strike="noStrike" dirty="0">
                <a:solidFill>
                  <a:schemeClr val="accent1"/>
                </a:solidFill>
                <a:effectLst/>
                <a:latin typeface="+mn-lt"/>
                <a:hlinkClick r:id="rId6">
                  <a:extLst>
                    <a:ext uri="{A12FA001-AC4F-418D-AE19-62706E023703}">
                      <ahyp:hlinkClr xmlns:ahyp="http://schemas.microsoft.com/office/drawing/2018/hyperlinkcolor" val="tx"/>
                    </a:ext>
                  </a:extLst>
                </a:hlinkClick>
              </a:rPr>
              <a:t>Power Virtual Agents</a:t>
            </a:r>
            <a:endParaRPr lang="en-US" sz="1400" b="0" i="0" u="sng" strike="noStrike" dirty="0">
              <a:solidFill>
                <a:schemeClr val="accent1"/>
              </a:solidFill>
              <a:effectLst/>
              <a:latin typeface="+mn-lt"/>
            </a:endParaRPr>
          </a:p>
          <a:p>
            <a:pPr>
              <a:lnSpc>
                <a:spcPct val="90000"/>
              </a:lnSpc>
              <a:spcBef>
                <a:spcPts val="1200"/>
              </a:spcBef>
              <a:spcAft>
                <a:spcPts val="0"/>
              </a:spcAft>
            </a:pPr>
            <a:r>
              <a:rPr lang="en-US" sz="1400" dirty="0">
                <a:solidFill>
                  <a:schemeClr val="accent5"/>
                </a:solidFill>
                <a:sym typeface="Wingdings" pitchFamily="2" charset="2"/>
              </a:rPr>
              <a:t> </a:t>
            </a:r>
            <a:r>
              <a:rPr kumimoji="0" lang="en-US" sz="1400" u="sng" kern="1200" cap="none" spc="0" normalizeH="0" baseline="0" noProof="0" dirty="0">
                <a:ln>
                  <a:noFill/>
                </a:ln>
                <a:uLnTx/>
                <a:uFillTx/>
                <a:latin typeface="+mn-lt"/>
                <a:cs typeface="Segoe UI Light" panose="020B0502040204020203" pitchFamily="34" charset="0"/>
                <a:hlinkClick r:id="rId7">
                  <a:extLst>
                    <a:ext uri="{A12FA001-AC4F-418D-AE19-62706E023703}">
                      <ahyp:hlinkClr xmlns:ahyp="http://schemas.microsoft.com/office/drawing/2018/hyperlinkcolor" val="tx"/>
                    </a:ext>
                  </a:extLst>
                </a:hlinkClick>
              </a:rPr>
              <a:t>Power Pages</a:t>
            </a:r>
            <a:endParaRPr kumimoji="0" lang="en-GB" sz="1400" b="0" i="0" u="sng" strike="noStrike" kern="1200" cap="none" spc="0" normalizeH="0" baseline="0" noProof="0" dirty="0">
              <a:ln>
                <a:noFill/>
              </a:ln>
              <a:effectLst/>
              <a:uLnTx/>
              <a:uFillTx/>
              <a:latin typeface="+mn-lt"/>
              <a:cs typeface="Segoe UI Light" panose="020B0502040204020203" pitchFamily="34" charset="0"/>
            </a:endParaRPr>
          </a:p>
        </p:txBody>
      </p:sp>
      <p:sp>
        <p:nvSpPr>
          <p:cNvPr id="49" name="Text Placeholder 7">
            <a:extLst>
              <a:ext uri="{FF2B5EF4-FFF2-40B4-BE49-F238E27FC236}">
                <a16:creationId xmlns:a16="http://schemas.microsoft.com/office/drawing/2014/main" id="{40EE17C7-F897-45EC-AB6C-439097475493}"/>
              </a:ext>
            </a:extLst>
          </p:cNvPr>
          <p:cNvSpPr txBox="1">
            <a:spLocks/>
          </p:cNvSpPr>
          <p:nvPr/>
        </p:nvSpPr>
        <p:spPr>
          <a:xfrm>
            <a:off x="3137951" y="2120903"/>
            <a:ext cx="2325614" cy="2575064"/>
          </a:xfrm>
          <a:prstGeom prst="rect">
            <a:avLst/>
          </a:prstGeom>
        </p:spPr>
        <p:txBody>
          <a:bodyPr tIns="0"/>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102" fontAlgn="base">
              <a:lnSpc>
                <a:spcPct val="100000"/>
              </a:lnSpc>
              <a:spcBef>
                <a:spcPts val="1200"/>
              </a:spcBef>
              <a:spcAft>
                <a:spcPct val="0"/>
              </a:spcAft>
              <a:defRPr/>
            </a:pPr>
            <a:r>
              <a:rPr lang="en-US" sz="1800">
                <a:solidFill>
                  <a:srgbClr val="C03BC4"/>
                </a:solidFill>
                <a:latin typeface="+mj-lt"/>
                <a:cs typeface="Segoe UI Semibold" panose="020B0502040204020203" pitchFamily="34" charset="0"/>
              </a:rPr>
              <a:t>Create your first app</a:t>
            </a:r>
          </a:p>
          <a:p>
            <a:pPr defTabSz="914102" fontAlgn="base">
              <a:lnSpc>
                <a:spcPct val="100000"/>
              </a:lnSpc>
              <a:spcBef>
                <a:spcPts val="1200"/>
              </a:spcBef>
              <a:spcAft>
                <a:spcPct val="0"/>
              </a:spcAft>
              <a:defRPr/>
            </a:pPr>
            <a:r>
              <a:rPr lang="en-US" sz="1400">
                <a:solidFill>
                  <a:schemeClr val="accent5"/>
                </a:solidFill>
                <a:sym typeface="Wingdings" pitchFamily="2" charset="2"/>
              </a:rPr>
              <a:t> </a:t>
            </a:r>
            <a:r>
              <a:rPr lang="en-US" sz="1400" u="sng">
                <a:solidFill>
                  <a:schemeClr val="accent1"/>
                </a:solidFill>
                <a:cs typeface="Segoe UI" panose="020B0502040204020203" pitchFamily="34" charset="0"/>
                <a:hlinkClick r:id="rId8">
                  <a:extLst>
                    <a:ext uri="{A12FA001-AC4F-418D-AE19-62706E023703}">
                      <ahyp:hlinkClr xmlns:ahyp="http://schemas.microsoft.com/office/drawing/2018/hyperlinkcolor" val="tx"/>
                    </a:ext>
                  </a:extLst>
                </a:hlinkClick>
              </a:rPr>
              <a:t>Canvas App</a:t>
            </a:r>
            <a:endParaRPr lang="en-US" sz="1400" u="sng">
              <a:solidFill>
                <a:schemeClr val="accent1"/>
              </a:solidFill>
              <a:cs typeface="Segoe UI" panose="020B0502040204020203" pitchFamily="34" charset="0"/>
            </a:endParaRPr>
          </a:p>
          <a:p>
            <a:pPr defTabSz="914102" fontAlgn="base">
              <a:spcBef>
                <a:spcPts val="1200"/>
              </a:spcBef>
              <a:spcAft>
                <a:spcPct val="0"/>
              </a:spcAft>
              <a:defRPr/>
            </a:pPr>
            <a:r>
              <a:rPr lang="en-US" sz="1400">
                <a:solidFill>
                  <a:schemeClr val="accent5"/>
                </a:solidFill>
                <a:sym typeface="Wingdings" pitchFamily="2" charset="2"/>
              </a:rPr>
              <a:t> </a:t>
            </a:r>
            <a:r>
              <a:rPr lang="en-US" sz="1400">
                <a:solidFill>
                  <a:schemeClr val="accent1"/>
                </a:solidFill>
                <a:hlinkClick r:id="rId9">
                  <a:extLst>
                    <a:ext uri="{A12FA001-AC4F-418D-AE19-62706E023703}">
                      <ahyp:hlinkClr xmlns:ahyp="http://schemas.microsoft.com/office/drawing/2018/hyperlinkcolor" val="tx"/>
                    </a:ext>
                  </a:extLst>
                </a:hlinkClick>
              </a:rPr>
              <a:t>Model-driven app</a:t>
            </a:r>
            <a:endParaRPr lang="en-US" sz="1400">
              <a:solidFill>
                <a:schemeClr val="accent1"/>
              </a:solidFill>
            </a:endParaRPr>
          </a:p>
          <a:p>
            <a:pPr defTabSz="914102" fontAlgn="base">
              <a:spcBef>
                <a:spcPts val="1200"/>
              </a:spcBef>
              <a:spcAft>
                <a:spcPct val="0"/>
              </a:spcAft>
              <a:defRPr/>
            </a:pPr>
            <a:r>
              <a:rPr lang="en-US" sz="1400">
                <a:solidFill>
                  <a:schemeClr val="accent5"/>
                </a:solidFill>
                <a:sym typeface="Wingdings" pitchFamily="2" charset="2"/>
              </a:rPr>
              <a:t> </a:t>
            </a:r>
            <a:r>
              <a:rPr lang="en-US" sz="1400">
                <a:solidFill>
                  <a:schemeClr val="accent1"/>
                </a:solidFill>
                <a:hlinkClick r:id="rId10">
                  <a:extLst>
                    <a:ext uri="{A12FA001-AC4F-418D-AE19-62706E023703}">
                      <ahyp:hlinkClr xmlns:ahyp="http://schemas.microsoft.com/office/drawing/2018/hyperlinkcolor" val="tx"/>
                    </a:ext>
                  </a:extLst>
                </a:hlinkClick>
              </a:rPr>
              <a:t>Flow</a:t>
            </a:r>
            <a:endParaRPr lang="en-US" sz="1400">
              <a:solidFill>
                <a:schemeClr val="accent1"/>
              </a:solidFill>
            </a:endParaRPr>
          </a:p>
          <a:p>
            <a:pPr defTabSz="914102" fontAlgn="base">
              <a:spcBef>
                <a:spcPts val="1200"/>
              </a:spcBef>
              <a:spcAft>
                <a:spcPct val="0"/>
              </a:spcAft>
              <a:defRPr/>
            </a:pPr>
            <a:r>
              <a:rPr lang="en-US" sz="1400">
                <a:solidFill>
                  <a:schemeClr val="accent5"/>
                </a:solidFill>
                <a:sym typeface="Wingdings" pitchFamily="2" charset="2"/>
              </a:rPr>
              <a:t> </a:t>
            </a:r>
            <a:r>
              <a:rPr lang="en-US" sz="1400" u="sng">
                <a:solidFill>
                  <a:schemeClr val="accent1"/>
                </a:solidFill>
                <a:hlinkClick r:id="rId11">
                  <a:extLst>
                    <a:ext uri="{A12FA001-AC4F-418D-AE19-62706E023703}">
                      <ahyp:hlinkClr xmlns:ahyp="http://schemas.microsoft.com/office/drawing/2018/hyperlinkcolor" val="tx"/>
                    </a:ext>
                  </a:extLst>
                </a:hlinkClick>
              </a:rPr>
              <a:t>Dashboard</a:t>
            </a:r>
            <a:endParaRPr lang="en-US" sz="1400" u="sng">
              <a:solidFill>
                <a:schemeClr val="accent1"/>
              </a:solidFill>
            </a:endParaRPr>
          </a:p>
          <a:p>
            <a:pPr defTabSz="914102" fontAlgn="base">
              <a:spcBef>
                <a:spcPts val="1200"/>
              </a:spcBef>
              <a:spcAft>
                <a:spcPct val="0"/>
              </a:spcAft>
              <a:defRPr/>
            </a:pPr>
            <a:r>
              <a:rPr lang="en-US" sz="1400">
                <a:solidFill>
                  <a:schemeClr val="accent5"/>
                </a:solidFill>
                <a:sym typeface="Wingdings" pitchFamily="2" charset="2"/>
              </a:rPr>
              <a:t> </a:t>
            </a:r>
            <a:r>
              <a:rPr lang="en-US" sz="1400" u="sng">
                <a:solidFill>
                  <a:schemeClr val="accent1"/>
                </a:solidFill>
                <a:hlinkClick r:id="rId12">
                  <a:extLst>
                    <a:ext uri="{A12FA001-AC4F-418D-AE19-62706E023703}">
                      <ahyp:hlinkClr xmlns:ahyp="http://schemas.microsoft.com/office/drawing/2018/hyperlinkcolor" val="tx"/>
                    </a:ext>
                  </a:extLst>
                </a:hlinkClick>
              </a:rPr>
              <a:t>Chatbot</a:t>
            </a:r>
            <a:endParaRPr lang="en-US" sz="1400">
              <a:solidFill>
                <a:schemeClr val="accent1"/>
              </a:solidFill>
            </a:endParaRPr>
          </a:p>
        </p:txBody>
      </p:sp>
      <p:sp>
        <p:nvSpPr>
          <p:cNvPr id="50" name="Text Placeholder 3">
            <a:extLst>
              <a:ext uri="{FF2B5EF4-FFF2-40B4-BE49-F238E27FC236}">
                <a16:creationId xmlns:a16="http://schemas.microsoft.com/office/drawing/2014/main" id="{81F55A1C-25BA-4399-B8B6-FAA2AC3837FC}"/>
              </a:ext>
            </a:extLst>
          </p:cNvPr>
          <p:cNvSpPr txBox="1">
            <a:spLocks/>
          </p:cNvSpPr>
          <p:nvPr/>
        </p:nvSpPr>
        <p:spPr>
          <a:xfrm>
            <a:off x="6109343" y="2120903"/>
            <a:ext cx="2722564" cy="175432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14102" fontAlgn="base">
              <a:spcBef>
                <a:spcPts val="1200"/>
              </a:spcBef>
              <a:spcAft>
                <a:spcPct val="0"/>
              </a:spcAft>
              <a:defRPr/>
            </a:pPr>
            <a:r>
              <a:rPr lang="en-US" sz="1800">
                <a:solidFill>
                  <a:srgbClr val="C03BC4"/>
                </a:solidFill>
                <a:latin typeface="+mj-lt"/>
                <a:cs typeface="Segoe UI Semibold" panose="020B0502040204020203" pitchFamily="34" charset="0"/>
              </a:rPr>
              <a:t>Training labs</a:t>
            </a:r>
          </a:p>
          <a:p>
            <a:pPr lvl="0" defTabSz="914102" fontAlgn="base">
              <a:spcBef>
                <a:spcPts val="1200"/>
              </a:spcBef>
              <a:spcAft>
                <a:spcPct val="0"/>
              </a:spcAft>
              <a:defRPr/>
            </a:pPr>
            <a:r>
              <a:rPr lang="en-US" sz="1400">
                <a:solidFill>
                  <a:schemeClr val="accent5"/>
                </a:solidFill>
                <a:sym typeface="Wingdings" pitchFamily="2" charset="2"/>
              </a:rPr>
              <a:t> </a:t>
            </a:r>
            <a:r>
              <a:rPr lang="en-US" sz="1400" b="0" i="0" u="sng">
                <a:solidFill>
                  <a:schemeClr val="accent1"/>
                </a:solidFill>
                <a:effectLst/>
                <a:latin typeface="+mn-lt"/>
                <a:hlinkClick r:id="rId13">
                  <a:extLst>
                    <a:ext uri="{A12FA001-AC4F-418D-AE19-62706E023703}">
                      <ahyp:hlinkClr xmlns:ahyp="http://schemas.microsoft.com/office/drawing/2018/hyperlinkcolor" val="tx"/>
                    </a:ext>
                  </a:extLst>
                </a:hlinkClick>
              </a:rPr>
              <a:t>App in a Day</a:t>
            </a:r>
            <a:endParaRPr lang="en-US" sz="1400" b="0" i="0" u="sng">
              <a:solidFill>
                <a:schemeClr val="accent1"/>
              </a:solidFill>
              <a:effectLst/>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sng">
                <a:solidFill>
                  <a:schemeClr val="accent1"/>
                </a:solidFill>
                <a:effectLst/>
                <a:latin typeface="+mn-lt"/>
                <a:hlinkClick r:id="rId14">
                  <a:extLst>
                    <a:ext uri="{A12FA001-AC4F-418D-AE19-62706E023703}">
                      <ahyp:hlinkClr xmlns:ahyp="http://schemas.microsoft.com/office/drawing/2018/hyperlinkcolor" val="tx"/>
                    </a:ext>
                  </a:extLst>
                </a:hlinkClick>
              </a:rPr>
              <a:t>Flow in a Day</a:t>
            </a:r>
            <a:endParaRPr lang="en-US" sz="1400" u="sng">
              <a:solidFill>
                <a:schemeClr val="accent1"/>
              </a:solidFill>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15">
                  <a:extLst>
                    <a:ext uri="{A12FA001-AC4F-418D-AE19-62706E023703}">
                      <ahyp:hlinkClr xmlns:ahyp="http://schemas.microsoft.com/office/drawing/2018/hyperlinkcolor" val="tx"/>
                    </a:ext>
                  </a:extLst>
                </a:hlinkClick>
              </a:rPr>
              <a:t>Power Virtual Agents in a Day</a:t>
            </a:r>
            <a:endParaRPr lang="en-US" sz="1400" b="0" i="0" u="sng" strike="noStrike">
              <a:solidFill>
                <a:schemeClr val="accent1"/>
              </a:solidFill>
              <a:effectLst/>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sng">
                <a:solidFill>
                  <a:schemeClr val="accent1"/>
                </a:solidFill>
                <a:effectLst/>
                <a:latin typeface="+mn-lt"/>
                <a:hlinkClick r:id="rId16">
                  <a:extLst>
                    <a:ext uri="{A12FA001-AC4F-418D-AE19-62706E023703}">
                      <ahyp:hlinkClr xmlns:ahyp="http://schemas.microsoft.com/office/drawing/2018/hyperlinkcolor" val="tx"/>
                    </a:ext>
                  </a:extLst>
                </a:hlinkClick>
              </a:rPr>
              <a:t>More Power Platform labs</a:t>
            </a:r>
            <a:endParaRPr lang="en-US" sz="1600" b="0" i="0" u="sng">
              <a:solidFill>
                <a:schemeClr val="accent1"/>
              </a:solidFill>
              <a:effectLst/>
              <a:latin typeface="+mn-lt"/>
            </a:endParaRPr>
          </a:p>
        </p:txBody>
      </p:sp>
      <p:sp>
        <p:nvSpPr>
          <p:cNvPr id="51" name="Text Placeholder 3">
            <a:extLst>
              <a:ext uri="{FF2B5EF4-FFF2-40B4-BE49-F238E27FC236}">
                <a16:creationId xmlns:a16="http://schemas.microsoft.com/office/drawing/2014/main" id="{E6E53ED2-2A43-41A7-874B-E229A4366526}"/>
              </a:ext>
            </a:extLst>
          </p:cNvPr>
          <p:cNvSpPr txBox="1">
            <a:spLocks/>
          </p:cNvSpPr>
          <p:nvPr/>
        </p:nvSpPr>
        <p:spPr>
          <a:xfrm>
            <a:off x="9477683" y="2120903"/>
            <a:ext cx="2702769" cy="249299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2400" b="0" i="0" kern="1200" spc="0" baseline="0">
                <a:solidFill>
                  <a:schemeClr val="tx1"/>
                </a:solidFill>
                <a:latin typeface="Segoe UI" panose="020B0502040204020203" pitchFamily="34" charset="0"/>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b="0" i="0" kern="1200" spc="0" baseline="0">
                <a:solidFill>
                  <a:srgbClr val="000000"/>
                </a:solidFill>
                <a:latin typeface="Segoe UI Light" panose="020B0502040204020203" pitchFamily="34" charset="0"/>
                <a:ea typeface="+mn-ea"/>
                <a:cs typeface="Segoe UI Light" panose="020B0502040204020203" pitchFamily="34" charset="0"/>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102" fontAlgn="base">
              <a:spcBef>
                <a:spcPts val="1200"/>
              </a:spcBef>
              <a:spcAft>
                <a:spcPct val="0"/>
              </a:spcAft>
              <a:defRPr/>
            </a:pPr>
            <a:r>
              <a:rPr lang="en-US" sz="1800">
                <a:solidFill>
                  <a:srgbClr val="C03BC4"/>
                </a:solidFill>
                <a:latin typeface="+mj-lt"/>
                <a:cs typeface="Segoe UI Semibold" panose="020B0502040204020203" pitchFamily="34" charset="0"/>
              </a:rPr>
              <a:t>Browse documentation</a:t>
            </a: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17">
                  <a:extLst>
                    <a:ext uri="{A12FA001-AC4F-418D-AE19-62706E023703}">
                      <ahyp:hlinkClr xmlns:ahyp="http://schemas.microsoft.com/office/drawing/2018/hyperlinkcolor" val="tx"/>
                    </a:ext>
                  </a:extLst>
                </a:hlinkClick>
              </a:rPr>
              <a:t>Power Apps</a:t>
            </a:r>
            <a:r>
              <a:rPr lang="en-US" sz="1400" b="0" i="0">
                <a:solidFill>
                  <a:schemeClr val="accent1"/>
                </a:solidFill>
                <a:effectLst/>
                <a:latin typeface="+mn-lt"/>
              </a:rPr>
              <a:t> </a:t>
            </a: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18">
                  <a:extLst>
                    <a:ext uri="{A12FA001-AC4F-418D-AE19-62706E023703}">
                      <ahyp:hlinkClr xmlns:ahyp="http://schemas.microsoft.com/office/drawing/2018/hyperlinkcolor" val="tx"/>
                    </a:ext>
                  </a:extLst>
                </a:hlinkClick>
              </a:rPr>
              <a:t>Power Automate</a:t>
            </a:r>
            <a:endParaRPr lang="en-US" sz="1400" u="none" strike="noStrike">
              <a:solidFill>
                <a:schemeClr val="accent1"/>
              </a:solidFill>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19">
                  <a:extLst>
                    <a:ext uri="{A12FA001-AC4F-418D-AE19-62706E023703}">
                      <ahyp:hlinkClr xmlns:ahyp="http://schemas.microsoft.com/office/drawing/2018/hyperlinkcolor" val="tx"/>
                    </a:ext>
                  </a:extLst>
                </a:hlinkClick>
              </a:rPr>
              <a:t>Power Virtual Agents</a:t>
            </a:r>
            <a:endParaRPr lang="en-US" sz="1400" u="none" strike="noStrike">
              <a:solidFill>
                <a:schemeClr val="accent1"/>
              </a:solidFill>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20">
                  <a:extLst>
                    <a:ext uri="{A12FA001-AC4F-418D-AE19-62706E023703}">
                      <ahyp:hlinkClr xmlns:ahyp="http://schemas.microsoft.com/office/drawing/2018/hyperlinkcolor" val="tx"/>
                    </a:ext>
                  </a:extLst>
                </a:hlinkClick>
              </a:rPr>
              <a:t>Power BI</a:t>
            </a:r>
            <a:endParaRPr lang="en-US" sz="1400" u="none" strike="noStrike">
              <a:solidFill>
                <a:schemeClr val="accent1"/>
              </a:solidFill>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21">
                  <a:extLst>
                    <a:ext uri="{A12FA001-AC4F-418D-AE19-62706E023703}">
                      <ahyp:hlinkClr xmlns:ahyp="http://schemas.microsoft.com/office/drawing/2018/hyperlinkcolor" val="tx"/>
                    </a:ext>
                  </a:extLst>
                </a:hlinkClick>
              </a:rPr>
              <a:t>Microsoft Dataverse</a:t>
            </a:r>
            <a:endParaRPr lang="en-US" sz="1400" u="none" strike="noStrike">
              <a:solidFill>
                <a:schemeClr val="accent1"/>
              </a:solidFill>
              <a:latin typeface="+mn-lt"/>
            </a:endParaRPr>
          </a:p>
          <a:p>
            <a:pPr lvl="0" defTabSz="914102" fontAlgn="base">
              <a:spcBef>
                <a:spcPts val="1200"/>
              </a:spcBef>
              <a:spcAft>
                <a:spcPct val="0"/>
              </a:spcAft>
              <a:defRPr/>
            </a:pPr>
            <a:r>
              <a:rPr lang="en-US" sz="1400">
                <a:solidFill>
                  <a:schemeClr val="accent5"/>
                </a:solidFill>
                <a:sym typeface="Wingdings" pitchFamily="2" charset="2"/>
              </a:rPr>
              <a:t> </a:t>
            </a:r>
            <a:r>
              <a:rPr lang="en-US" sz="1400" b="0" i="0" u="none" strike="noStrike">
                <a:solidFill>
                  <a:schemeClr val="accent1"/>
                </a:solidFill>
                <a:effectLst/>
                <a:latin typeface="+mn-lt"/>
                <a:hlinkClick r:id="rId22">
                  <a:extLst>
                    <a:ext uri="{A12FA001-AC4F-418D-AE19-62706E023703}">
                      <ahyp:hlinkClr xmlns:ahyp="http://schemas.microsoft.com/office/drawing/2018/hyperlinkcolor" val="tx"/>
                    </a:ext>
                  </a:extLst>
                </a:hlinkClick>
              </a:rPr>
              <a:t>Connectors</a:t>
            </a:r>
            <a:endParaRPr kumimoji="0" lang="en-GB" sz="1400" b="0" i="0" u="none" strike="noStrike" kern="1200" cap="none" spc="0" normalizeH="0" baseline="0" noProof="0">
              <a:ln>
                <a:noFill/>
              </a:ln>
              <a:solidFill>
                <a:schemeClr val="accent1"/>
              </a:solidFill>
              <a:effectLst/>
              <a:uLnTx/>
              <a:uFillTx/>
              <a:latin typeface="+mn-lt"/>
              <a:cs typeface="Segoe UI Light" panose="020B0502040204020203" pitchFamily="34" charset="0"/>
            </a:endParaRPr>
          </a:p>
        </p:txBody>
      </p:sp>
      <p:grpSp>
        <p:nvGrpSpPr>
          <p:cNvPr id="28" name="Group 27">
            <a:extLst>
              <a:ext uri="{FF2B5EF4-FFF2-40B4-BE49-F238E27FC236}">
                <a16:creationId xmlns:a16="http://schemas.microsoft.com/office/drawing/2014/main" id="{96F0F8D5-680A-9342-AB88-21207A1304C2}"/>
              </a:ext>
              <a:ext uri="{C183D7F6-B498-43B3-948B-1728B52AA6E4}">
                <adec:decorative xmlns:adec="http://schemas.microsoft.com/office/drawing/2017/decorative" val="1"/>
              </a:ext>
            </a:extLst>
          </p:cNvPr>
          <p:cNvGrpSpPr/>
          <p:nvPr/>
        </p:nvGrpSpPr>
        <p:grpSpPr>
          <a:xfrm>
            <a:off x="2870624" y="2171700"/>
            <a:ext cx="6176357" cy="2679700"/>
            <a:chOff x="3607224" y="6029589"/>
            <a:chExt cx="6176357" cy="278397"/>
          </a:xfrm>
        </p:grpSpPr>
        <p:cxnSp>
          <p:nvCxnSpPr>
            <p:cNvPr id="29" name="Straight Connector 28">
              <a:extLst>
                <a:ext uri="{FF2B5EF4-FFF2-40B4-BE49-F238E27FC236}">
                  <a16:creationId xmlns:a16="http://schemas.microsoft.com/office/drawing/2014/main" id="{6725FF7C-3F57-1246-8ADC-58CEC6EB0C35}"/>
                </a:ext>
              </a:extLst>
            </p:cNvPr>
            <p:cNvCxnSpPr/>
            <p:nvPr/>
          </p:nvCxnSpPr>
          <p:spPr>
            <a:xfrm>
              <a:off x="3607224" y="6029589"/>
              <a:ext cx="0" cy="278397"/>
            </a:xfrm>
            <a:prstGeom prst="line">
              <a:avLst/>
            </a:prstGeom>
            <a:ln w="12700">
              <a:solidFill>
                <a:schemeClr val="accent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0880CA-1A11-7B48-9FE0-E2EA25B67ABC}"/>
                </a:ext>
              </a:extLst>
            </p:cNvPr>
            <p:cNvCxnSpPr/>
            <p:nvPr/>
          </p:nvCxnSpPr>
          <p:spPr>
            <a:xfrm>
              <a:off x="6435023" y="6029589"/>
              <a:ext cx="0" cy="278397"/>
            </a:xfrm>
            <a:prstGeom prst="line">
              <a:avLst/>
            </a:prstGeom>
            <a:ln w="12700">
              <a:solidFill>
                <a:schemeClr val="accent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7A15926-DA0D-ED4A-B45C-D40CCA5EEFC4}"/>
                </a:ext>
              </a:extLst>
            </p:cNvPr>
            <p:cNvCxnSpPr/>
            <p:nvPr/>
          </p:nvCxnSpPr>
          <p:spPr>
            <a:xfrm>
              <a:off x="9783581" y="6029589"/>
              <a:ext cx="0" cy="278397"/>
            </a:xfrm>
            <a:prstGeom prst="line">
              <a:avLst/>
            </a:prstGeom>
            <a:ln w="12700">
              <a:solidFill>
                <a:schemeClr val="accent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2BF68026-763C-07A1-289A-7203C7035808}"/>
              </a:ext>
            </a:extLst>
          </p:cNvPr>
          <p:cNvGrpSpPr/>
          <p:nvPr/>
        </p:nvGrpSpPr>
        <p:grpSpPr>
          <a:xfrm>
            <a:off x="754427" y="5525937"/>
            <a:ext cx="1406464" cy="909130"/>
            <a:chOff x="754427" y="5525937"/>
            <a:chExt cx="1406464" cy="909130"/>
          </a:xfrm>
        </p:grpSpPr>
        <p:pic>
          <p:nvPicPr>
            <p:cNvPr id="22" name="Picture 21">
              <a:extLst>
                <a:ext uri="{FF2B5EF4-FFF2-40B4-BE49-F238E27FC236}">
                  <a16:creationId xmlns:a16="http://schemas.microsoft.com/office/drawing/2014/main" id="{8358E5BB-7F22-4047-870A-9DADFAEACA37}"/>
                </a:ext>
                <a:ext uri="{C183D7F6-B498-43B3-948B-1728B52AA6E4}">
                  <adec:decorative xmlns:adec="http://schemas.microsoft.com/office/drawing/2017/decorative" val="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185836" y="5525937"/>
              <a:ext cx="525301" cy="5253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2FC40D42-7BCA-48A1-8838-5EDA3434DA19}"/>
                </a:ext>
              </a:extLst>
            </p:cNvPr>
            <p:cNvSpPr/>
            <p:nvPr/>
          </p:nvSpPr>
          <p:spPr bwMode="auto">
            <a:xfrm>
              <a:off x="754427" y="6219623"/>
              <a:ext cx="1406464"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563">
                <a:spcBef>
                  <a:spcPts val="408"/>
                </a:spcBef>
                <a:buClr>
                  <a:srgbClr val="0078D4"/>
                </a:buClr>
                <a:defRPr/>
              </a:pPr>
              <a:r>
                <a:rPr lang="en-US" sz="1400">
                  <a:solidFill>
                    <a:schemeClr val="tx1"/>
                  </a:solidFill>
                  <a:latin typeface="+mj-lt"/>
                  <a:hlinkClick r:id="rId24">
                    <a:extLst>
                      <a:ext uri="{A12FA001-AC4F-418D-AE19-62706E023703}">
                        <ahyp:hlinkClr xmlns:ahyp="http://schemas.microsoft.com/office/drawing/2018/hyperlinkcolor" val="tx"/>
                      </a:ext>
                    </a:extLst>
                  </a:hlinkClick>
                </a:rPr>
                <a:t>Power Apps Trial</a:t>
              </a:r>
              <a:endParaRPr lang="en-US" sz="1400" kern="0">
                <a:solidFill>
                  <a:schemeClr val="tx1"/>
                </a:solidFill>
                <a:latin typeface="+mj-lt"/>
                <a:cs typeface="Segoe UI" pitchFamily="34" charset="0"/>
              </a:endParaRPr>
            </a:p>
          </p:txBody>
        </p:sp>
      </p:grpSp>
      <p:grpSp>
        <p:nvGrpSpPr>
          <p:cNvPr id="5" name="Group 4">
            <a:extLst>
              <a:ext uri="{FF2B5EF4-FFF2-40B4-BE49-F238E27FC236}">
                <a16:creationId xmlns:a16="http://schemas.microsoft.com/office/drawing/2014/main" id="{A59661AB-2EFA-1E9A-AC68-FD9643BB9202}"/>
              </a:ext>
            </a:extLst>
          </p:cNvPr>
          <p:cNvGrpSpPr/>
          <p:nvPr/>
        </p:nvGrpSpPr>
        <p:grpSpPr>
          <a:xfrm>
            <a:off x="2781797" y="5537200"/>
            <a:ext cx="1846860" cy="904529"/>
            <a:chOff x="3856393" y="5537200"/>
            <a:chExt cx="1846860" cy="904529"/>
          </a:xfrm>
        </p:grpSpPr>
        <p:pic>
          <p:nvPicPr>
            <p:cNvPr id="23" name="Picture 4">
              <a:extLst>
                <a:ext uri="{FF2B5EF4-FFF2-40B4-BE49-F238E27FC236}">
                  <a16:creationId xmlns:a16="http://schemas.microsoft.com/office/drawing/2014/main" id="{DDFE7B18-2B36-4B47-B8B8-332513BCB18D}"/>
                </a:ext>
                <a:ext uri="{C183D7F6-B498-43B3-948B-1728B52AA6E4}">
                  <adec:decorative xmlns:adec="http://schemas.microsoft.com/office/drawing/2017/decorative" val="1"/>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485531" y="5537200"/>
              <a:ext cx="520700" cy="52070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336761ED-116A-4ED8-99EB-7479CA73B959}"/>
                </a:ext>
              </a:extLst>
            </p:cNvPr>
            <p:cNvSpPr/>
            <p:nvPr/>
          </p:nvSpPr>
          <p:spPr bwMode="auto">
            <a:xfrm>
              <a:off x="3856393" y="6226285"/>
              <a:ext cx="184686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563">
                <a:spcBef>
                  <a:spcPts val="408"/>
                </a:spcBef>
                <a:buClr>
                  <a:srgbClr val="0078D4"/>
                </a:buClr>
                <a:defRPr/>
              </a:pPr>
              <a:r>
                <a:rPr lang="en-US" sz="1400">
                  <a:solidFill>
                    <a:schemeClr val="tx1"/>
                  </a:solidFill>
                  <a:latin typeface="+mj-lt"/>
                  <a:hlinkClick r:id="rId26">
                    <a:extLst>
                      <a:ext uri="{A12FA001-AC4F-418D-AE19-62706E023703}">
                        <ahyp:hlinkClr xmlns:ahyp="http://schemas.microsoft.com/office/drawing/2018/hyperlinkcolor" val="tx"/>
                      </a:ext>
                    </a:extLst>
                  </a:hlinkClick>
                </a:rPr>
                <a:t>Power Automate Trial</a:t>
              </a:r>
              <a:endParaRPr lang="en-US" sz="1400">
                <a:solidFill>
                  <a:schemeClr val="tx1"/>
                </a:solidFill>
                <a:latin typeface="+mj-lt"/>
              </a:endParaRPr>
            </a:p>
          </p:txBody>
        </p:sp>
      </p:grpSp>
      <p:grpSp>
        <p:nvGrpSpPr>
          <p:cNvPr id="6" name="Group 5">
            <a:extLst>
              <a:ext uri="{FF2B5EF4-FFF2-40B4-BE49-F238E27FC236}">
                <a16:creationId xmlns:a16="http://schemas.microsoft.com/office/drawing/2014/main" id="{7D9DDADC-5E5C-C9AD-631E-D8F20B743397}"/>
              </a:ext>
            </a:extLst>
          </p:cNvPr>
          <p:cNvGrpSpPr/>
          <p:nvPr/>
        </p:nvGrpSpPr>
        <p:grpSpPr>
          <a:xfrm>
            <a:off x="7717329" y="5583553"/>
            <a:ext cx="1199219" cy="858176"/>
            <a:chOff x="7115992" y="5583553"/>
            <a:chExt cx="1199219" cy="858176"/>
          </a:xfrm>
        </p:grpSpPr>
        <p:pic>
          <p:nvPicPr>
            <p:cNvPr id="27" name="Picture 6">
              <a:extLst>
                <a:ext uri="{FF2B5EF4-FFF2-40B4-BE49-F238E27FC236}">
                  <a16:creationId xmlns:a16="http://schemas.microsoft.com/office/drawing/2014/main" id="{7EE48DF1-E487-1248-9D6D-55AAC22C8D1D}"/>
                </a:ext>
                <a:ext uri="{C183D7F6-B498-43B3-948B-1728B52AA6E4}">
                  <adec:decorative xmlns:adec="http://schemas.microsoft.com/office/drawing/2017/decorative" val="1"/>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483893" y="5583553"/>
              <a:ext cx="474347" cy="47434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948451DB-3E53-408E-A4A1-25DB27B2D49E}"/>
                </a:ext>
              </a:extLst>
            </p:cNvPr>
            <p:cNvSpPr/>
            <p:nvPr/>
          </p:nvSpPr>
          <p:spPr bwMode="auto">
            <a:xfrm>
              <a:off x="7115992" y="6226285"/>
              <a:ext cx="1199219"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563">
                <a:spcBef>
                  <a:spcPts val="408"/>
                </a:spcBef>
                <a:buClr>
                  <a:srgbClr val="0078D4"/>
                </a:buClr>
                <a:defRPr/>
              </a:pPr>
              <a:r>
                <a:rPr lang="en-US" sz="1400">
                  <a:solidFill>
                    <a:schemeClr val="tx1"/>
                  </a:solidFill>
                  <a:latin typeface="+mj-lt"/>
                  <a:ea typeface="Calibri" panose="020F0502020204030204" pitchFamily="34" charset="0"/>
                  <a:cs typeface="Times New Roman" panose="02020603050405020304" pitchFamily="18" charset="0"/>
                  <a:hlinkClick r:id="rId28">
                    <a:extLst>
                      <a:ext uri="{A12FA001-AC4F-418D-AE19-62706E023703}">
                        <ahyp:hlinkClr xmlns:ahyp="http://schemas.microsoft.com/office/drawing/2018/hyperlinkcolor" val="tx"/>
                      </a:ext>
                    </a:extLst>
                  </a:hlinkClick>
                </a:rPr>
                <a:t>Power BI Trial</a:t>
              </a:r>
              <a:endParaRPr lang="en-US" sz="1400">
                <a:solidFill>
                  <a:schemeClr val="tx1"/>
                </a:solidFill>
                <a:latin typeface="+mj-lt"/>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C9665CD-5E90-1487-1D53-1860F104CBC9}"/>
              </a:ext>
            </a:extLst>
          </p:cNvPr>
          <p:cNvGrpSpPr/>
          <p:nvPr/>
        </p:nvGrpSpPr>
        <p:grpSpPr>
          <a:xfrm>
            <a:off x="9537453" y="5559925"/>
            <a:ext cx="2222523" cy="881804"/>
            <a:chOff x="9537453" y="5559925"/>
            <a:chExt cx="2222523" cy="881804"/>
          </a:xfrm>
        </p:grpSpPr>
        <p:pic>
          <p:nvPicPr>
            <p:cNvPr id="25" name="Picture 10">
              <a:extLst>
                <a:ext uri="{FF2B5EF4-FFF2-40B4-BE49-F238E27FC236}">
                  <a16:creationId xmlns:a16="http://schemas.microsoft.com/office/drawing/2014/main" id="{995FDF96-25C6-1F4A-B991-51DA97DAAACC}"/>
                </a:ext>
                <a:ext uri="{C183D7F6-B498-43B3-948B-1728B52AA6E4}">
                  <adec:decorative xmlns:adec="http://schemas.microsoft.com/office/drawing/2017/decorative" val="1"/>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0392654" y="5559925"/>
              <a:ext cx="512120" cy="51212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00434E09-14A7-41CD-9F25-4E09277C62E7}"/>
                </a:ext>
              </a:extLst>
            </p:cNvPr>
            <p:cNvSpPr/>
            <p:nvPr/>
          </p:nvSpPr>
          <p:spPr bwMode="auto">
            <a:xfrm>
              <a:off x="9537453" y="6226285"/>
              <a:ext cx="2222523"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563">
                <a:spcBef>
                  <a:spcPts val="408"/>
                </a:spcBef>
                <a:buClr>
                  <a:srgbClr val="0078D4"/>
                </a:buClr>
                <a:defRPr/>
              </a:pPr>
              <a:r>
                <a:rPr lang="en-US" sz="1400">
                  <a:solidFill>
                    <a:schemeClr val="tx1"/>
                  </a:solidFill>
                  <a:latin typeface="+mj-lt"/>
                  <a:cs typeface="Times New Roman" panose="02020603050405020304" pitchFamily="18" charset="0"/>
                  <a:hlinkClick r:id="rId30">
                    <a:extLst>
                      <a:ext uri="{A12FA001-AC4F-418D-AE19-62706E023703}">
                        <ahyp:hlinkClr xmlns:ahyp="http://schemas.microsoft.com/office/drawing/2018/hyperlinkcolor" val="tx"/>
                      </a:ext>
                    </a:extLst>
                  </a:hlinkClick>
                </a:rPr>
                <a:t>Power Virtual Agents Trial</a:t>
              </a:r>
              <a:endParaRPr lang="en-US" sz="1400">
                <a:solidFill>
                  <a:schemeClr val="tx1"/>
                </a:solidFill>
                <a:latin typeface="+mj-lt"/>
              </a:endParaRPr>
            </a:p>
          </p:txBody>
        </p:sp>
      </p:grpSp>
      <p:grpSp>
        <p:nvGrpSpPr>
          <p:cNvPr id="8" name="Group 7">
            <a:extLst>
              <a:ext uri="{FF2B5EF4-FFF2-40B4-BE49-F238E27FC236}">
                <a16:creationId xmlns:a16="http://schemas.microsoft.com/office/drawing/2014/main" id="{18B08E12-47E3-B183-1A6E-84974A5B96AF}"/>
              </a:ext>
            </a:extLst>
          </p:cNvPr>
          <p:cNvGrpSpPr/>
          <p:nvPr/>
        </p:nvGrpSpPr>
        <p:grpSpPr>
          <a:xfrm>
            <a:off x="5249564" y="5464737"/>
            <a:ext cx="1846860" cy="976992"/>
            <a:chOff x="5473751" y="5620170"/>
            <a:chExt cx="1846860" cy="976992"/>
          </a:xfrm>
        </p:grpSpPr>
        <p:pic>
          <p:nvPicPr>
            <p:cNvPr id="3" name="Graphic 2" descr="Power Pages icon">
              <a:extLst>
                <a:ext uri="{FF2B5EF4-FFF2-40B4-BE49-F238E27FC236}">
                  <a16:creationId xmlns:a16="http://schemas.microsoft.com/office/drawing/2014/main" id="{56797CDE-FABE-D9BB-8977-A9B568DD6B2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21322" y="5620170"/>
              <a:ext cx="520699" cy="561919"/>
            </a:xfrm>
            <a:prstGeom prst="rect">
              <a:avLst/>
            </a:prstGeom>
            <a:effectLst>
              <a:outerShdw blurRad="139700" dist="50800" dir="5400000" algn="ctr" rotWithShape="0">
                <a:srgbClr val="000000">
                  <a:alpha val="61000"/>
                </a:srgbClr>
              </a:outerShdw>
            </a:effectLst>
          </p:spPr>
        </p:pic>
        <p:sp>
          <p:nvSpPr>
            <p:cNvPr id="7" name="Rectangle 6">
              <a:extLst>
                <a:ext uri="{FF2B5EF4-FFF2-40B4-BE49-F238E27FC236}">
                  <a16:creationId xmlns:a16="http://schemas.microsoft.com/office/drawing/2014/main" id="{9C0BED87-5E92-3AB7-F861-ED30CDA528F1}"/>
                </a:ext>
              </a:extLst>
            </p:cNvPr>
            <p:cNvSpPr/>
            <p:nvPr/>
          </p:nvSpPr>
          <p:spPr bwMode="auto">
            <a:xfrm>
              <a:off x="5473751" y="6381718"/>
              <a:ext cx="184686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563">
                <a:spcBef>
                  <a:spcPts val="408"/>
                </a:spcBef>
                <a:buClr>
                  <a:srgbClr val="0078D4"/>
                </a:buClr>
                <a:defRPr/>
              </a:pPr>
              <a:r>
                <a:rPr lang="en-US" sz="1400">
                  <a:solidFill>
                    <a:schemeClr val="tx1"/>
                  </a:solidFill>
                  <a:latin typeface="+mj-lt"/>
                  <a:hlinkClick r:id="rId26">
                    <a:extLst>
                      <a:ext uri="{A12FA001-AC4F-418D-AE19-62706E023703}">
                        <ahyp:hlinkClr xmlns:ahyp="http://schemas.microsoft.com/office/drawing/2018/hyperlinkcolor" val="tx"/>
                      </a:ext>
                    </a:extLst>
                  </a:hlinkClick>
                </a:rPr>
                <a:t>Power Pages Trial</a:t>
              </a:r>
              <a:endParaRPr lang="en-US" sz="1400">
                <a:solidFill>
                  <a:schemeClr val="tx1"/>
                </a:solidFill>
                <a:latin typeface="+mj-lt"/>
              </a:endParaRPr>
            </a:p>
          </p:txBody>
        </p:sp>
      </p:grpSp>
    </p:spTree>
    <p:extLst>
      <p:ext uri="{BB962C8B-B14F-4D97-AF65-F5344CB8AC3E}">
        <p14:creationId xmlns:p14="http://schemas.microsoft.com/office/powerpoint/2010/main" val="7581724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0128-5D53-B332-C7FC-1D2B48D78AE3}"/>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569764BE-AE23-06CD-33B2-890990894711}"/>
              </a:ext>
            </a:extLst>
          </p:cNvPr>
          <p:cNvSpPr>
            <a:spLocks noGrp="1"/>
          </p:cNvSpPr>
          <p:nvPr>
            <p:ph type="body" sz="quarter" idx="12"/>
          </p:nvPr>
        </p:nvSpPr>
        <p:spPr/>
        <p:txBody>
          <a:bodyPr/>
          <a:lstStyle/>
          <a:p>
            <a:r>
              <a:rPr lang="en-US"/>
              <a:t>Speaker name</a:t>
            </a:r>
          </a:p>
        </p:txBody>
      </p:sp>
      <p:sp>
        <p:nvSpPr>
          <p:cNvPr id="4" name="Text Placeholder 3">
            <a:extLst>
              <a:ext uri="{FF2B5EF4-FFF2-40B4-BE49-F238E27FC236}">
                <a16:creationId xmlns:a16="http://schemas.microsoft.com/office/drawing/2014/main" id="{60289C74-9563-C755-7E4E-92888A627408}"/>
              </a:ext>
            </a:extLst>
          </p:cNvPr>
          <p:cNvSpPr>
            <a:spLocks noGrp="1"/>
          </p:cNvSpPr>
          <p:nvPr>
            <p:ph type="body" sz="quarter" idx="13"/>
          </p:nvPr>
        </p:nvSpPr>
        <p:spPr/>
        <p:txBody>
          <a:bodyPr/>
          <a:lstStyle/>
          <a:p>
            <a:r>
              <a:rPr lang="en-US"/>
              <a:t>Contact information</a:t>
            </a:r>
          </a:p>
        </p:txBody>
      </p:sp>
      <p:pic>
        <p:nvPicPr>
          <p:cNvPr id="6" name="Picture Placeholder 13" descr="This photo is a 'placeholder' only. Drag or drop your photo here, or click and tap the center to insert a photo.">
            <a:extLst>
              <a:ext uri="{FF2B5EF4-FFF2-40B4-BE49-F238E27FC236}">
                <a16:creationId xmlns:a16="http://schemas.microsoft.com/office/drawing/2014/main" id="{BC678322-A90C-6883-1E91-330A2470D509}"/>
              </a:ext>
            </a:extLst>
          </p:cNvPr>
          <p:cNvPicPr>
            <a:picLocks noChangeAspect="1"/>
          </p:cNvPicPr>
          <p:nvPr/>
        </p:nvPicPr>
        <p:blipFill rotWithShape="1">
          <a:blip r:embed="rId2"/>
          <a:srcRect t="925" r="8564" b="925"/>
          <a:stretch/>
        </p:blipFill>
        <p:spPr>
          <a:xfrm>
            <a:off x="5935922" y="-1"/>
            <a:ext cx="6499671" cy="6977960"/>
          </a:xfrm>
          <a:prstGeom prst="rect">
            <a:avLst/>
          </a:prstGeom>
        </p:spPr>
      </p:pic>
    </p:spTree>
    <p:extLst>
      <p:ext uri="{BB962C8B-B14F-4D97-AF65-F5344CB8AC3E}">
        <p14:creationId xmlns:p14="http://schemas.microsoft.com/office/powerpoint/2010/main" val="9042835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3B4FA0-EB3F-F45A-1DC1-E3E9954445D4}"/>
              </a:ext>
            </a:extLst>
          </p:cNvPr>
          <p:cNvSpPr/>
          <p:nvPr/>
        </p:nvSpPr>
        <p:spPr bwMode="auto">
          <a:xfrm>
            <a:off x="1647844" y="2296402"/>
            <a:ext cx="4378560" cy="1305460"/>
          </a:xfrm>
          <a:prstGeom prst="roundRect">
            <a:avLst/>
          </a:prstGeom>
          <a:noFill/>
        </p:spPr>
        <p:txBody>
          <a:bodyPr vert="horz" wrap="square" lIns="839224" tIns="0" rIns="186494" bIns="0" rtlCol="0" anchor="ctr">
            <a:noAutofit/>
          </a:bodyPr>
          <a:lstStyle/>
          <a:p>
            <a:pPr defTabSz="951121">
              <a:spcBef>
                <a:spcPct val="20000"/>
              </a:spcBef>
              <a:spcAft>
                <a:spcPts val="612"/>
              </a:spcAft>
              <a:buSzPct val="90000"/>
              <a:defRPr/>
            </a:pPr>
            <a:r>
              <a:rPr lang="en-GB" sz="2040" dirty="0">
                <a:solidFill>
                  <a:srgbClr val="000000"/>
                </a:solidFill>
                <a:latin typeface="Segoe UI"/>
                <a:cs typeface="Segoe UI" panose="020B0502040204020203" pitchFamily="34" charset="0"/>
              </a:rPr>
              <a:t>Return on Investment(ROI) over 3 years</a:t>
            </a:r>
          </a:p>
        </p:txBody>
      </p:sp>
      <p:sp>
        <p:nvSpPr>
          <p:cNvPr id="3" name="TextBox 2">
            <a:extLst>
              <a:ext uri="{FF2B5EF4-FFF2-40B4-BE49-F238E27FC236}">
                <a16:creationId xmlns:a16="http://schemas.microsoft.com/office/drawing/2014/main" id="{0D34BB45-0DDC-FB78-2DDB-ADC7CBCF83BB}"/>
              </a:ext>
            </a:extLst>
          </p:cNvPr>
          <p:cNvSpPr txBox="1"/>
          <p:nvPr/>
        </p:nvSpPr>
        <p:spPr>
          <a:xfrm>
            <a:off x="499006" y="1767401"/>
            <a:ext cx="1775885" cy="1599156"/>
          </a:xfrm>
          <a:prstGeom prst="rect">
            <a:avLst/>
          </a:prstGeom>
          <a:noFill/>
        </p:spPr>
        <p:txBody>
          <a:bodyPr wrap="square">
            <a:spAutoFit/>
          </a:bodyPr>
          <a:lstStyle/>
          <a:p>
            <a:pPr algn="ctr" defTabSz="950846" fontAlgn="base">
              <a:spcBef>
                <a:spcPct val="0"/>
              </a:spcBef>
              <a:spcAft>
                <a:spcPct val="0"/>
              </a:spcAft>
              <a:defRPr/>
            </a:pPr>
            <a:r>
              <a:rPr lang="en-US" sz="4896" dirty="0">
                <a:solidFill>
                  <a:srgbClr val="C03BC4"/>
                </a:solidFill>
                <a:latin typeface="Segoe UI Semibold"/>
                <a:ea typeface="Segoe UI" pitchFamily="34" charset="0"/>
                <a:cs typeface="Segoe UI" pitchFamily="34" charset="0"/>
              </a:rPr>
              <a:t> 140%</a:t>
            </a:r>
          </a:p>
        </p:txBody>
      </p:sp>
      <p:sp>
        <p:nvSpPr>
          <p:cNvPr id="5" name="Title 5">
            <a:extLst>
              <a:ext uri="{FF2B5EF4-FFF2-40B4-BE49-F238E27FC236}">
                <a16:creationId xmlns:a16="http://schemas.microsoft.com/office/drawing/2014/main" id="{BDF64E14-9D13-7207-4A06-4D4B63B04DA0}"/>
              </a:ext>
            </a:extLst>
          </p:cNvPr>
          <p:cNvSpPr txBox="1">
            <a:spLocks noGrp="1"/>
          </p:cNvSpPr>
          <p:nvPr>
            <p:ph type="title" idx="4294967295"/>
          </p:nvPr>
        </p:nvSpPr>
        <p:spPr>
          <a:xfrm>
            <a:off x="601653" y="466732"/>
            <a:ext cx="5366155"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defTabSz="951121">
              <a:defRPr/>
            </a:pPr>
            <a:r>
              <a:rPr lang="en-US" dirty="0">
                <a:solidFill>
                  <a:srgbClr val="000000"/>
                </a:solidFill>
                <a:latin typeface="Segoe UI Semibold"/>
                <a:cs typeface="Segoe UI"/>
              </a:rPr>
              <a:t>Power Platform can drive efficiency across your business</a:t>
            </a:r>
            <a:endParaRPr lang="en-US" dirty="0">
              <a:solidFill>
                <a:srgbClr val="000000"/>
              </a:solidFill>
              <a:latin typeface="Segoe UI Semibold"/>
            </a:endParaRPr>
          </a:p>
        </p:txBody>
      </p:sp>
      <p:sp>
        <p:nvSpPr>
          <p:cNvPr id="6" name="Rectangle: Rounded Corners 5">
            <a:extLst>
              <a:ext uri="{FF2B5EF4-FFF2-40B4-BE49-F238E27FC236}">
                <a16:creationId xmlns:a16="http://schemas.microsoft.com/office/drawing/2014/main" id="{E3FA269A-0366-4DDC-3614-3FA4F5AFB456}"/>
              </a:ext>
            </a:extLst>
          </p:cNvPr>
          <p:cNvSpPr/>
          <p:nvPr/>
        </p:nvSpPr>
        <p:spPr bwMode="auto">
          <a:xfrm>
            <a:off x="1647845" y="3468449"/>
            <a:ext cx="4378560" cy="1305460"/>
          </a:xfrm>
          <a:prstGeom prst="roundRect">
            <a:avLst/>
          </a:prstGeom>
          <a:noFill/>
        </p:spPr>
        <p:txBody>
          <a:bodyPr vert="horz" wrap="square" lIns="839224" tIns="0" rIns="186494" bIns="0" rtlCol="0" anchor="ctr">
            <a:noAutofit/>
          </a:bodyPr>
          <a:lstStyle/>
          <a:p>
            <a:pPr defTabSz="951121">
              <a:spcBef>
                <a:spcPct val="20000"/>
              </a:spcBef>
              <a:spcAft>
                <a:spcPts val="612"/>
              </a:spcAft>
              <a:buSzPct val="90000"/>
              <a:defRPr/>
            </a:pPr>
            <a:r>
              <a:rPr lang="en-GB" sz="2040" dirty="0">
                <a:solidFill>
                  <a:srgbClr val="000000"/>
                </a:solidFill>
                <a:latin typeface="Segoe UI"/>
                <a:cs typeface="Segoe UI" panose="020B0502040204020203" pitchFamily="34" charset="0"/>
              </a:rPr>
              <a:t>Application development cost reduction</a:t>
            </a:r>
          </a:p>
        </p:txBody>
      </p:sp>
      <p:sp>
        <p:nvSpPr>
          <p:cNvPr id="7" name="TextBox 6">
            <a:extLst>
              <a:ext uri="{FF2B5EF4-FFF2-40B4-BE49-F238E27FC236}">
                <a16:creationId xmlns:a16="http://schemas.microsoft.com/office/drawing/2014/main" id="{1A5FD452-0D9E-EEAE-4F00-69BA9A4AF60C}"/>
              </a:ext>
            </a:extLst>
          </p:cNvPr>
          <p:cNvSpPr txBox="1"/>
          <p:nvPr/>
        </p:nvSpPr>
        <p:spPr>
          <a:xfrm>
            <a:off x="499007" y="3705577"/>
            <a:ext cx="1775885" cy="862458"/>
          </a:xfrm>
          <a:prstGeom prst="rect">
            <a:avLst/>
          </a:prstGeom>
          <a:noFill/>
        </p:spPr>
        <p:txBody>
          <a:bodyPr wrap="square" lIns="93260" tIns="46630" rIns="93260" bIns="46630" anchor="t">
            <a:spAutoFit/>
          </a:bodyPr>
          <a:lstStyle/>
          <a:p>
            <a:pPr algn="ctr" defTabSz="950846" fontAlgn="base">
              <a:spcBef>
                <a:spcPct val="0"/>
              </a:spcBef>
              <a:spcAft>
                <a:spcPct val="0"/>
              </a:spcAft>
              <a:defRPr/>
            </a:pPr>
            <a:r>
              <a:rPr lang="en-US" sz="4896" dirty="0">
                <a:solidFill>
                  <a:srgbClr val="C03BC4"/>
                </a:solidFill>
                <a:latin typeface="Segoe UI Semibold"/>
                <a:ea typeface="Segoe UI" pitchFamily="34" charset="0"/>
                <a:cs typeface="Segoe UI"/>
              </a:rPr>
              <a:t>45%</a:t>
            </a:r>
          </a:p>
        </p:txBody>
      </p:sp>
      <p:sp>
        <p:nvSpPr>
          <p:cNvPr id="10" name="TextBox 9">
            <a:extLst>
              <a:ext uri="{FF2B5EF4-FFF2-40B4-BE49-F238E27FC236}">
                <a16:creationId xmlns:a16="http://schemas.microsoft.com/office/drawing/2014/main" id="{48B79244-D397-1A00-07D8-77294F991315}"/>
              </a:ext>
            </a:extLst>
          </p:cNvPr>
          <p:cNvSpPr txBox="1"/>
          <p:nvPr/>
        </p:nvSpPr>
        <p:spPr>
          <a:xfrm>
            <a:off x="254065" y="6512056"/>
            <a:ext cx="5237041" cy="481973"/>
          </a:xfrm>
          <a:prstGeom prst="rect">
            <a:avLst/>
          </a:prstGeom>
          <a:noFill/>
        </p:spPr>
        <p:txBody>
          <a:bodyPr wrap="square" lIns="0" tIns="0" rIns="0" bIns="0" rtlCol="0" anchor="b" anchorCtr="0">
            <a:spAutoFit/>
          </a:bodyPr>
          <a:lstStyle/>
          <a:p>
            <a:pPr defTabSz="914224">
              <a:defRPr/>
            </a:pPr>
            <a:r>
              <a:rPr lang="en-US" sz="1000">
                <a:solidFill>
                  <a:schemeClr val="bg1">
                    <a:lumMod val="50000"/>
                  </a:schemeClr>
                </a:solidFill>
                <a:latin typeface="Segoe UI"/>
              </a:rPr>
              <a:t>Source: Forrester TEI of Microsoft Power Platform Premium Capabilities August 2022, Forrester: The Total Economic Impact™ Of Power Apps. March, 2020. </a:t>
            </a:r>
          </a:p>
          <a:p>
            <a:pPr defTabSz="932418" fontAlgn="base">
              <a:defRPr/>
            </a:pPr>
            <a:endParaRPr lang="en-US" sz="1071">
              <a:solidFill>
                <a:schemeClr val="bg1">
                  <a:lumMod val="50000"/>
                </a:schemeClr>
              </a:solidFill>
              <a:latin typeface="Segoe UI"/>
            </a:endParaRPr>
          </a:p>
        </p:txBody>
      </p:sp>
      <p:pic>
        <p:nvPicPr>
          <p:cNvPr id="1026" name="Picture 2" descr="Commercial16_meeting_04">
            <a:extLst>
              <a:ext uri="{FF2B5EF4-FFF2-40B4-BE49-F238E27FC236}">
                <a16:creationId xmlns:a16="http://schemas.microsoft.com/office/drawing/2014/main" id="{F8479C88-C918-6292-406B-994D7BD412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18237" y="497"/>
            <a:ext cx="6216474" cy="69935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788FFF-8E50-25D6-5DEC-B951E6385328}"/>
              </a:ext>
            </a:extLst>
          </p:cNvPr>
          <p:cNvSpPr txBox="1"/>
          <p:nvPr/>
        </p:nvSpPr>
        <p:spPr>
          <a:xfrm>
            <a:off x="499006" y="4973203"/>
            <a:ext cx="1775885" cy="862458"/>
          </a:xfrm>
          <a:prstGeom prst="rect">
            <a:avLst/>
          </a:prstGeom>
          <a:noFill/>
        </p:spPr>
        <p:txBody>
          <a:bodyPr wrap="square" lIns="93260" tIns="46630" rIns="93260" bIns="46630" anchor="t">
            <a:spAutoFit/>
          </a:bodyPr>
          <a:lstStyle/>
          <a:p>
            <a:pPr algn="ctr" defTabSz="950846" fontAlgn="base">
              <a:spcBef>
                <a:spcPct val="0"/>
              </a:spcBef>
              <a:spcAft>
                <a:spcPct val="0"/>
              </a:spcAft>
              <a:defRPr/>
            </a:pPr>
            <a:r>
              <a:rPr lang="en-US" sz="4896" dirty="0">
                <a:solidFill>
                  <a:srgbClr val="C03BC4"/>
                </a:solidFill>
                <a:latin typeface="Segoe UI Semibold"/>
                <a:ea typeface="Segoe UI" pitchFamily="34" charset="0"/>
                <a:cs typeface="Segoe UI"/>
              </a:rPr>
              <a:t>50%</a:t>
            </a:r>
          </a:p>
        </p:txBody>
      </p:sp>
      <p:sp>
        <p:nvSpPr>
          <p:cNvPr id="13" name="Rectangle: Rounded Corners 12">
            <a:extLst>
              <a:ext uri="{FF2B5EF4-FFF2-40B4-BE49-F238E27FC236}">
                <a16:creationId xmlns:a16="http://schemas.microsoft.com/office/drawing/2014/main" id="{08200A76-F56A-7D03-378B-6DC3077616A4}"/>
              </a:ext>
            </a:extLst>
          </p:cNvPr>
          <p:cNvSpPr/>
          <p:nvPr/>
        </p:nvSpPr>
        <p:spPr bwMode="auto">
          <a:xfrm>
            <a:off x="1639431" y="4852744"/>
            <a:ext cx="4378560" cy="1305460"/>
          </a:xfrm>
          <a:prstGeom prst="roundRect">
            <a:avLst/>
          </a:prstGeom>
          <a:noFill/>
        </p:spPr>
        <p:txBody>
          <a:bodyPr vert="horz" wrap="square" lIns="839224" tIns="0" rIns="186494" bIns="0" rtlCol="0" anchor="ctr">
            <a:noAutofit/>
          </a:bodyPr>
          <a:lstStyle/>
          <a:p>
            <a:pPr defTabSz="951121">
              <a:spcBef>
                <a:spcPct val="20000"/>
              </a:spcBef>
              <a:spcAft>
                <a:spcPts val="612"/>
              </a:spcAft>
              <a:buSzPct val="90000"/>
              <a:defRPr/>
            </a:pPr>
            <a:r>
              <a:rPr lang="en-GB" sz="2040">
                <a:solidFill>
                  <a:srgbClr val="000000"/>
                </a:solidFill>
                <a:latin typeface="Segoe UI"/>
                <a:cs typeface="Segoe UI" panose="020B0502040204020203" pitchFamily="34" charset="0"/>
              </a:rPr>
              <a:t>Of digital work activities can be automated with current technology</a:t>
            </a:r>
          </a:p>
        </p:txBody>
      </p:sp>
    </p:spTree>
    <p:extLst>
      <p:ext uri="{BB962C8B-B14F-4D97-AF65-F5344CB8AC3E}">
        <p14:creationId xmlns:p14="http://schemas.microsoft.com/office/powerpoint/2010/main" val="360212709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5" name="Title 1">
            <a:extLst>
              <a:ext uri="{FF2B5EF4-FFF2-40B4-BE49-F238E27FC236}">
                <a16:creationId xmlns:a16="http://schemas.microsoft.com/office/drawing/2014/main" id="{5943646D-35BB-3CC8-A172-87D6646F3C12}"/>
              </a:ext>
            </a:extLst>
          </p:cNvPr>
          <p:cNvSpPr>
            <a:spLocks noGrp="1"/>
          </p:cNvSpPr>
          <p:nvPr>
            <p:ph type="title"/>
          </p:nvPr>
        </p:nvSpPr>
        <p:spPr>
          <a:xfrm>
            <a:off x="681357" y="3215688"/>
            <a:ext cx="9327356" cy="498598"/>
          </a:xfrm>
        </p:spPr>
        <p:txBody>
          <a:bodyPr/>
          <a:lstStyle/>
          <a:p>
            <a:r>
              <a:rPr lang="en-US" sz="3600"/>
              <a:t>Appendix</a:t>
            </a:r>
          </a:p>
        </p:txBody>
      </p:sp>
    </p:spTree>
    <p:extLst>
      <p:ext uri="{BB962C8B-B14F-4D97-AF65-F5344CB8AC3E}">
        <p14:creationId xmlns:p14="http://schemas.microsoft.com/office/powerpoint/2010/main" val="149391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F1F7808-DF19-0365-48D0-1676EDE89239}"/>
              </a:ext>
            </a:extLst>
          </p:cNvPr>
          <p:cNvSpPr>
            <a:spLocks noGrp="1"/>
          </p:cNvSpPr>
          <p:nvPr>
            <p:ph type="title"/>
          </p:nvPr>
        </p:nvSpPr>
        <p:spPr>
          <a:xfrm>
            <a:off x="3494248" y="2586058"/>
            <a:ext cx="8361204" cy="2954655"/>
          </a:xfrm>
        </p:spPr>
        <p:txBody>
          <a:bodyPr/>
          <a:lstStyle/>
          <a:p>
            <a:pPr marL="0"/>
            <a:r>
              <a:rPr lang="en-US" sz="3200" b="1">
                <a:cs typeface="Segoe UI"/>
              </a:rPr>
              <a:t>Kelly Roofing</a:t>
            </a:r>
            <a:r>
              <a:rPr lang="en-US" sz="3200">
                <a:latin typeface="+mn-lt"/>
                <a:cs typeface="Segoe UI"/>
              </a:rPr>
              <a:t>, a family-owned business, worked with a Microsoft Power Platform partner to create a </a:t>
            </a:r>
            <a:r>
              <a:rPr lang="en-US" sz="3200">
                <a:cs typeface="Segoe UI"/>
              </a:rPr>
              <a:t>low-code application</a:t>
            </a:r>
            <a:r>
              <a:rPr lang="en-US" sz="3200">
                <a:latin typeface="+mn-lt"/>
                <a:cs typeface="Segoe UI"/>
              </a:rPr>
              <a:t> that reduced photo processing time by </a:t>
            </a:r>
            <a:r>
              <a:rPr lang="en-US" sz="3200">
                <a:cs typeface="Segoe UI"/>
              </a:rPr>
              <a:t>90%</a:t>
            </a:r>
            <a:r>
              <a:rPr lang="en-US" sz="3200">
                <a:latin typeface="+mn-lt"/>
                <a:cs typeface="Segoe UI"/>
              </a:rPr>
              <a:t>, trimmed crew travel times by </a:t>
            </a:r>
            <a:r>
              <a:rPr lang="en-US" sz="3200">
                <a:cs typeface="Segoe UI"/>
              </a:rPr>
              <a:t>25%</a:t>
            </a:r>
            <a:r>
              <a:rPr lang="en-US" sz="3200">
                <a:latin typeface="+mn-lt"/>
                <a:cs typeface="Segoe UI"/>
              </a:rPr>
              <a:t> and reduced customer call-backs by </a:t>
            </a:r>
            <a:r>
              <a:rPr lang="en-US" sz="3200">
                <a:cs typeface="Segoe UI"/>
              </a:rPr>
              <a:t>36%</a:t>
            </a:r>
            <a:r>
              <a:rPr lang="en-US" sz="3200">
                <a:latin typeface="+mn-lt"/>
                <a:cs typeface="Segoe UI"/>
              </a:rPr>
              <a:t>.</a:t>
            </a:r>
          </a:p>
        </p:txBody>
      </p:sp>
      <p:sp>
        <p:nvSpPr>
          <p:cNvPr id="13" name="Text Placeholder 4">
            <a:extLst>
              <a:ext uri="{FF2B5EF4-FFF2-40B4-BE49-F238E27FC236}">
                <a16:creationId xmlns:a16="http://schemas.microsoft.com/office/drawing/2014/main" id="{8B406F0C-01A9-0FA5-7CE3-E6E4D56C8708}"/>
              </a:ext>
            </a:extLst>
          </p:cNvPr>
          <p:cNvSpPr txBox="1">
            <a:spLocks/>
          </p:cNvSpPr>
          <p:nvPr/>
        </p:nvSpPr>
        <p:spPr>
          <a:xfrm>
            <a:off x="3494248" y="5888583"/>
            <a:ext cx="7693978" cy="251123"/>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233149"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466298"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675162"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872691"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a:solidFill>
                  <a:schemeClr val="tx1"/>
                </a:solidFill>
                <a:hlinkClick r:id="rId3">
                  <a:extLst>
                    <a:ext uri="{A12FA001-AC4F-418D-AE19-62706E023703}">
                      <ahyp:hlinkClr xmlns:ahyp="http://schemas.microsoft.com/office/drawing/2018/hyperlinkcolor" val="tx"/>
                    </a:ext>
                  </a:extLst>
                </a:hlinkClick>
              </a:rPr>
              <a:t>Read the full story</a:t>
            </a:r>
            <a:endParaRPr lang="en-US">
              <a:solidFill>
                <a:schemeClr val="tx1"/>
              </a:solidFill>
            </a:endParaRPr>
          </a:p>
        </p:txBody>
      </p:sp>
      <p:pic>
        <p:nvPicPr>
          <p:cNvPr id="14" name="Picture 2" descr="Kelly Roofing, LLC logo">
            <a:extLst>
              <a:ext uri="{FF2B5EF4-FFF2-40B4-BE49-F238E27FC236}">
                <a16:creationId xmlns:a16="http://schemas.microsoft.com/office/drawing/2014/main" id="{BD2E1425-E4C7-AE27-F395-62D336A4AE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125" y="6139706"/>
            <a:ext cx="1283481" cy="85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2199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N22_Contextual_SMB_0083">
            <a:extLst>
              <a:ext uri="{FF2B5EF4-FFF2-40B4-BE49-F238E27FC236}">
                <a16:creationId xmlns:a16="http://schemas.microsoft.com/office/drawing/2014/main" id="{7DD2EA1E-76E0-81CB-2F0D-E9DC779CBB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 t="33242" r="-33" b="31177"/>
          <a:stretch/>
        </p:blipFill>
        <p:spPr bwMode="auto">
          <a:xfrm>
            <a:off x="5358211" y="-5003"/>
            <a:ext cx="7086950" cy="16810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A8E114EA-0C77-8B14-4DBE-D92D33AED047}"/>
              </a:ext>
              <a:ext uri="{C183D7F6-B498-43B3-948B-1728B52AA6E4}">
                <adec:decorative xmlns:adec="http://schemas.microsoft.com/office/drawing/2017/decorative" val="1"/>
              </a:ext>
            </a:extLst>
          </p:cNvPr>
          <p:cNvSpPr/>
          <p:nvPr/>
        </p:nvSpPr>
        <p:spPr>
          <a:xfrm>
            <a:off x="11106" y="-1"/>
            <a:ext cx="5352368" cy="6994525"/>
          </a:xfrm>
          <a:prstGeom prst="rect">
            <a:avLst/>
          </a:prstGeom>
          <a:solidFill>
            <a:srgbClr val="F4F3F5"/>
          </a:solidFill>
          <a:ln w="12700" cap="flat" cmpd="sng" algn="ctr">
            <a:noFill/>
            <a:prstDash val="solid"/>
            <a:miter lim="800000"/>
          </a:ln>
          <a:effectLst/>
        </p:spPr>
        <p:txBody>
          <a:bodyPr rtlCol="0" anchor="ctr"/>
          <a:lstStyle/>
          <a:p>
            <a:pPr algn="ctr" defTabSz="932597">
              <a:defRPr/>
            </a:pPr>
            <a:endParaRPr lang="en-US" sz="1836" kern="0">
              <a:solidFill>
                <a:srgbClr val="FFFFFF"/>
              </a:solidFill>
              <a:latin typeface="Calibri" panose="020F0502020204030204"/>
            </a:endParaRPr>
          </a:p>
        </p:txBody>
      </p:sp>
      <p:sp>
        <p:nvSpPr>
          <p:cNvPr id="11" name="Title 2">
            <a:extLst>
              <a:ext uri="{FF2B5EF4-FFF2-40B4-BE49-F238E27FC236}">
                <a16:creationId xmlns:a16="http://schemas.microsoft.com/office/drawing/2014/main" id="{EC6B2EC7-C7F3-4238-8F0C-27B8035E0F60}"/>
              </a:ext>
            </a:extLst>
          </p:cNvPr>
          <p:cNvSpPr txBox="1">
            <a:spLocks noGrp="1"/>
          </p:cNvSpPr>
          <p:nvPr>
            <p:ph type="title" idx="4294967295"/>
          </p:nvPr>
        </p:nvSpPr>
        <p:spPr>
          <a:xfrm>
            <a:off x="374298" y="599212"/>
            <a:ext cx="3552962" cy="23053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12952" marR="5180" defTabSz="951304">
              <a:spcBef>
                <a:spcPts val="102"/>
              </a:spcBef>
              <a:defRPr/>
            </a:pPr>
            <a:r>
              <a:rPr lang="en-US" sz="3672" b="1" spc="-5">
                <a:solidFill>
                  <a:srgbClr val="000000"/>
                </a:solidFill>
                <a:latin typeface="Segoe UI Semibold"/>
                <a:cs typeface="Segoe UI Semibold"/>
              </a:rPr>
              <a:t>Automate complex purchasing process</a:t>
            </a:r>
          </a:p>
        </p:txBody>
      </p:sp>
      <p:sp>
        <p:nvSpPr>
          <p:cNvPr id="80" name="Title 2">
            <a:extLst>
              <a:ext uri="{FF2B5EF4-FFF2-40B4-BE49-F238E27FC236}">
                <a16:creationId xmlns:a16="http://schemas.microsoft.com/office/drawing/2014/main" id="{1B745402-52FE-E6CE-DF1E-49CDF9D7CF82}"/>
              </a:ext>
            </a:extLst>
          </p:cNvPr>
          <p:cNvSpPr txBox="1">
            <a:spLocks/>
          </p:cNvSpPr>
          <p:nvPr/>
        </p:nvSpPr>
        <p:spPr>
          <a:xfrm>
            <a:off x="658344" y="255340"/>
            <a:ext cx="2145085" cy="2561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304">
              <a:defRPr/>
            </a:pPr>
            <a:r>
              <a:rPr lang="en-US" sz="1632" spc="-51">
                <a:solidFill>
                  <a:srgbClr val="000000"/>
                </a:solidFill>
                <a:latin typeface="Segoe UI Semibold" panose="020B0702040204020203" pitchFamily="34" charset="0"/>
                <a:cs typeface="Segoe UI Semibold" panose="020B0702040204020203" pitchFamily="34" charset="0"/>
              </a:rPr>
              <a:t>Insurance</a:t>
            </a:r>
          </a:p>
        </p:txBody>
      </p:sp>
      <p:pic>
        <p:nvPicPr>
          <p:cNvPr id="4" name="Picture 3">
            <a:extLst>
              <a:ext uri="{FF2B5EF4-FFF2-40B4-BE49-F238E27FC236}">
                <a16:creationId xmlns:a16="http://schemas.microsoft.com/office/drawing/2014/main" id="{1FC0BAAD-F0AA-6A6D-0F29-69B9398F66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575920" y="-66172"/>
            <a:ext cx="2488523" cy="4498901"/>
          </a:xfrm>
          <a:prstGeom prst="rect">
            <a:avLst/>
          </a:prstGeom>
        </p:spPr>
      </p:pic>
      <p:sp>
        <p:nvSpPr>
          <p:cNvPr id="7" name="Oval 6">
            <a:extLst>
              <a:ext uri="{FF2B5EF4-FFF2-40B4-BE49-F238E27FC236}">
                <a16:creationId xmlns:a16="http://schemas.microsoft.com/office/drawing/2014/main" id="{89D4A563-4A49-408B-7F9F-4647538D2769}"/>
              </a:ext>
              <a:ext uri="{C183D7F6-B498-43B3-948B-1728B52AA6E4}">
                <adec:decorative xmlns:adec="http://schemas.microsoft.com/office/drawing/2017/decorative" val="1"/>
              </a:ext>
            </a:extLst>
          </p:cNvPr>
          <p:cNvSpPr/>
          <p:nvPr/>
        </p:nvSpPr>
        <p:spPr bwMode="auto">
          <a:xfrm>
            <a:off x="4711340" y="4068992"/>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8" name="TextBox 7">
            <a:extLst>
              <a:ext uri="{FF2B5EF4-FFF2-40B4-BE49-F238E27FC236}">
                <a16:creationId xmlns:a16="http://schemas.microsoft.com/office/drawing/2014/main" id="{E46443D7-9939-655A-A3B9-D1448744D5FF}"/>
              </a:ext>
            </a:extLst>
          </p:cNvPr>
          <p:cNvSpPr txBox="1"/>
          <p:nvPr/>
        </p:nvSpPr>
        <p:spPr>
          <a:xfrm>
            <a:off x="4746336" y="4693840"/>
            <a:ext cx="1225210" cy="576406"/>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Of customers supported with no agent</a:t>
            </a:r>
          </a:p>
        </p:txBody>
      </p:sp>
      <p:sp>
        <p:nvSpPr>
          <p:cNvPr id="9" name="TextBox 8">
            <a:extLst>
              <a:ext uri="{FF2B5EF4-FFF2-40B4-BE49-F238E27FC236}">
                <a16:creationId xmlns:a16="http://schemas.microsoft.com/office/drawing/2014/main" id="{7C9B1C79-41A8-33EB-B8F9-5E42E184EC79}"/>
              </a:ext>
            </a:extLst>
          </p:cNvPr>
          <p:cNvSpPr txBox="1"/>
          <p:nvPr/>
        </p:nvSpPr>
        <p:spPr>
          <a:xfrm>
            <a:off x="4723189" y="4206552"/>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&gt;50%</a:t>
            </a:r>
          </a:p>
        </p:txBody>
      </p:sp>
      <p:sp>
        <p:nvSpPr>
          <p:cNvPr id="13" name="Oval 12">
            <a:extLst>
              <a:ext uri="{FF2B5EF4-FFF2-40B4-BE49-F238E27FC236}">
                <a16:creationId xmlns:a16="http://schemas.microsoft.com/office/drawing/2014/main" id="{20367E5D-EFB3-BFEB-B7CE-BB4FE2834F7C}"/>
              </a:ext>
              <a:ext uri="{C183D7F6-B498-43B3-948B-1728B52AA6E4}">
                <adec:decorative xmlns:adec="http://schemas.microsoft.com/office/drawing/2017/decorative" val="1"/>
              </a:ext>
            </a:extLst>
          </p:cNvPr>
          <p:cNvSpPr/>
          <p:nvPr/>
        </p:nvSpPr>
        <p:spPr bwMode="auto">
          <a:xfrm>
            <a:off x="4711340" y="5581741"/>
            <a:ext cx="1295202" cy="1295202"/>
          </a:xfrm>
          <a:prstGeom prst="ellipse">
            <a:avLst/>
          </a:prstGeom>
          <a:solidFill>
            <a:srgbClr val="C03BC4"/>
          </a:solidFill>
          <a:ln w="25400">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3264">
              <a:solidFill>
                <a:srgbClr val="FFFFFF"/>
              </a:solidFill>
              <a:latin typeface="Segoe UI Semibold"/>
              <a:ea typeface="Segoe UI" pitchFamily="34" charset="0"/>
              <a:cs typeface="Segoe UI" pitchFamily="34" charset="0"/>
            </a:endParaRPr>
          </a:p>
        </p:txBody>
      </p:sp>
      <p:sp>
        <p:nvSpPr>
          <p:cNvPr id="14" name="TextBox 13">
            <a:extLst>
              <a:ext uri="{FF2B5EF4-FFF2-40B4-BE49-F238E27FC236}">
                <a16:creationId xmlns:a16="http://schemas.microsoft.com/office/drawing/2014/main" id="{03FC70A4-77F3-4109-2C68-C6729DA33B23}"/>
              </a:ext>
            </a:extLst>
          </p:cNvPr>
          <p:cNvSpPr txBox="1"/>
          <p:nvPr/>
        </p:nvSpPr>
        <p:spPr>
          <a:xfrm>
            <a:off x="4757909" y="6209249"/>
            <a:ext cx="1202064" cy="576406"/>
          </a:xfrm>
          <a:prstGeom prst="rect">
            <a:avLst/>
          </a:prstGeom>
          <a:noFill/>
        </p:spPr>
        <p:txBody>
          <a:bodyPr wrap="square" lIns="0" tIns="0" rIns="0" bIns="0" rtlCol="0">
            <a:spAutoFit/>
          </a:bodyPr>
          <a:lstStyle/>
          <a:p>
            <a:pPr algn="ctr" defTabSz="932597">
              <a:defRPr/>
            </a:pPr>
            <a:r>
              <a:rPr lang="en-US" sz="1224">
                <a:solidFill>
                  <a:srgbClr val="FFFFFF"/>
                </a:solidFill>
                <a:latin typeface="Segoe UI"/>
              </a:rPr>
              <a:t>Managed customers per week</a:t>
            </a:r>
          </a:p>
        </p:txBody>
      </p:sp>
      <p:sp>
        <p:nvSpPr>
          <p:cNvPr id="15" name="TextBox 14">
            <a:extLst>
              <a:ext uri="{FF2B5EF4-FFF2-40B4-BE49-F238E27FC236}">
                <a16:creationId xmlns:a16="http://schemas.microsoft.com/office/drawing/2014/main" id="{15078E7D-F485-3712-13F8-9506D2CA5240}"/>
              </a:ext>
            </a:extLst>
          </p:cNvPr>
          <p:cNvSpPr txBox="1"/>
          <p:nvPr/>
        </p:nvSpPr>
        <p:spPr>
          <a:xfrm>
            <a:off x="4723189" y="5725362"/>
            <a:ext cx="1271502" cy="512317"/>
          </a:xfrm>
          <a:prstGeom prst="rect">
            <a:avLst/>
          </a:prstGeom>
          <a:noFill/>
        </p:spPr>
        <p:txBody>
          <a:bodyPr wrap="square" lIns="0" tIns="0" rIns="0" bIns="0" rtlCol="0">
            <a:spAutoFit/>
          </a:bodyPr>
          <a:lstStyle/>
          <a:p>
            <a:pPr algn="ctr" defTabSz="951028" fontAlgn="base">
              <a:spcBef>
                <a:spcPct val="0"/>
              </a:spcBef>
              <a:spcAft>
                <a:spcPct val="0"/>
              </a:spcAft>
              <a:defRPr/>
            </a:pPr>
            <a:r>
              <a:rPr lang="en-US" sz="3264">
                <a:solidFill>
                  <a:srgbClr val="FFFFFF"/>
                </a:solidFill>
                <a:latin typeface="Segoe UI Semibold"/>
                <a:ea typeface="Segoe UI" pitchFamily="34" charset="0"/>
                <a:cs typeface="Segoe UI" pitchFamily="34" charset="0"/>
              </a:rPr>
              <a:t>1k+</a:t>
            </a:r>
          </a:p>
        </p:txBody>
      </p:sp>
      <p:sp>
        <p:nvSpPr>
          <p:cNvPr id="20" name="Text Placeholder 6">
            <a:extLst>
              <a:ext uri="{FF2B5EF4-FFF2-40B4-BE49-F238E27FC236}">
                <a16:creationId xmlns:a16="http://schemas.microsoft.com/office/drawing/2014/main" id="{DCB6F3A8-1A76-2DA9-50B1-81572754F5CF}"/>
              </a:ext>
            </a:extLst>
          </p:cNvPr>
          <p:cNvSpPr txBox="1">
            <a:spLocks/>
          </p:cNvSpPr>
          <p:nvPr/>
        </p:nvSpPr>
        <p:spPr>
          <a:xfrm>
            <a:off x="374297" y="6669626"/>
            <a:ext cx="1921701" cy="29798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32597" fontAlgn="base">
              <a:spcBef>
                <a:spcPts val="1020"/>
              </a:spcBef>
              <a:buNone/>
              <a:defRPr/>
            </a:pPr>
            <a:r>
              <a:rPr lang="en-US" sz="1020">
                <a:solidFill>
                  <a:srgbClr val="C03BC4"/>
                </a:solidFill>
                <a:latin typeface="Segoe UI Semibold"/>
                <a:cs typeface="Segoe UI" panose="020B0502040204020203" pitchFamily="34" charset="0"/>
                <a:hlinkClick r:id="rId6">
                  <a:extLst>
                    <a:ext uri="{A12FA001-AC4F-418D-AE19-62706E023703}">
                      <ahyp:hlinkClr xmlns:ahyp="http://schemas.microsoft.com/office/drawing/2018/hyperlinkcolor" val="tx"/>
                    </a:ext>
                  </a:extLst>
                </a:hlinkClick>
              </a:rPr>
              <a:t>Read full story here</a:t>
            </a:r>
            <a:endParaRPr lang="en-US" sz="1020">
              <a:solidFill>
                <a:srgbClr val="C03BC4"/>
              </a:solidFill>
              <a:latin typeface="Segoe UI Semibold"/>
              <a:cs typeface="Segoe UI" panose="020B0502040204020203" pitchFamily="34" charset="0"/>
            </a:endParaRPr>
          </a:p>
        </p:txBody>
      </p:sp>
      <p:sp>
        <p:nvSpPr>
          <p:cNvPr id="22" name="TextBox 21">
            <a:extLst>
              <a:ext uri="{FF2B5EF4-FFF2-40B4-BE49-F238E27FC236}">
                <a16:creationId xmlns:a16="http://schemas.microsoft.com/office/drawing/2014/main" id="{CE689BC7-B4E4-0175-1747-746CA9221193}"/>
              </a:ext>
            </a:extLst>
          </p:cNvPr>
          <p:cNvSpPr txBox="1"/>
          <p:nvPr/>
        </p:nvSpPr>
        <p:spPr>
          <a:xfrm>
            <a:off x="374298" y="3246029"/>
            <a:ext cx="4240933" cy="2101601"/>
          </a:xfrm>
          <a:prstGeom prst="rect">
            <a:avLst/>
          </a:prstGeom>
          <a:noFill/>
        </p:spPr>
        <p:txBody>
          <a:bodyPr wrap="square">
            <a:spAutoFit/>
          </a:bodyPr>
          <a:lstStyle/>
          <a:p>
            <a:pPr defTabSz="932597">
              <a:defRPr/>
            </a:pPr>
            <a:r>
              <a:rPr lang="en-US" sz="1632">
                <a:solidFill>
                  <a:srgbClr val="C03BC4"/>
                </a:solidFill>
                <a:latin typeface="Segoe UI Semibold" panose="020B0702040204020203" pitchFamily="34" charset="0"/>
                <a:cs typeface="Segoe UI Semibold" panose="020B0702040204020203" pitchFamily="34" charset="0"/>
              </a:rPr>
              <a:t>Nsure.com </a:t>
            </a:r>
            <a:r>
              <a:rPr lang="en-US" sz="1632">
                <a:solidFill>
                  <a:srgbClr val="000000"/>
                </a:solidFill>
                <a:latin typeface="Segoe UI"/>
              </a:rPr>
              <a:t>is a proprietary online insurance shopping platform that enables consumers to transparently compare home and auto insurance quotes from more than 50 top-rated insurers and purchase a policy within minutes. A back-end system driven by Power Platform, Dynamics 365, and Azure services automates much of the process.</a:t>
            </a:r>
          </a:p>
        </p:txBody>
      </p:sp>
      <p:sp>
        <p:nvSpPr>
          <p:cNvPr id="24" name="Rectangle: Rounded Corners 23">
            <a:extLst>
              <a:ext uri="{FF2B5EF4-FFF2-40B4-BE49-F238E27FC236}">
                <a16:creationId xmlns:a16="http://schemas.microsoft.com/office/drawing/2014/main" id="{F4E78927-4BF7-5664-37A2-C83C0ED261ED}"/>
              </a:ext>
              <a:ext uri="{C183D7F6-B498-43B3-948B-1728B52AA6E4}">
                <adec:decorative xmlns:adec="http://schemas.microsoft.com/office/drawing/2017/decorative" val="1"/>
              </a:ext>
            </a:extLst>
          </p:cNvPr>
          <p:cNvSpPr/>
          <p:nvPr/>
        </p:nvSpPr>
        <p:spPr bwMode="auto">
          <a:xfrm>
            <a:off x="6984533" y="4345795"/>
            <a:ext cx="4260617" cy="2019623"/>
          </a:xfrm>
          <a:prstGeom prst="roundRect">
            <a:avLst>
              <a:gd name="adj" fmla="val 14748"/>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18" name="Text Placeholder 3">
            <a:extLst>
              <a:ext uri="{FF2B5EF4-FFF2-40B4-BE49-F238E27FC236}">
                <a16:creationId xmlns:a16="http://schemas.microsoft.com/office/drawing/2014/main" id="{EF1F0F98-B870-9B6E-2BF4-4D3A3006826F}"/>
              </a:ext>
            </a:extLst>
          </p:cNvPr>
          <p:cNvSpPr txBox="1">
            <a:spLocks/>
          </p:cNvSpPr>
          <p:nvPr/>
        </p:nvSpPr>
        <p:spPr>
          <a:xfrm>
            <a:off x="6984533" y="5882206"/>
            <a:ext cx="4104027" cy="312771"/>
          </a:xfrm>
          <a:prstGeom prst="rect">
            <a:avLst/>
          </a:prstGeom>
          <a:noFill/>
        </p:spPr>
        <p:txBody>
          <a:bodyPr vert="horz" lIns="93260" tIns="46630" rIns="93260" bIns="4663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32597">
              <a:defRPr/>
            </a:pPr>
            <a:r>
              <a:rPr lang="en-US" sz="1020">
                <a:solidFill>
                  <a:srgbClr val="000000"/>
                </a:solidFill>
                <a:latin typeface="Segoe UI Semibold"/>
                <a:cs typeface="Segoe UI" panose="020B0502040204020203" pitchFamily="34" charset="0"/>
              </a:rPr>
              <a:t>Wojtek </a:t>
            </a:r>
            <a:r>
              <a:rPr lang="en-US" sz="1020" err="1">
                <a:solidFill>
                  <a:srgbClr val="000000"/>
                </a:solidFill>
                <a:latin typeface="Segoe UI Semibold"/>
                <a:cs typeface="Segoe UI" panose="020B0502040204020203" pitchFamily="34" charset="0"/>
              </a:rPr>
              <a:t>Gudaszewski</a:t>
            </a:r>
            <a:endParaRPr lang="en-US" sz="1020">
              <a:solidFill>
                <a:srgbClr val="000000"/>
              </a:solidFill>
              <a:latin typeface="Segoe UI Semibold"/>
              <a:cs typeface="Segoe UI" panose="020B0502040204020203" pitchFamily="34" charset="0"/>
            </a:endParaRPr>
          </a:p>
          <a:p>
            <a:pPr algn="l" defTabSz="932597">
              <a:defRPr/>
            </a:pPr>
            <a:r>
              <a:rPr lang="en-US" sz="1020">
                <a:solidFill>
                  <a:srgbClr val="000000"/>
                </a:solidFill>
                <a:latin typeface="Segoe UI Semibold"/>
                <a:cs typeface="Segoe UI" panose="020B0502040204020203" pitchFamily="34" charset="0"/>
              </a:rPr>
              <a:t>Co-founder, </a:t>
            </a:r>
            <a:r>
              <a:rPr lang="en-US" sz="1020" err="1">
                <a:solidFill>
                  <a:srgbClr val="000000"/>
                </a:solidFill>
                <a:latin typeface="Segoe UI Semibold"/>
                <a:cs typeface="Segoe UI" panose="020B0502040204020203" pitchFamily="34" charset="0"/>
              </a:rPr>
              <a:t>Nsure</a:t>
            </a:r>
            <a:endParaRPr lang="en-US" sz="1020">
              <a:solidFill>
                <a:srgbClr val="000000"/>
              </a:solidFill>
              <a:latin typeface="Segoe UI Semibold"/>
              <a:cs typeface="Segoe UI" panose="020B0502040204020203" pitchFamily="34" charset="0"/>
            </a:endParaRPr>
          </a:p>
        </p:txBody>
      </p:sp>
      <p:pic>
        <p:nvPicPr>
          <p:cNvPr id="19" name="Graphic 18" descr="Open quotation mark with solid fill">
            <a:extLst>
              <a:ext uri="{FF2B5EF4-FFF2-40B4-BE49-F238E27FC236}">
                <a16:creationId xmlns:a16="http://schemas.microsoft.com/office/drawing/2014/main" id="{6171D347-52E2-70C7-EB31-FF13DDEBBE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67178" y="3835082"/>
            <a:ext cx="850202" cy="850202"/>
          </a:xfrm>
          <a:prstGeom prst="rect">
            <a:avLst/>
          </a:prstGeom>
          <a:effectLst/>
        </p:spPr>
      </p:pic>
      <p:sp>
        <p:nvSpPr>
          <p:cNvPr id="38" name="TextBox 37">
            <a:extLst>
              <a:ext uri="{FF2B5EF4-FFF2-40B4-BE49-F238E27FC236}">
                <a16:creationId xmlns:a16="http://schemas.microsoft.com/office/drawing/2014/main" id="{749363AE-C7C6-42FB-E51F-3C73158F103A}"/>
              </a:ext>
            </a:extLst>
          </p:cNvPr>
          <p:cNvSpPr txBox="1"/>
          <p:nvPr/>
        </p:nvSpPr>
        <p:spPr>
          <a:xfrm>
            <a:off x="6410762" y="1963796"/>
            <a:ext cx="2345846"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Challenge</a:t>
            </a:r>
            <a:r>
              <a:rPr lang="en-US" sz="2040" b="1" spc="-5">
                <a:solidFill>
                  <a:srgbClr val="000000"/>
                </a:solidFill>
                <a:latin typeface="Segoe UI Semibold"/>
                <a:cs typeface="Segoe UI Semibold"/>
              </a:rPr>
              <a:t> </a:t>
            </a:r>
            <a:endParaRPr lang="en-US" sz="2040">
              <a:solidFill>
                <a:srgbClr val="000000"/>
              </a:solidFill>
              <a:latin typeface="Segoe UI Semibold"/>
            </a:endParaRPr>
          </a:p>
        </p:txBody>
      </p:sp>
      <p:sp>
        <p:nvSpPr>
          <p:cNvPr id="39" name="TextBox 38">
            <a:extLst>
              <a:ext uri="{FF2B5EF4-FFF2-40B4-BE49-F238E27FC236}">
                <a16:creationId xmlns:a16="http://schemas.microsoft.com/office/drawing/2014/main" id="{875CC22D-EC76-57A9-4BF4-93BB62A3B63B}"/>
              </a:ext>
            </a:extLst>
          </p:cNvPr>
          <p:cNvSpPr txBox="1"/>
          <p:nvPr/>
        </p:nvSpPr>
        <p:spPr>
          <a:xfrm>
            <a:off x="9680868" y="1963796"/>
            <a:ext cx="1946815"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Solution</a:t>
            </a:r>
            <a:endParaRPr lang="en-US" sz="2040">
              <a:solidFill>
                <a:srgbClr val="000000"/>
              </a:solidFill>
              <a:latin typeface="Segoe UI Semibold"/>
            </a:endParaRPr>
          </a:p>
        </p:txBody>
      </p:sp>
      <p:sp>
        <p:nvSpPr>
          <p:cNvPr id="40" name="target_2" title="Icon of a target with an arrow hitting the bullseye">
            <a:extLst>
              <a:ext uri="{FF2B5EF4-FFF2-40B4-BE49-F238E27FC236}">
                <a16:creationId xmlns:a16="http://schemas.microsoft.com/office/drawing/2014/main" id="{398A9C1B-7569-4396-10B0-882811E9B409}"/>
              </a:ext>
            </a:extLst>
          </p:cNvPr>
          <p:cNvSpPr>
            <a:spLocks noChangeAspect="1" noEditPoints="1"/>
          </p:cNvSpPr>
          <p:nvPr/>
        </p:nvSpPr>
        <p:spPr bwMode="auto">
          <a:xfrm>
            <a:off x="5824495" y="1933147"/>
            <a:ext cx="439734" cy="437981"/>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9050" cap="flat">
            <a:solidFill>
              <a:srgbClr val="C03BC4"/>
            </a:solidFill>
            <a:prstDash val="soli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1" name="light" title="Icon of a lightbulb">
            <a:extLst>
              <a:ext uri="{FF2B5EF4-FFF2-40B4-BE49-F238E27FC236}">
                <a16:creationId xmlns:a16="http://schemas.microsoft.com/office/drawing/2014/main" id="{7EE34C76-67CA-2C58-022F-1BBEE6152093}"/>
              </a:ext>
            </a:extLst>
          </p:cNvPr>
          <p:cNvSpPr>
            <a:spLocks noChangeAspect="1" noEditPoints="1"/>
          </p:cNvSpPr>
          <p:nvPr/>
        </p:nvSpPr>
        <p:spPr bwMode="auto">
          <a:xfrm>
            <a:off x="9181697" y="1919510"/>
            <a:ext cx="313377" cy="465258"/>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2" name="TextBox 41">
            <a:extLst>
              <a:ext uri="{FF2B5EF4-FFF2-40B4-BE49-F238E27FC236}">
                <a16:creationId xmlns:a16="http://schemas.microsoft.com/office/drawing/2014/main" id="{3B3EA5FF-3AA1-6536-0E9A-8660323E411D}"/>
              </a:ext>
            </a:extLst>
          </p:cNvPr>
          <p:cNvSpPr txBox="1"/>
          <p:nvPr/>
        </p:nvSpPr>
        <p:spPr>
          <a:xfrm>
            <a:off x="5824495" y="2776881"/>
            <a:ext cx="3030867" cy="766513"/>
          </a:xfrm>
          <a:prstGeom prst="rect">
            <a:avLst/>
          </a:prstGeom>
          <a:noFill/>
        </p:spPr>
        <p:txBody>
          <a:bodyPr wrap="square">
            <a:spAutoFit/>
          </a:bodyPr>
          <a:lstStyle/>
          <a:p>
            <a:pPr defTabSz="932563">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Home and auto insurance quotes require complex information and manual processes</a:t>
            </a:r>
          </a:p>
        </p:txBody>
      </p:sp>
      <p:sp>
        <p:nvSpPr>
          <p:cNvPr id="43" name="TextBox 42">
            <a:extLst>
              <a:ext uri="{FF2B5EF4-FFF2-40B4-BE49-F238E27FC236}">
                <a16:creationId xmlns:a16="http://schemas.microsoft.com/office/drawing/2014/main" id="{AE3678DA-2515-CDD4-29C2-E689ECEBC477}"/>
              </a:ext>
            </a:extLst>
          </p:cNvPr>
          <p:cNvSpPr txBox="1"/>
          <p:nvPr/>
        </p:nvSpPr>
        <p:spPr>
          <a:xfrm>
            <a:off x="9181698" y="2776881"/>
            <a:ext cx="3030868" cy="990628"/>
          </a:xfrm>
          <a:prstGeom prst="rect">
            <a:avLst/>
          </a:prstGeom>
          <a:noFill/>
        </p:spPr>
        <p:txBody>
          <a:bodyPr wrap="square">
            <a:spAutoFit/>
          </a:bodyPr>
          <a:lstStyle/>
          <a:p>
            <a:pPr defTabSz="932563" fontAlgn="base">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Build a portal with model-driven apps to support different areas of operation and automate tasks to streamline the process</a:t>
            </a:r>
          </a:p>
        </p:txBody>
      </p:sp>
      <p:sp>
        <p:nvSpPr>
          <p:cNvPr id="16" name="Text Placeholder 1">
            <a:extLst>
              <a:ext uri="{FF2B5EF4-FFF2-40B4-BE49-F238E27FC236}">
                <a16:creationId xmlns:a16="http://schemas.microsoft.com/office/drawing/2014/main" id="{06E2EF6C-3BD8-84FB-BF22-D8879A971B84}"/>
              </a:ext>
            </a:extLst>
          </p:cNvPr>
          <p:cNvSpPr txBox="1">
            <a:spLocks/>
          </p:cNvSpPr>
          <p:nvPr/>
        </p:nvSpPr>
        <p:spPr>
          <a:xfrm>
            <a:off x="6998116" y="4735959"/>
            <a:ext cx="4247034" cy="850202"/>
          </a:xfrm>
          <a:prstGeom prst="rect">
            <a:avLst/>
          </a:prstGeom>
          <a:noFill/>
        </p:spPr>
        <p:txBody>
          <a:bodyPr vert="horz" lIns="93260" tIns="46630" rIns="93260" bIns="4663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defRPr/>
            </a:pPr>
            <a:r>
              <a:rPr lang="en-US" sz="1428" i="1">
                <a:solidFill>
                  <a:srgbClr val="000000"/>
                </a:solidFill>
                <a:latin typeface="Segoe UI"/>
                <a:cs typeface="Segoe UI" panose="020B0502040204020203" pitchFamily="34" charset="0"/>
              </a:rPr>
              <a:t>“Power Platform has made it possible for practically everyone in the company to get involved in building and improving our system. That’s been especially valuable for a growing startup like ours with limited resources.” </a:t>
            </a:r>
          </a:p>
        </p:txBody>
      </p:sp>
      <p:cxnSp>
        <p:nvCxnSpPr>
          <p:cNvPr id="25" name="Straight Arrow Connector 24">
            <a:extLst>
              <a:ext uri="{FF2B5EF4-FFF2-40B4-BE49-F238E27FC236}">
                <a16:creationId xmlns:a16="http://schemas.microsoft.com/office/drawing/2014/main" id="{216DCA82-9BCF-8C64-110C-8FAD8CAD9B4B}"/>
              </a:ext>
              <a:ext uri="{C183D7F6-B498-43B3-948B-1728B52AA6E4}">
                <adec:decorative xmlns:adec="http://schemas.microsoft.com/office/drawing/2017/decorative" val="1"/>
              </a:ext>
            </a:extLst>
          </p:cNvPr>
          <p:cNvCxnSpPr>
            <a:cxnSpLocks/>
          </p:cNvCxnSpPr>
          <p:nvPr/>
        </p:nvCxnSpPr>
        <p:spPr>
          <a:xfrm>
            <a:off x="5811542" y="2595101"/>
            <a:ext cx="6375869" cy="0"/>
          </a:xfrm>
          <a:prstGeom prst="straightConnector1">
            <a:avLst/>
          </a:prstGeom>
          <a:ln w="38100">
            <a:solidFill>
              <a:srgbClr val="702573"/>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336310-A68B-D2EE-C9E0-8A6F1E885C1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053456" y="6619000"/>
            <a:ext cx="288612" cy="288612"/>
          </a:xfrm>
          <a:prstGeom prst="rect">
            <a:avLst/>
          </a:prstGeom>
        </p:spPr>
      </p:pic>
      <p:pic>
        <p:nvPicPr>
          <p:cNvPr id="2" name="Graphic 1" descr="Open quotation mark with solid fill">
            <a:extLst>
              <a:ext uri="{FF2B5EF4-FFF2-40B4-BE49-F238E27FC236}">
                <a16:creationId xmlns:a16="http://schemas.microsoft.com/office/drawing/2014/main" id="{A7F9BB2B-292D-89FF-29EE-53F2187BA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flipV="1">
            <a:off x="10608160" y="6022378"/>
            <a:ext cx="850202" cy="850202"/>
          </a:xfrm>
          <a:prstGeom prst="rect">
            <a:avLst/>
          </a:prstGeom>
          <a:effectLst/>
        </p:spPr>
      </p:pic>
      <p:sp>
        <p:nvSpPr>
          <p:cNvPr id="27" name="Rectangle: Rounded Corners 26">
            <a:extLst>
              <a:ext uri="{FF2B5EF4-FFF2-40B4-BE49-F238E27FC236}">
                <a16:creationId xmlns:a16="http://schemas.microsoft.com/office/drawing/2014/main" id="{46225D6E-5976-7EC7-A7DC-D1B909AE5604}"/>
              </a:ext>
              <a:ext uri="{C183D7F6-B498-43B3-948B-1728B52AA6E4}">
                <adec:decorative xmlns:adec="http://schemas.microsoft.com/office/drawing/2017/decorative" val="1"/>
              </a:ext>
            </a:extLst>
          </p:cNvPr>
          <p:cNvSpPr/>
          <p:nvPr/>
        </p:nvSpPr>
        <p:spPr bwMode="auto">
          <a:xfrm>
            <a:off x="4073792" y="992937"/>
            <a:ext cx="1018252" cy="999203"/>
          </a:xfrm>
          <a:prstGeom prst="roundRect">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6" name="TextBox 5">
            <a:extLst>
              <a:ext uri="{FF2B5EF4-FFF2-40B4-BE49-F238E27FC236}">
                <a16:creationId xmlns:a16="http://schemas.microsoft.com/office/drawing/2014/main" id="{33ACB7C0-73FD-9936-2F76-2C02C70F4B9E}"/>
              </a:ext>
            </a:extLst>
          </p:cNvPr>
          <p:cNvSpPr txBox="1"/>
          <p:nvPr/>
        </p:nvSpPr>
        <p:spPr>
          <a:xfrm>
            <a:off x="374297" y="2866002"/>
            <a:ext cx="4235473" cy="382308"/>
          </a:xfrm>
          <a:prstGeom prst="rect">
            <a:avLst/>
          </a:prstGeom>
          <a:noFill/>
        </p:spPr>
        <p:txBody>
          <a:bodyPr wrap="square">
            <a:spAutoFit/>
          </a:bodyPr>
          <a:lstStyle/>
          <a:p>
            <a:pPr defTabSz="932597">
              <a:defRPr/>
            </a:pPr>
            <a:r>
              <a:rPr lang="en-US" sz="1836">
                <a:solidFill>
                  <a:srgbClr val="000000"/>
                </a:solidFill>
                <a:latin typeface="Segoe UI Semibold" panose="020B0702040204020203" pitchFamily="34" charset="0"/>
                <a:cs typeface="Segoe UI Semibold" panose="020B0702040204020203" pitchFamily="34" charset="0"/>
              </a:rPr>
              <a:t>with Power Apps</a:t>
            </a:r>
            <a:endParaRPr lang="en-US" sz="1836">
              <a:solidFill>
                <a:srgbClr val="FFFFFF"/>
              </a:solidFill>
              <a:latin typeface="Segoe UI Semibold" panose="020B0702040204020203" pitchFamily="34" charset="0"/>
              <a:cs typeface="Segoe UI Semibold" panose="020B0702040204020203" pitchFamily="34" charset="0"/>
            </a:endParaRPr>
          </a:p>
        </p:txBody>
      </p:sp>
      <p:sp>
        <p:nvSpPr>
          <p:cNvPr id="5" name="Shield_EA18" title="Icon of a shield">
            <a:extLst>
              <a:ext uri="{FF2B5EF4-FFF2-40B4-BE49-F238E27FC236}">
                <a16:creationId xmlns:a16="http://schemas.microsoft.com/office/drawing/2014/main" id="{380926B5-0660-4098-27B1-11EC49A115EB}"/>
              </a:ext>
            </a:extLst>
          </p:cNvPr>
          <p:cNvSpPr>
            <a:spLocks noChangeAspect="1"/>
          </p:cNvSpPr>
          <p:nvPr/>
        </p:nvSpPr>
        <p:spPr bwMode="auto">
          <a:xfrm>
            <a:off x="373647" y="283763"/>
            <a:ext cx="170268" cy="181279"/>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gradFill>
                <a:gsLst>
                  <a:gs pos="0">
                    <a:srgbClr val="505050"/>
                  </a:gs>
                  <a:gs pos="100000">
                    <a:srgbClr val="505050"/>
                  </a:gs>
                </a:gsLst>
              </a:gradFill>
            </a:endParaRPr>
          </a:p>
        </p:txBody>
      </p:sp>
      <p:pic>
        <p:nvPicPr>
          <p:cNvPr id="934914" name="Picture 2" descr="NSure  logo">
            <a:extLst>
              <a:ext uri="{FF2B5EF4-FFF2-40B4-BE49-F238E27FC236}">
                <a16:creationId xmlns:a16="http://schemas.microsoft.com/office/drawing/2014/main" id="{094913C7-CE0E-D0A5-A879-07277467E9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0331" y="1061324"/>
            <a:ext cx="845172" cy="845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1620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3410" name="Picture 2" descr="Electrolock banner image with screenshots of app">
            <a:extLst>
              <a:ext uri="{FF2B5EF4-FFF2-40B4-BE49-F238E27FC236}">
                <a16:creationId xmlns:a16="http://schemas.microsoft.com/office/drawing/2014/main" id="{519E51A7-310B-5FBF-15EE-0A82D2686C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0" t="28823" r="23074" b="34961"/>
          <a:stretch/>
        </p:blipFill>
        <p:spPr bwMode="auto">
          <a:xfrm>
            <a:off x="5322769" y="0"/>
            <a:ext cx="7261474" cy="159730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A8E114EA-0C77-8B14-4DBE-D92D33AED047}"/>
              </a:ext>
              <a:ext uri="{C183D7F6-B498-43B3-948B-1728B52AA6E4}">
                <adec:decorative xmlns:adec="http://schemas.microsoft.com/office/drawing/2017/decorative" val="1"/>
              </a:ext>
            </a:extLst>
          </p:cNvPr>
          <p:cNvSpPr/>
          <p:nvPr/>
        </p:nvSpPr>
        <p:spPr>
          <a:xfrm>
            <a:off x="11106" y="-1"/>
            <a:ext cx="5352368" cy="6994525"/>
          </a:xfrm>
          <a:prstGeom prst="rect">
            <a:avLst/>
          </a:prstGeom>
          <a:solidFill>
            <a:srgbClr val="F4F3F5"/>
          </a:solidFill>
          <a:ln w="12700" cap="flat" cmpd="sng" algn="ctr">
            <a:noFill/>
            <a:prstDash val="solid"/>
            <a:miter lim="800000"/>
          </a:ln>
          <a:effectLst/>
        </p:spPr>
        <p:txBody>
          <a:bodyPr rtlCol="0" anchor="ctr"/>
          <a:lstStyle/>
          <a:p>
            <a:pPr algn="ctr" defTabSz="932597">
              <a:defRPr/>
            </a:pPr>
            <a:endParaRPr lang="en-US" sz="1836" kern="0">
              <a:solidFill>
                <a:srgbClr val="FFFFFF"/>
              </a:solidFill>
              <a:latin typeface="Calibri" panose="020F0502020204030204"/>
            </a:endParaRPr>
          </a:p>
        </p:txBody>
      </p:sp>
      <p:sp>
        <p:nvSpPr>
          <p:cNvPr id="11" name="Title 2">
            <a:extLst>
              <a:ext uri="{FF2B5EF4-FFF2-40B4-BE49-F238E27FC236}">
                <a16:creationId xmlns:a16="http://schemas.microsoft.com/office/drawing/2014/main" id="{EC6B2EC7-C7F3-4238-8F0C-27B8035E0F60}"/>
              </a:ext>
            </a:extLst>
          </p:cNvPr>
          <p:cNvSpPr txBox="1">
            <a:spLocks noGrp="1"/>
          </p:cNvSpPr>
          <p:nvPr>
            <p:ph type="title" idx="4294967295"/>
          </p:nvPr>
        </p:nvSpPr>
        <p:spPr>
          <a:xfrm>
            <a:off x="369431" y="599213"/>
            <a:ext cx="3677491" cy="17290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12952" marR="5180" defTabSz="951304">
              <a:spcBef>
                <a:spcPts val="102"/>
              </a:spcBef>
              <a:defRPr/>
            </a:pPr>
            <a:r>
              <a:rPr lang="en-US" sz="3672" b="1" spc="-5">
                <a:solidFill>
                  <a:srgbClr val="000000"/>
                </a:solidFill>
                <a:latin typeface="Segoe UI Semibold"/>
                <a:cs typeface="Segoe UI Semibold"/>
              </a:rPr>
              <a:t>Simplify inventory management</a:t>
            </a:r>
          </a:p>
        </p:txBody>
      </p:sp>
      <p:pic>
        <p:nvPicPr>
          <p:cNvPr id="4" name="Picture 3">
            <a:extLst>
              <a:ext uri="{FF2B5EF4-FFF2-40B4-BE49-F238E27FC236}">
                <a16:creationId xmlns:a16="http://schemas.microsoft.com/office/drawing/2014/main" id="{1FC0BAAD-F0AA-6A6D-0F29-69B9398F66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575920" y="-66172"/>
            <a:ext cx="2488523" cy="4498901"/>
          </a:xfrm>
          <a:prstGeom prst="rect">
            <a:avLst/>
          </a:prstGeom>
        </p:spPr>
      </p:pic>
      <p:sp>
        <p:nvSpPr>
          <p:cNvPr id="20" name="Text Placeholder 6">
            <a:extLst>
              <a:ext uri="{FF2B5EF4-FFF2-40B4-BE49-F238E27FC236}">
                <a16:creationId xmlns:a16="http://schemas.microsoft.com/office/drawing/2014/main" id="{DCB6F3A8-1A76-2DA9-50B1-81572754F5CF}"/>
              </a:ext>
            </a:extLst>
          </p:cNvPr>
          <p:cNvSpPr txBox="1">
            <a:spLocks/>
          </p:cNvSpPr>
          <p:nvPr/>
        </p:nvSpPr>
        <p:spPr>
          <a:xfrm>
            <a:off x="369430" y="6660123"/>
            <a:ext cx="1921701" cy="29798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32597" fontAlgn="base">
              <a:spcBef>
                <a:spcPts val="1020"/>
              </a:spcBef>
              <a:buNone/>
              <a:defRPr/>
            </a:pPr>
            <a:r>
              <a:rPr lang="en-US" sz="1020">
                <a:solidFill>
                  <a:srgbClr val="C03BC4"/>
                </a:solidFill>
                <a:latin typeface="Segoe UI Semibold"/>
                <a:cs typeface="Segoe UI" panose="020B0502040204020203" pitchFamily="34" charset="0"/>
                <a:hlinkClick r:id="rId6">
                  <a:extLst>
                    <a:ext uri="{A12FA001-AC4F-418D-AE19-62706E023703}">
                      <ahyp:hlinkClr xmlns:ahyp="http://schemas.microsoft.com/office/drawing/2018/hyperlinkcolor" val="tx"/>
                    </a:ext>
                  </a:extLst>
                </a:hlinkClick>
              </a:rPr>
              <a:t>Read full story here</a:t>
            </a:r>
            <a:endParaRPr lang="en-US" sz="1020">
              <a:solidFill>
                <a:srgbClr val="C03BC4"/>
              </a:solidFill>
              <a:latin typeface="Segoe UI Semibold"/>
              <a:cs typeface="Segoe UI" panose="020B0502040204020203" pitchFamily="34" charset="0"/>
            </a:endParaRPr>
          </a:p>
        </p:txBody>
      </p:sp>
      <p:sp>
        <p:nvSpPr>
          <p:cNvPr id="22" name="TextBox 21">
            <a:extLst>
              <a:ext uri="{FF2B5EF4-FFF2-40B4-BE49-F238E27FC236}">
                <a16:creationId xmlns:a16="http://schemas.microsoft.com/office/drawing/2014/main" id="{CE689BC7-B4E4-0175-1747-746CA9221193}"/>
              </a:ext>
            </a:extLst>
          </p:cNvPr>
          <p:cNvSpPr txBox="1"/>
          <p:nvPr/>
        </p:nvSpPr>
        <p:spPr>
          <a:xfrm>
            <a:off x="369431" y="2706861"/>
            <a:ext cx="4240933" cy="2687407"/>
          </a:xfrm>
          <a:prstGeom prst="rect">
            <a:avLst/>
          </a:prstGeom>
          <a:noFill/>
        </p:spPr>
        <p:txBody>
          <a:bodyPr wrap="square">
            <a:spAutoFit/>
          </a:bodyPr>
          <a:lstStyle/>
          <a:p>
            <a:pPr defTabSz="932597">
              <a:defRPr/>
            </a:pPr>
            <a:r>
              <a:rPr lang="en-US" sz="1836">
                <a:solidFill>
                  <a:srgbClr val="C03BC4"/>
                </a:solidFill>
                <a:latin typeface="Segoe UI Semibold" panose="020B0702040204020203" pitchFamily="34" charset="0"/>
                <a:cs typeface="Segoe UI Semibold" panose="020B0702040204020203" pitchFamily="34" charset="0"/>
              </a:rPr>
              <a:t>Electrolock</a:t>
            </a:r>
            <a:r>
              <a:rPr lang="en-US" sz="1836">
                <a:solidFill>
                  <a:srgbClr val="000000"/>
                </a:solidFill>
                <a:latin typeface="Segoe UI" panose="020B0502040204020203" pitchFamily="34" charset="0"/>
                <a:cs typeface="Segoe UI" panose="020B0502040204020203" pitchFamily="34" charset="0"/>
              </a:rPr>
              <a:t> is a premiere provider of insulation products and solutions for various manufacturing and repair industries. They partnered with a Microsoft Gold Partner, Confluent, to build an inventory management solution using Microsoft Power Apps, Power Automate, and Microsoft </a:t>
            </a:r>
            <a:r>
              <a:rPr lang="en-US" sz="1836" err="1">
                <a:solidFill>
                  <a:srgbClr val="000000"/>
                </a:solidFill>
                <a:latin typeface="Segoe UI" panose="020B0502040204020203" pitchFamily="34" charset="0"/>
                <a:cs typeface="Segoe UI" panose="020B0502040204020203" pitchFamily="34" charset="0"/>
              </a:rPr>
              <a:t>Dataverse</a:t>
            </a:r>
            <a:r>
              <a:rPr lang="en-US" sz="1836">
                <a:solidFill>
                  <a:srgbClr val="000000"/>
                </a:solidFill>
                <a:latin typeface="Segoe UI" panose="020B0502040204020203" pitchFamily="34" charset="0"/>
                <a:cs typeface="Segoe UI" panose="020B0502040204020203" pitchFamily="34" charset="0"/>
              </a:rPr>
              <a:t>.</a:t>
            </a:r>
          </a:p>
        </p:txBody>
      </p:sp>
      <p:sp>
        <p:nvSpPr>
          <p:cNvPr id="24" name="Rectangle: Rounded Corners 23">
            <a:extLst>
              <a:ext uri="{FF2B5EF4-FFF2-40B4-BE49-F238E27FC236}">
                <a16:creationId xmlns:a16="http://schemas.microsoft.com/office/drawing/2014/main" id="{F4E78927-4BF7-5664-37A2-C83C0ED261ED}"/>
              </a:ext>
              <a:ext uri="{C183D7F6-B498-43B3-948B-1728B52AA6E4}">
                <adec:decorative xmlns:adec="http://schemas.microsoft.com/office/drawing/2017/decorative" val="1"/>
              </a:ext>
            </a:extLst>
          </p:cNvPr>
          <p:cNvSpPr/>
          <p:nvPr/>
        </p:nvSpPr>
        <p:spPr bwMode="auto">
          <a:xfrm>
            <a:off x="6984533" y="4012524"/>
            <a:ext cx="4260617" cy="2354255"/>
          </a:xfrm>
          <a:prstGeom prst="roundRect">
            <a:avLst>
              <a:gd name="adj" fmla="val 14748"/>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18" name="Text Placeholder 3">
            <a:extLst>
              <a:ext uri="{FF2B5EF4-FFF2-40B4-BE49-F238E27FC236}">
                <a16:creationId xmlns:a16="http://schemas.microsoft.com/office/drawing/2014/main" id="{EF1F0F98-B870-9B6E-2BF4-4D3A3006826F}"/>
              </a:ext>
            </a:extLst>
          </p:cNvPr>
          <p:cNvSpPr txBox="1">
            <a:spLocks/>
          </p:cNvSpPr>
          <p:nvPr/>
        </p:nvSpPr>
        <p:spPr>
          <a:xfrm>
            <a:off x="6991825" y="5821070"/>
            <a:ext cx="4175029" cy="312771"/>
          </a:xfrm>
          <a:prstGeom prst="rect">
            <a:avLst/>
          </a:prstGeom>
          <a:noFill/>
        </p:spPr>
        <p:txBody>
          <a:bodyPr vert="horz" lIns="93260" tIns="46630" rIns="93260" bIns="4663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32597">
              <a:defRPr/>
            </a:pPr>
            <a:r>
              <a:rPr lang="en-US" sz="1020">
                <a:solidFill>
                  <a:srgbClr val="000000"/>
                </a:solidFill>
                <a:latin typeface="Segoe UI Semibold"/>
                <a:cs typeface="Segoe UI" panose="020B0502040204020203" pitchFamily="34" charset="0"/>
              </a:rPr>
              <a:t>Jake Farrell</a:t>
            </a:r>
          </a:p>
          <a:p>
            <a:pPr algn="l" defTabSz="932597">
              <a:defRPr/>
            </a:pPr>
            <a:r>
              <a:rPr lang="en-US" sz="1020">
                <a:solidFill>
                  <a:srgbClr val="000000"/>
                </a:solidFill>
                <a:latin typeface="Segoe UI Semibold"/>
                <a:cs typeface="Segoe UI" panose="020B0502040204020203" pitchFamily="34" charset="0"/>
              </a:rPr>
              <a:t>CEO, Confluent</a:t>
            </a:r>
          </a:p>
        </p:txBody>
      </p:sp>
      <p:pic>
        <p:nvPicPr>
          <p:cNvPr id="19" name="Graphic 18" descr="Open quotation mark with solid fill">
            <a:extLst>
              <a:ext uri="{FF2B5EF4-FFF2-40B4-BE49-F238E27FC236}">
                <a16:creationId xmlns:a16="http://schemas.microsoft.com/office/drawing/2014/main" id="{6171D347-52E2-70C7-EB31-FF13DDEBBE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7464" y="3493994"/>
            <a:ext cx="850202" cy="850202"/>
          </a:xfrm>
          <a:prstGeom prst="rect">
            <a:avLst/>
          </a:prstGeom>
          <a:effectLst/>
        </p:spPr>
      </p:pic>
      <p:sp>
        <p:nvSpPr>
          <p:cNvPr id="38" name="TextBox 37">
            <a:extLst>
              <a:ext uri="{FF2B5EF4-FFF2-40B4-BE49-F238E27FC236}">
                <a16:creationId xmlns:a16="http://schemas.microsoft.com/office/drawing/2014/main" id="{749363AE-C7C6-42FB-E51F-3C73158F103A}"/>
              </a:ext>
            </a:extLst>
          </p:cNvPr>
          <p:cNvSpPr txBox="1"/>
          <p:nvPr/>
        </p:nvSpPr>
        <p:spPr>
          <a:xfrm>
            <a:off x="6410762" y="1963796"/>
            <a:ext cx="2345846"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Challenge</a:t>
            </a:r>
            <a:r>
              <a:rPr lang="en-US" sz="2040" b="1" spc="-5">
                <a:solidFill>
                  <a:srgbClr val="000000"/>
                </a:solidFill>
                <a:latin typeface="Segoe UI Semibold"/>
                <a:cs typeface="Segoe UI Semibold"/>
              </a:rPr>
              <a:t> </a:t>
            </a:r>
            <a:endParaRPr lang="en-US" sz="2040">
              <a:solidFill>
                <a:srgbClr val="000000"/>
              </a:solidFill>
              <a:latin typeface="Segoe UI Semibold"/>
            </a:endParaRPr>
          </a:p>
        </p:txBody>
      </p:sp>
      <p:sp>
        <p:nvSpPr>
          <p:cNvPr id="39" name="TextBox 38">
            <a:extLst>
              <a:ext uri="{FF2B5EF4-FFF2-40B4-BE49-F238E27FC236}">
                <a16:creationId xmlns:a16="http://schemas.microsoft.com/office/drawing/2014/main" id="{875CC22D-EC76-57A9-4BF4-93BB62A3B63B}"/>
              </a:ext>
            </a:extLst>
          </p:cNvPr>
          <p:cNvSpPr txBox="1"/>
          <p:nvPr/>
        </p:nvSpPr>
        <p:spPr>
          <a:xfrm>
            <a:off x="9680868" y="1963796"/>
            <a:ext cx="1946815" cy="384205"/>
          </a:xfrm>
          <a:prstGeom prst="rect">
            <a:avLst/>
          </a:prstGeom>
          <a:noFill/>
        </p:spPr>
        <p:txBody>
          <a:bodyPr wrap="square" lIns="0" tIns="0" rIns="0" bIns="0" rtlCol="0">
            <a:spAutoFit/>
          </a:bodyPr>
          <a:lstStyle/>
          <a:p>
            <a:pPr defTabSz="932597">
              <a:defRPr/>
            </a:pPr>
            <a:r>
              <a:rPr lang="en-US" sz="2448" b="1" spc="-5">
                <a:solidFill>
                  <a:srgbClr val="000000"/>
                </a:solidFill>
                <a:latin typeface="Segoe UI Semibold"/>
                <a:cs typeface="Segoe UI Semibold"/>
              </a:rPr>
              <a:t>Solution</a:t>
            </a:r>
            <a:endParaRPr lang="en-US" sz="2040">
              <a:solidFill>
                <a:srgbClr val="000000"/>
              </a:solidFill>
              <a:latin typeface="Segoe UI Semibold"/>
            </a:endParaRPr>
          </a:p>
        </p:txBody>
      </p:sp>
      <p:sp>
        <p:nvSpPr>
          <p:cNvPr id="40" name="target_2" title="Icon of a target with an arrow hitting the bullseye">
            <a:extLst>
              <a:ext uri="{FF2B5EF4-FFF2-40B4-BE49-F238E27FC236}">
                <a16:creationId xmlns:a16="http://schemas.microsoft.com/office/drawing/2014/main" id="{398A9C1B-7569-4396-10B0-882811E9B409}"/>
              </a:ext>
            </a:extLst>
          </p:cNvPr>
          <p:cNvSpPr>
            <a:spLocks noChangeAspect="1" noEditPoints="1"/>
          </p:cNvSpPr>
          <p:nvPr/>
        </p:nvSpPr>
        <p:spPr bwMode="auto">
          <a:xfrm>
            <a:off x="5824495" y="1933147"/>
            <a:ext cx="439734" cy="437981"/>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9050" cap="flat">
            <a:solidFill>
              <a:srgbClr val="C03BC4"/>
            </a:solidFill>
            <a:prstDash val="soli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1" name="light" title="Icon of a lightbulb">
            <a:extLst>
              <a:ext uri="{FF2B5EF4-FFF2-40B4-BE49-F238E27FC236}">
                <a16:creationId xmlns:a16="http://schemas.microsoft.com/office/drawing/2014/main" id="{7EE34C76-67CA-2C58-022F-1BBEE6152093}"/>
              </a:ext>
            </a:extLst>
          </p:cNvPr>
          <p:cNvSpPr>
            <a:spLocks noChangeAspect="1" noEditPoints="1"/>
          </p:cNvSpPr>
          <p:nvPr/>
        </p:nvSpPr>
        <p:spPr bwMode="auto">
          <a:xfrm>
            <a:off x="9181697" y="1919510"/>
            <a:ext cx="313377" cy="465258"/>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FFFFFF"/>
              </a:solidFill>
              <a:latin typeface="Segoe UI"/>
            </a:endParaRPr>
          </a:p>
        </p:txBody>
      </p:sp>
      <p:sp>
        <p:nvSpPr>
          <p:cNvPr id="42" name="TextBox 41">
            <a:extLst>
              <a:ext uri="{FF2B5EF4-FFF2-40B4-BE49-F238E27FC236}">
                <a16:creationId xmlns:a16="http://schemas.microsoft.com/office/drawing/2014/main" id="{3B3EA5FF-3AA1-6536-0E9A-8660323E411D}"/>
              </a:ext>
            </a:extLst>
          </p:cNvPr>
          <p:cNvSpPr txBox="1"/>
          <p:nvPr/>
        </p:nvSpPr>
        <p:spPr>
          <a:xfrm>
            <a:off x="5824495" y="2779310"/>
            <a:ext cx="3030867" cy="766513"/>
          </a:xfrm>
          <a:prstGeom prst="rect">
            <a:avLst/>
          </a:prstGeom>
          <a:noFill/>
        </p:spPr>
        <p:txBody>
          <a:bodyPr wrap="square">
            <a:spAutoFit/>
          </a:bodyPr>
          <a:lstStyle/>
          <a:p>
            <a:pPr defTabSz="932563">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Inventory management requires performance of several functions lacking ease and accuracy</a:t>
            </a:r>
          </a:p>
        </p:txBody>
      </p:sp>
      <p:sp>
        <p:nvSpPr>
          <p:cNvPr id="43" name="TextBox 42">
            <a:extLst>
              <a:ext uri="{FF2B5EF4-FFF2-40B4-BE49-F238E27FC236}">
                <a16:creationId xmlns:a16="http://schemas.microsoft.com/office/drawing/2014/main" id="{AE3678DA-2515-CDD4-29C2-E689ECEBC477}"/>
              </a:ext>
            </a:extLst>
          </p:cNvPr>
          <p:cNvSpPr txBox="1"/>
          <p:nvPr/>
        </p:nvSpPr>
        <p:spPr>
          <a:xfrm>
            <a:off x="9181698" y="2779310"/>
            <a:ext cx="3030868" cy="766513"/>
          </a:xfrm>
          <a:prstGeom prst="rect">
            <a:avLst/>
          </a:prstGeom>
          <a:noFill/>
        </p:spPr>
        <p:txBody>
          <a:bodyPr wrap="square">
            <a:spAutoFit/>
          </a:bodyPr>
          <a:lstStyle/>
          <a:p>
            <a:pPr defTabSz="932563" fontAlgn="base">
              <a:spcBef>
                <a:spcPts val="102"/>
              </a:spcBef>
              <a:spcAft>
                <a:spcPts val="204"/>
              </a:spcAft>
              <a:defRPr/>
            </a:pPr>
            <a:r>
              <a:rPr lang="en-US" sz="1428">
                <a:solidFill>
                  <a:srgbClr val="000000"/>
                </a:solidFill>
                <a:latin typeface="Segoe UI" panose="020B0502040204020203" pitchFamily="34" charset="0"/>
                <a:cs typeface="Segoe UI" panose="020B0502040204020203" pitchFamily="34" charset="0"/>
              </a:rPr>
              <a:t>Build a custom app using low-code to create one source of truth for the process from start to finish </a:t>
            </a:r>
          </a:p>
        </p:txBody>
      </p:sp>
      <p:sp>
        <p:nvSpPr>
          <p:cNvPr id="16" name="Text Placeholder 1">
            <a:extLst>
              <a:ext uri="{FF2B5EF4-FFF2-40B4-BE49-F238E27FC236}">
                <a16:creationId xmlns:a16="http://schemas.microsoft.com/office/drawing/2014/main" id="{06E2EF6C-3BD8-84FB-BF22-D8879A971B84}"/>
              </a:ext>
            </a:extLst>
          </p:cNvPr>
          <p:cNvSpPr txBox="1">
            <a:spLocks/>
          </p:cNvSpPr>
          <p:nvPr/>
        </p:nvSpPr>
        <p:spPr>
          <a:xfrm>
            <a:off x="6984533" y="4380352"/>
            <a:ext cx="4260617" cy="1165247"/>
          </a:xfrm>
          <a:prstGeom prst="rect">
            <a:avLst/>
          </a:prstGeom>
          <a:noFill/>
        </p:spPr>
        <p:txBody>
          <a:bodyPr vert="horz" lIns="93260" tIns="46630" rIns="93260" bIns="4663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fontAlgn="base">
              <a:defRPr/>
            </a:pPr>
            <a:r>
              <a:rPr lang="en-US" sz="1428" i="1">
                <a:solidFill>
                  <a:srgbClr val="000000"/>
                </a:solidFill>
                <a:latin typeface="Segoe UI"/>
                <a:cs typeface="Segoe UI" panose="020B0502040204020203" pitchFamily="34" charset="0"/>
              </a:rPr>
              <a:t>“Electrolock is the perfect example of why Confluent has doubled down on the Power Platform since day one. Now we can totally replace your bespoke line of business processes with automated solutions in a very cost-effective manner. With really no developmental limits on the platform we can automate almost anything.” </a:t>
            </a:r>
          </a:p>
        </p:txBody>
      </p:sp>
      <p:cxnSp>
        <p:nvCxnSpPr>
          <p:cNvPr id="25" name="Straight Arrow Connector 24">
            <a:extLst>
              <a:ext uri="{FF2B5EF4-FFF2-40B4-BE49-F238E27FC236}">
                <a16:creationId xmlns:a16="http://schemas.microsoft.com/office/drawing/2014/main" id="{216DCA82-9BCF-8C64-110C-8FAD8CAD9B4B}"/>
              </a:ext>
              <a:ext uri="{C183D7F6-B498-43B3-948B-1728B52AA6E4}">
                <adec:decorative xmlns:adec="http://schemas.microsoft.com/office/drawing/2017/decorative" val="1"/>
              </a:ext>
            </a:extLst>
          </p:cNvPr>
          <p:cNvCxnSpPr>
            <a:cxnSpLocks/>
          </p:cNvCxnSpPr>
          <p:nvPr/>
        </p:nvCxnSpPr>
        <p:spPr>
          <a:xfrm>
            <a:off x="5811542" y="2595101"/>
            <a:ext cx="6375869" cy="0"/>
          </a:xfrm>
          <a:prstGeom prst="straightConnector1">
            <a:avLst/>
          </a:prstGeom>
          <a:ln w="38100">
            <a:solidFill>
              <a:srgbClr val="702573"/>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336310-A68B-D2EE-C9E0-8A6F1E885C1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053456" y="6619000"/>
            <a:ext cx="288612" cy="288612"/>
          </a:xfrm>
          <a:prstGeom prst="rect">
            <a:avLst/>
          </a:prstGeom>
        </p:spPr>
      </p:pic>
      <p:pic>
        <p:nvPicPr>
          <p:cNvPr id="2" name="Graphic 1" descr="Open quotation mark with solid fill">
            <a:extLst>
              <a:ext uri="{FF2B5EF4-FFF2-40B4-BE49-F238E27FC236}">
                <a16:creationId xmlns:a16="http://schemas.microsoft.com/office/drawing/2014/main" id="{A7F9BB2B-292D-89FF-29EE-53F2187BA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flipV="1">
            <a:off x="10608160" y="6025616"/>
            <a:ext cx="850202" cy="850202"/>
          </a:xfrm>
          <a:prstGeom prst="rect">
            <a:avLst/>
          </a:prstGeom>
          <a:effectLst/>
        </p:spPr>
      </p:pic>
      <p:sp>
        <p:nvSpPr>
          <p:cNvPr id="27" name="Rectangle: Rounded Corners 26">
            <a:extLst>
              <a:ext uri="{FF2B5EF4-FFF2-40B4-BE49-F238E27FC236}">
                <a16:creationId xmlns:a16="http://schemas.microsoft.com/office/drawing/2014/main" id="{46225D6E-5976-7EC7-A7DC-D1B909AE5604}"/>
              </a:ext>
              <a:ext uri="{C183D7F6-B498-43B3-948B-1728B52AA6E4}">
                <adec:decorative xmlns:adec="http://schemas.microsoft.com/office/drawing/2017/decorative" val="1"/>
              </a:ext>
            </a:extLst>
          </p:cNvPr>
          <p:cNvSpPr/>
          <p:nvPr/>
        </p:nvSpPr>
        <p:spPr bwMode="auto">
          <a:xfrm>
            <a:off x="4073792" y="992937"/>
            <a:ext cx="1018252" cy="999203"/>
          </a:xfrm>
          <a:prstGeom prst="roundRect">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alpha val="25000"/>
              </a:scheme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kern="0" err="1">
              <a:solidFill>
                <a:srgbClr val="000000"/>
              </a:solidFill>
              <a:effectLst>
                <a:outerShdw blurRad="50800" dist="38100" dir="2700000" algn="tl" rotWithShape="0">
                  <a:srgbClr val="000000">
                    <a:alpha val="40000"/>
                  </a:srgbClr>
                </a:outerShdw>
              </a:effectLst>
              <a:latin typeface="Segoe UI"/>
              <a:cs typeface="Segoe UI" pitchFamily="34" charset="0"/>
            </a:endParaRPr>
          </a:p>
        </p:txBody>
      </p:sp>
      <p:sp>
        <p:nvSpPr>
          <p:cNvPr id="21" name="TextBox 20">
            <a:extLst>
              <a:ext uri="{FF2B5EF4-FFF2-40B4-BE49-F238E27FC236}">
                <a16:creationId xmlns:a16="http://schemas.microsoft.com/office/drawing/2014/main" id="{017EB5E5-1857-98CA-CFD0-B9E568571C34}"/>
              </a:ext>
            </a:extLst>
          </p:cNvPr>
          <p:cNvSpPr txBox="1"/>
          <p:nvPr/>
        </p:nvSpPr>
        <p:spPr>
          <a:xfrm>
            <a:off x="369430" y="2332168"/>
            <a:ext cx="4235473" cy="382308"/>
          </a:xfrm>
          <a:prstGeom prst="rect">
            <a:avLst/>
          </a:prstGeom>
          <a:noFill/>
        </p:spPr>
        <p:txBody>
          <a:bodyPr wrap="square">
            <a:spAutoFit/>
          </a:bodyPr>
          <a:lstStyle/>
          <a:p>
            <a:pPr defTabSz="932597"/>
            <a:r>
              <a:rPr lang="en-US" sz="1836">
                <a:solidFill>
                  <a:srgbClr val="000000"/>
                </a:solidFill>
                <a:latin typeface="Segoe UI Semibold" panose="020B0702040204020203" pitchFamily="34" charset="0"/>
                <a:cs typeface="Segoe UI Semibold" panose="020B0702040204020203" pitchFamily="34" charset="0"/>
              </a:rPr>
              <a:t>w</a:t>
            </a:r>
            <a:r>
              <a:rPr lang="en-US" sz="1836" err="1">
                <a:solidFill>
                  <a:srgbClr val="000000"/>
                </a:solidFill>
                <a:latin typeface="Segoe UI Semibold" panose="020B0702040204020203" pitchFamily="34" charset="0"/>
                <a:cs typeface="Segoe UI Semibold" panose="020B0702040204020203" pitchFamily="34" charset="0"/>
              </a:rPr>
              <a:t>ith</a:t>
            </a:r>
            <a:r>
              <a:rPr lang="en-US" sz="1836">
                <a:solidFill>
                  <a:srgbClr val="000000"/>
                </a:solidFill>
                <a:latin typeface="Segoe UI Semibold" panose="020B0702040204020203" pitchFamily="34" charset="0"/>
                <a:cs typeface="Segoe UI Semibold" panose="020B0702040204020203" pitchFamily="34" charset="0"/>
              </a:rPr>
              <a:t> Power Apps</a:t>
            </a:r>
            <a:endParaRPr lang="en-US" sz="1836">
              <a:solidFill>
                <a:srgbClr val="FFFFFF"/>
              </a:solidFill>
              <a:latin typeface="Segoe UI Semibold" panose="020B0702040204020203" pitchFamily="34" charset="0"/>
              <a:cs typeface="Segoe UI Semibold" panose="020B0702040204020203" pitchFamily="34" charset="0"/>
            </a:endParaRPr>
          </a:p>
        </p:txBody>
      </p:sp>
      <p:sp>
        <p:nvSpPr>
          <p:cNvPr id="5" name="Title 2">
            <a:extLst>
              <a:ext uri="{FF2B5EF4-FFF2-40B4-BE49-F238E27FC236}">
                <a16:creationId xmlns:a16="http://schemas.microsoft.com/office/drawing/2014/main" id="{0277E67E-5596-B2C3-2901-F9B2CEFBA2F9}"/>
              </a:ext>
            </a:extLst>
          </p:cNvPr>
          <p:cNvSpPr txBox="1">
            <a:spLocks/>
          </p:cNvSpPr>
          <p:nvPr/>
        </p:nvSpPr>
        <p:spPr>
          <a:xfrm>
            <a:off x="734703" y="259928"/>
            <a:ext cx="2145085" cy="2561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304">
              <a:defRPr/>
            </a:pPr>
            <a:r>
              <a:rPr lang="en-US" sz="1632" spc="-51">
                <a:solidFill>
                  <a:srgbClr val="000000"/>
                </a:solidFill>
                <a:latin typeface="Segoe UI Semibold" panose="020B0702040204020203" pitchFamily="34" charset="0"/>
                <a:cs typeface="Segoe UI Semibold" panose="020B0702040204020203" pitchFamily="34" charset="0"/>
              </a:rPr>
              <a:t>Manufacturing</a:t>
            </a:r>
          </a:p>
        </p:txBody>
      </p:sp>
      <p:sp>
        <p:nvSpPr>
          <p:cNvPr id="26" name="factory_3" title="Icon of a factory or warehouse">
            <a:extLst>
              <a:ext uri="{FF2B5EF4-FFF2-40B4-BE49-F238E27FC236}">
                <a16:creationId xmlns:a16="http://schemas.microsoft.com/office/drawing/2014/main" id="{CB700CF7-60C4-9AB5-7C0D-C4BA15804BF9}"/>
              </a:ext>
            </a:extLst>
          </p:cNvPr>
          <p:cNvSpPr>
            <a:spLocks noChangeAspect="1" noEditPoints="1"/>
          </p:cNvSpPr>
          <p:nvPr/>
        </p:nvSpPr>
        <p:spPr bwMode="auto">
          <a:xfrm>
            <a:off x="369430" y="276438"/>
            <a:ext cx="308689" cy="191167"/>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a:gradFill>
                <a:gsLst>
                  <a:gs pos="0">
                    <a:srgbClr val="505050"/>
                  </a:gs>
                  <a:gs pos="100000">
                    <a:srgbClr val="505050"/>
                  </a:gs>
                </a:gsLst>
              </a:gradFill>
              <a:latin typeface="Segoe UI"/>
            </a:endParaRPr>
          </a:p>
        </p:txBody>
      </p:sp>
      <p:pic>
        <p:nvPicPr>
          <p:cNvPr id="913412" name="Picture 4">
            <a:extLst>
              <a:ext uri="{FF2B5EF4-FFF2-40B4-BE49-F238E27FC236}">
                <a16:creationId xmlns:a16="http://schemas.microsoft.com/office/drawing/2014/main" id="{971E26B9-BDDC-2404-5A48-704ECF669748}"/>
              </a:ext>
              <a:ext uri="{C183D7F6-B498-43B3-948B-1728B52AA6E4}">
                <adec:decorative xmlns:adec="http://schemas.microsoft.com/office/drawing/2017/decorative" val="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2768"/>
          <a:stretch/>
        </p:blipFill>
        <p:spPr bwMode="auto">
          <a:xfrm>
            <a:off x="4121049" y="1143761"/>
            <a:ext cx="961912" cy="6975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0475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874F8C98-46A7-514C-65EC-61154C92CD29}"/>
              </a:ext>
            </a:extLst>
          </p:cNvPr>
          <p:cNvSpPr txBox="1">
            <a:spLocks noGrp="1"/>
          </p:cNvSpPr>
          <p:nvPr>
            <p:ph type="title" idx="4294967295"/>
          </p:nvPr>
        </p:nvSpPr>
        <p:spPr>
          <a:xfrm>
            <a:off x="600855" y="460647"/>
            <a:ext cx="11237870" cy="57634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defTabSz="951304">
              <a:defRPr/>
            </a:pPr>
            <a:r>
              <a:rPr lang="en-US" sz="3672" spc="-51" dirty="0">
                <a:solidFill>
                  <a:prstClr val="black"/>
                </a:solidFill>
                <a:latin typeface="Segoe UI Semibold"/>
              </a:rPr>
              <a:t>Deeply integrated for faster time to value</a:t>
            </a:r>
          </a:p>
        </p:txBody>
      </p:sp>
      <p:sp>
        <p:nvSpPr>
          <p:cNvPr id="64" name="Textfeld 12">
            <a:extLst>
              <a:ext uri="{FF2B5EF4-FFF2-40B4-BE49-F238E27FC236}">
                <a16:creationId xmlns:a16="http://schemas.microsoft.com/office/drawing/2014/main" id="{12F30D8D-FA8C-4E84-24B9-CD36BC262161}"/>
              </a:ext>
            </a:extLst>
          </p:cNvPr>
          <p:cNvSpPr txBox="1"/>
          <p:nvPr/>
        </p:nvSpPr>
        <p:spPr>
          <a:xfrm>
            <a:off x="3575067" y="3353709"/>
            <a:ext cx="2490859" cy="2367553"/>
          </a:xfrm>
          <a:prstGeom prst="rect">
            <a:avLst/>
          </a:prstGeom>
          <a:noFill/>
        </p:spPr>
        <p:txBody>
          <a:bodyPr wrap="square">
            <a:spAutoFit/>
          </a:bodyPr>
          <a:lstStyle/>
          <a:p>
            <a:pPr algn="ctr" defTabSz="932597">
              <a:defRPr/>
            </a:pPr>
            <a:r>
              <a:rPr lang="en-US" sz="1632" b="1">
                <a:solidFill>
                  <a:prstClr val="black"/>
                </a:solidFill>
                <a:latin typeface="Segoe UI Semibold" panose="020B0702040204020203" pitchFamily="34" charset="0"/>
                <a:cs typeface="Segoe UI Semibold" panose="020B0702040204020203" pitchFamily="34" charset="0"/>
              </a:rPr>
              <a:t>Reduce </a:t>
            </a:r>
            <a:br>
              <a:rPr lang="en-US" sz="1632" b="1">
                <a:solidFill>
                  <a:prstClr val="black"/>
                </a:solidFill>
                <a:latin typeface="Segoe UI Semibold" panose="020B0702040204020203" pitchFamily="34" charset="0"/>
                <a:cs typeface="Segoe UI Semibold" panose="020B0702040204020203" pitchFamily="34" charset="0"/>
              </a:rPr>
            </a:br>
            <a:r>
              <a:rPr lang="en-US" sz="1632" b="1">
                <a:solidFill>
                  <a:prstClr val="black"/>
                </a:solidFill>
                <a:latin typeface="Segoe UI Semibold" panose="020B0702040204020203" pitchFamily="34" charset="0"/>
                <a:cs typeface="Segoe UI Semibold" panose="020B0702040204020203" pitchFamily="34" charset="0"/>
              </a:rPr>
              <a:t>your costs</a:t>
            </a:r>
          </a:p>
          <a:p>
            <a:pPr algn="ctr" defTabSz="932597">
              <a:defRPr/>
            </a:pPr>
            <a:endParaRPr lang="en-US" sz="1428" b="1">
              <a:solidFill>
                <a:prstClr val="black"/>
              </a:solidFill>
              <a:latin typeface="Segoe UI"/>
            </a:endParaRPr>
          </a:p>
          <a:p>
            <a:pPr algn="ctr" defTabSz="932597">
              <a:defRPr/>
            </a:pPr>
            <a:r>
              <a:rPr lang="en-US" sz="1632">
                <a:solidFill>
                  <a:prstClr val="black"/>
                </a:solidFill>
                <a:latin typeface="Segoe UI"/>
                <a:cs typeface="Segoe UI Semibold"/>
              </a:rPr>
              <a:t>Reduce cost by leveraging your existing investments, saving </a:t>
            </a:r>
            <a:br>
              <a:rPr lang="en-US" sz="1632">
                <a:solidFill>
                  <a:prstClr val="black"/>
                </a:solidFill>
                <a:latin typeface="Segoe UI"/>
                <a:cs typeface="Segoe UI Semibold"/>
              </a:rPr>
            </a:br>
            <a:r>
              <a:rPr lang="en-US" sz="1632">
                <a:solidFill>
                  <a:prstClr val="black"/>
                </a:solidFill>
                <a:latin typeface="Segoe UI"/>
                <a:cs typeface="Segoe UI Semibold"/>
              </a:rPr>
              <a:t>on development costs, </a:t>
            </a:r>
            <a:br>
              <a:rPr lang="en-US" sz="1632">
                <a:solidFill>
                  <a:prstClr val="black"/>
                </a:solidFill>
                <a:latin typeface="Segoe UI"/>
                <a:cs typeface="Segoe UI Semibold"/>
              </a:rPr>
            </a:br>
            <a:r>
              <a:rPr lang="en-US" sz="1632">
                <a:solidFill>
                  <a:prstClr val="black"/>
                </a:solidFill>
                <a:latin typeface="Segoe UI"/>
                <a:cs typeface="Segoe UI Semibold"/>
              </a:rPr>
              <a:t>and democratizing </a:t>
            </a:r>
            <a:br>
              <a:rPr lang="en-US" sz="1632">
                <a:solidFill>
                  <a:prstClr val="black"/>
                </a:solidFill>
                <a:latin typeface="Segoe UI"/>
                <a:cs typeface="Segoe UI Semibold"/>
              </a:rPr>
            </a:br>
            <a:r>
              <a:rPr lang="en-US" sz="1632">
                <a:solidFill>
                  <a:prstClr val="black"/>
                </a:solidFill>
                <a:latin typeface="Segoe UI"/>
                <a:cs typeface="Segoe UI Semibold"/>
              </a:rPr>
              <a:t>app development</a:t>
            </a:r>
          </a:p>
        </p:txBody>
      </p:sp>
      <p:sp>
        <p:nvSpPr>
          <p:cNvPr id="69" name="Textfeld 115">
            <a:extLst>
              <a:ext uri="{FF2B5EF4-FFF2-40B4-BE49-F238E27FC236}">
                <a16:creationId xmlns:a16="http://schemas.microsoft.com/office/drawing/2014/main" id="{B2500883-49DA-5471-B16F-20E60386ADF8}"/>
              </a:ext>
            </a:extLst>
          </p:cNvPr>
          <p:cNvSpPr txBox="1"/>
          <p:nvPr/>
        </p:nvSpPr>
        <p:spPr>
          <a:xfrm>
            <a:off x="9439625" y="3353709"/>
            <a:ext cx="2490860" cy="2623711"/>
          </a:xfrm>
          <a:prstGeom prst="rect">
            <a:avLst/>
          </a:prstGeom>
          <a:noFill/>
        </p:spPr>
        <p:txBody>
          <a:bodyPr wrap="square">
            <a:spAutoFit/>
          </a:bodyPr>
          <a:lstStyle/>
          <a:p>
            <a:pPr algn="ctr" defTabSz="932597">
              <a:defRPr/>
            </a:pPr>
            <a:r>
              <a:rPr lang="en-US" sz="1632" b="1" dirty="0">
                <a:solidFill>
                  <a:prstClr val="black"/>
                </a:solidFill>
                <a:latin typeface="Segoe UI Semibold" panose="020B0702040204020203" pitchFamily="34" charset="0"/>
                <a:cs typeface="Segoe UI Semibold" panose="020B0702040204020203" pitchFamily="34" charset="0"/>
              </a:rPr>
              <a:t>Effortless integration </a:t>
            </a:r>
            <a:br>
              <a:rPr lang="en-US" sz="1632" b="1" dirty="0">
                <a:solidFill>
                  <a:prstClr val="black"/>
                </a:solidFill>
                <a:latin typeface="Segoe UI Semibold" panose="020B0702040204020203" pitchFamily="34" charset="0"/>
                <a:cs typeface="Segoe UI Semibold" panose="020B0702040204020203" pitchFamily="34" charset="0"/>
              </a:rPr>
            </a:br>
            <a:r>
              <a:rPr lang="en-US" sz="1632" b="1" dirty="0">
                <a:solidFill>
                  <a:prstClr val="black"/>
                </a:solidFill>
                <a:latin typeface="Segoe UI Semibold" panose="020B0702040204020203" pitchFamily="34" charset="0"/>
                <a:cs typeface="Segoe UI Semibold" panose="020B0702040204020203" pitchFamily="34" charset="0"/>
              </a:rPr>
              <a:t>and extensibility</a:t>
            </a:r>
          </a:p>
          <a:p>
            <a:pPr algn="ctr" defTabSz="932597">
              <a:defRPr/>
            </a:pPr>
            <a:endParaRPr lang="en-US" sz="1428" b="1" dirty="0">
              <a:solidFill>
                <a:prstClr val="black"/>
              </a:solidFill>
              <a:latin typeface="Segoe UI"/>
            </a:endParaRPr>
          </a:p>
          <a:p>
            <a:pPr algn="ctr" defTabSz="932597">
              <a:defRPr/>
            </a:pPr>
            <a:r>
              <a:rPr lang="en-US" sz="1632" dirty="0">
                <a:solidFill>
                  <a:prstClr val="black"/>
                </a:solidFill>
                <a:latin typeface="Segoe UI"/>
                <a:cs typeface="Segoe UI Semibold"/>
              </a:rPr>
              <a:t>Over 900 out of the box connectors and integration with Azure services make it simple to integrate and extend your Power Apps solutions</a:t>
            </a:r>
          </a:p>
        </p:txBody>
      </p:sp>
      <p:sp>
        <p:nvSpPr>
          <p:cNvPr id="65" name="Textfeld 16">
            <a:extLst>
              <a:ext uri="{FF2B5EF4-FFF2-40B4-BE49-F238E27FC236}">
                <a16:creationId xmlns:a16="http://schemas.microsoft.com/office/drawing/2014/main" id="{1FB2F039-D1FD-A8A1-C4A6-0132DFE6A1AE}"/>
              </a:ext>
            </a:extLst>
          </p:cNvPr>
          <p:cNvSpPr txBox="1"/>
          <p:nvPr/>
        </p:nvSpPr>
        <p:spPr>
          <a:xfrm>
            <a:off x="600855" y="3353709"/>
            <a:ext cx="2574725" cy="2591666"/>
          </a:xfrm>
          <a:prstGeom prst="rect">
            <a:avLst/>
          </a:prstGeom>
          <a:noFill/>
        </p:spPr>
        <p:txBody>
          <a:bodyPr wrap="square">
            <a:spAutoFit/>
          </a:bodyPr>
          <a:lstStyle/>
          <a:p>
            <a:pPr algn="ctr" defTabSz="932597">
              <a:defRPr/>
            </a:pPr>
            <a:r>
              <a:rPr lang="en-US" sz="1632" b="1">
                <a:solidFill>
                  <a:prstClr val="black"/>
                </a:solidFill>
                <a:latin typeface="Segoe UI Semibold" panose="020B0702040204020203" pitchFamily="34" charset="0"/>
                <a:cs typeface="Segoe UI Semibold" panose="020B0702040204020203" pitchFamily="34" charset="0"/>
              </a:rPr>
              <a:t>Meet </a:t>
            </a:r>
            <a:br>
              <a:rPr lang="en-US" sz="1632" b="1">
                <a:solidFill>
                  <a:prstClr val="black"/>
                </a:solidFill>
                <a:latin typeface="Segoe UI Semibold" panose="020B0702040204020203" pitchFamily="34" charset="0"/>
                <a:cs typeface="Segoe UI Semibold" panose="020B0702040204020203" pitchFamily="34" charset="0"/>
              </a:rPr>
            </a:br>
            <a:r>
              <a:rPr lang="en-US" sz="1632" b="1">
                <a:solidFill>
                  <a:prstClr val="black"/>
                </a:solidFill>
                <a:latin typeface="Segoe UI Semibold" panose="020B0702040204020203" pitchFamily="34" charset="0"/>
                <a:cs typeface="Segoe UI Semibold" panose="020B0702040204020203" pitchFamily="34" charset="0"/>
              </a:rPr>
              <a:t>demand faster</a:t>
            </a:r>
          </a:p>
          <a:p>
            <a:pPr algn="ctr" defTabSz="932597">
              <a:defRPr/>
            </a:pPr>
            <a:br>
              <a:rPr lang="en-US" sz="1428" b="1">
                <a:solidFill>
                  <a:prstClr val="black"/>
                </a:solidFill>
                <a:latin typeface="Segoe UI"/>
              </a:rPr>
            </a:br>
            <a:r>
              <a:rPr lang="en-US" sz="1632">
                <a:solidFill>
                  <a:prstClr val="black"/>
                </a:solidFill>
                <a:latin typeface="Segoe UI"/>
              </a:rPr>
              <a:t>Build apps quickly with easy pro-dev customization, reusable components, and low code development and deployment tools</a:t>
            </a:r>
          </a:p>
          <a:p>
            <a:pPr algn="ctr" defTabSz="932597">
              <a:defRPr/>
            </a:pPr>
            <a:endParaRPr lang="en-US" sz="1428">
              <a:solidFill>
                <a:prstClr val="black"/>
              </a:solidFill>
              <a:latin typeface="Segoe UI"/>
            </a:endParaRPr>
          </a:p>
        </p:txBody>
      </p:sp>
      <p:sp>
        <p:nvSpPr>
          <p:cNvPr id="63" name="Textfeld 115">
            <a:extLst>
              <a:ext uri="{FF2B5EF4-FFF2-40B4-BE49-F238E27FC236}">
                <a16:creationId xmlns:a16="http://schemas.microsoft.com/office/drawing/2014/main" id="{5CFE2DD0-CC08-99EA-076B-82677485605A}"/>
              </a:ext>
            </a:extLst>
          </p:cNvPr>
          <p:cNvSpPr txBox="1"/>
          <p:nvPr/>
        </p:nvSpPr>
        <p:spPr>
          <a:xfrm>
            <a:off x="6507346" y="3353709"/>
            <a:ext cx="2490859" cy="2321341"/>
          </a:xfrm>
          <a:prstGeom prst="rect">
            <a:avLst/>
          </a:prstGeom>
          <a:noFill/>
        </p:spPr>
        <p:txBody>
          <a:bodyPr wrap="square">
            <a:spAutoFit/>
          </a:bodyPr>
          <a:lstStyle/>
          <a:p>
            <a:pPr algn="ctr" defTabSz="932597">
              <a:defRPr/>
            </a:pPr>
            <a:r>
              <a:rPr lang="en-US" sz="1632" b="1">
                <a:solidFill>
                  <a:prstClr val="black"/>
                </a:solidFill>
                <a:latin typeface="Segoe UI Semibold" panose="020B0702040204020203" pitchFamily="34" charset="0"/>
                <a:cs typeface="Segoe UI Semibold" panose="020B0702040204020203" pitchFamily="34" charset="0"/>
              </a:rPr>
              <a:t>Seamless app management</a:t>
            </a:r>
            <a:endParaRPr lang="en-US" sz="1428" b="1">
              <a:solidFill>
                <a:prstClr val="black"/>
              </a:solidFill>
              <a:latin typeface="Segoe UI"/>
            </a:endParaRPr>
          </a:p>
          <a:p>
            <a:pPr algn="ctr" defTabSz="932597">
              <a:defRPr/>
            </a:pPr>
            <a:endParaRPr lang="en-US" sz="1428" b="1">
              <a:solidFill>
                <a:prstClr val="black"/>
              </a:solidFill>
              <a:latin typeface="Segoe UI"/>
            </a:endParaRPr>
          </a:p>
          <a:p>
            <a:pPr algn="ctr" defTabSz="932597">
              <a:defRPr/>
            </a:pPr>
            <a:r>
              <a:rPr lang="en-US" sz="1632">
                <a:solidFill>
                  <a:prstClr val="black"/>
                </a:solidFill>
                <a:latin typeface="Segoe UI"/>
                <a:cs typeface="Segoe UI Semibold"/>
              </a:rPr>
              <a:t>Built-in security, governance, and compliance capabilities enable users to seamlessly manage solutions</a:t>
            </a:r>
          </a:p>
        </p:txBody>
      </p:sp>
      <p:sp>
        <p:nvSpPr>
          <p:cNvPr id="8" name="Oval 7">
            <a:extLst>
              <a:ext uri="{FF2B5EF4-FFF2-40B4-BE49-F238E27FC236}">
                <a16:creationId xmlns:a16="http://schemas.microsoft.com/office/drawing/2014/main" id="{BD763281-51AB-48E1-AD6F-A0AE4A592F68}"/>
              </a:ext>
              <a:ext uri="{C183D7F6-B498-43B3-948B-1728B52AA6E4}">
                <adec:decorative xmlns:adec="http://schemas.microsoft.com/office/drawing/2017/decorative" val="1"/>
              </a:ext>
            </a:extLst>
          </p:cNvPr>
          <p:cNvSpPr>
            <a:spLocks/>
          </p:cNvSpPr>
          <p:nvPr/>
        </p:nvSpPr>
        <p:spPr bwMode="auto">
          <a:xfrm>
            <a:off x="1212062" y="1855022"/>
            <a:ext cx="1352312" cy="1352312"/>
          </a:xfrm>
          <a:prstGeom prst="ellipse">
            <a:avLst/>
          </a:prstGeom>
          <a:solidFill>
            <a:srgbClr val="C03BC4"/>
          </a:solidFill>
          <a:ln w="38100">
            <a:solidFill>
              <a:srgbClr val="C03BC4"/>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defRPr/>
            </a:pPr>
            <a:endParaRPr lang="en-US" sz="1428">
              <a:gradFill>
                <a:gsLst>
                  <a:gs pos="0">
                    <a:srgbClr val="000000"/>
                  </a:gs>
                  <a:gs pos="100000">
                    <a:srgbClr val="000000"/>
                  </a:gs>
                </a:gsLst>
                <a:lin ang="5400000" scaled="1"/>
              </a:gradFill>
              <a:latin typeface="Segoe UI Semibold"/>
              <a:cs typeface="Segoe UI" pitchFamily="34" charset="0"/>
            </a:endParaRPr>
          </a:p>
        </p:txBody>
      </p:sp>
      <p:sp>
        <p:nvSpPr>
          <p:cNvPr id="9" name="Oval 8">
            <a:extLst>
              <a:ext uri="{FF2B5EF4-FFF2-40B4-BE49-F238E27FC236}">
                <a16:creationId xmlns:a16="http://schemas.microsoft.com/office/drawing/2014/main" id="{1E64A98A-D5AB-797B-1BF8-535E3404B374}"/>
              </a:ext>
              <a:ext uri="{C183D7F6-B498-43B3-948B-1728B52AA6E4}">
                <adec:decorative xmlns:adec="http://schemas.microsoft.com/office/drawing/2017/decorative" val="1"/>
              </a:ext>
            </a:extLst>
          </p:cNvPr>
          <p:cNvSpPr>
            <a:spLocks/>
          </p:cNvSpPr>
          <p:nvPr/>
        </p:nvSpPr>
        <p:spPr bwMode="auto">
          <a:xfrm>
            <a:off x="7076619" y="1855022"/>
            <a:ext cx="1352312" cy="1352312"/>
          </a:xfrm>
          <a:prstGeom prst="ellipse">
            <a:avLst/>
          </a:prstGeom>
          <a:solidFill>
            <a:srgbClr val="C03BC4"/>
          </a:solidFill>
          <a:ln w="38100">
            <a:solidFill>
              <a:srgbClr val="C03BC4"/>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defRPr/>
            </a:pPr>
            <a:endParaRPr lang="en-US" sz="1428">
              <a:gradFill>
                <a:gsLst>
                  <a:gs pos="0">
                    <a:srgbClr val="000000"/>
                  </a:gs>
                  <a:gs pos="100000">
                    <a:srgbClr val="000000"/>
                  </a:gs>
                </a:gsLst>
                <a:lin ang="5400000" scaled="1"/>
              </a:gradFill>
              <a:latin typeface="Segoe UI Semibold"/>
              <a:cs typeface="Segoe UI" pitchFamily="34" charset="0"/>
            </a:endParaRPr>
          </a:p>
        </p:txBody>
      </p:sp>
      <p:sp>
        <p:nvSpPr>
          <p:cNvPr id="10" name="Oval 9">
            <a:extLst>
              <a:ext uri="{FF2B5EF4-FFF2-40B4-BE49-F238E27FC236}">
                <a16:creationId xmlns:a16="http://schemas.microsoft.com/office/drawing/2014/main" id="{D82F8AFD-3750-8FFC-696B-80C4A5B121EF}"/>
              </a:ext>
              <a:ext uri="{C183D7F6-B498-43B3-948B-1728B52AA6E4}">
                <adec:decorative xmlns:adec="http://schemas.microsoft.com/office/drawing/2017/decorative" val="1"/>
              </a:ext>
            </a:extLst>
          </p:cNvPr>
          <p:cNvSpPr>
            <a:spLocks/>
          </p:cNvSpPr>
          <p:nvPr/>
        </p:nvSpPr>
        <p:spPr bwMode="auto">
          <a:xfrm>
            <a:off x="4144341" y="1855022"/>
            <a:ext cx="1352312" cy="1352312"/>
          </a:xfrm>
          <a:prstGeom prst="ellipse">
            <a:avLst/>
          </a:prstGeom>
          <a:solidFill>
            <a:srgbClr val="C03BC4"/>
          </a:solidFill>
          <a:ln w="38100">
            <a:solidFill>
              <a:srgbClr val="C03BC4"/>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defRPr/>
            </a:pPr>
            <a:endParaRPr lang="en-US" sz="1428">
              <a:gradFill>
                <a:gsLst>
                  <a:gs pos="0">
                    <a:srgbClr val="000000"/>
                  </a:gs>
                  <a:gs pos="100000">
                    <a:srgbClr val="000000"/>
                  </a:gs>
                </a:gsLst>
                <a:lin ang="5400000" scaled="1"/>
              </a:gradFill>
              <a:latin typeface="Segoe UI Semibold"/>
              <a:cs typeface="Segoe UI" pitchFamily="34" charset="0"/>
            </a:endParaRPr>
          </a:p>
        </p:txBody>
      </p:sp>
      <p:sp>
        <p:nvSpPr>
          <p:cNvPr id="12" name="Oval 11">
            <a:extLst>
              <a:ext uri="{FF2B5EF4-FFF2-40B4-BE49-F238E27FC236}">
                <a16:creationId xmlns:a16="http://schemas.microsoft.com/office/drawing/2014/main" id="{6CCBAB95-853A-6491-70B6-9894C1E3ABDF}"/>
              </a:ext>
              <a:ext uri="{C183D7F6-B498-43B3-948B-1728B52AA6E4}">
                <adec:decorative xmlns:adec="http://schemas.microsoft.com/office/drawing/2017/decorative" val="1"/>
              </a:ext>
            </a:extLst>
          </p:cNvPr>
          <p:cNvSpPr>
            <a:spLocks/>
          </p:cNvSpPr>
          <p:nvPr/>
        </p:nvSpPr>
        <p:spPr bwMode="auto">
          <a:xfrm>
            <a:off x="10008897" y="1855022"/>
            <a:ext cx="1352312" cy="1352312"/>
          </a:xfrm>
          <a:prstGeom prst="ellipse">
            <a:avLst/>
          </a:prstGeom>
          <a:solidFill>
            <a:srgbClr val="C03BC4"/>
          </a:solidFill>
          <a:ln w="38100">
            <a:solidFill>
              <a:srgbClr val="C03BC4"/>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defRPr/>
            </a:pPr>
            <a:endParaRPr lang="en-US" sz="1428">
              <a:gradFill>
                <a:gsLst>
                  <a:gs pos="0">
                    <a:srgbClr val="000000"/>
                  </a:gs>
                  <a:gs pos="100000">
                    <a:srgbClr val="000000"/>
                  </a:gs>
                </a:gsLst>
                <a:lin ang="5400000" scaled="1"/>
              </a:gradFill>
              <a:latin typeface="Segoe UI Semibold"/>
              <a:cs typeface="Segoe UI" pitchFamily="34" charset="0"/>
            </a:endParaRPr>
          </a:p>
        </p:txBody>
      </p:sp>
      <p:sp>
        <p:nvSpPr>
          <p:cNvPr id="43" name="TextBox 42">
            <a:extLst>
              <a:ext uri="{FF2B5EF4-FFF2-40B4-BE49-F238E27FC236}">
                <a16:creationId xmlns:a16="http://schemas.microsoft.com/office/drawing/2014/main" id="{57858777-CD10-21DF-5627-90045058072D}"/>
              </a:ext>
            </a:extLst>
          </p:cNvPr>
          <p:cNvSpPr txBox="1"/>
          <p:nvPr/>
        </p:nvSpPr>
        <p:spPr>
          <a:xfrm>
            <a:off x="227382" y="12661353"/>
            <a:ext cx="11276425" cy="606488"/>
          </a:xfrm>
          <a:prstGeom prst="rect">
            <a:avLst/>
          </a:prstGeom>
          <a:noFill/>
        </p:spPr>
        <p:txBody>
          <a:bodyPr wrap="square">
            <a:spAutoFit/>
          </a:bodyPr>
          <a:lstStyle/>
          <a:p>
            <a:pPr algn="ctr" defTabSz="932597">
              <a:defRPr/>
            </a:pPr>
            <a:r>
              <a:rPr lang="en-US" sz="1632" kern="0">
                <a:gradFill>
                  <a:gsLst>
                    <a:gs pos="100000">
                      <a:srgbClr val="000000"/>
                    </a:gs>
                    <a:gs pos="0">
                      <a:srgbClr val="000000"/>
                    </a:gs>
                  </a:gsLst>
                  <a:lin ang="2700000" scaled="1"/>
                </a:gradFill>
                <a:latin typeface="Segoe UI"/>
                <a:cs typeface="Segoe UI" pitchFamily="34" charset="0"/>
              </a:rPr>
              <a:t>Power Apps provides a low-code approach to rapidly build apps for any device, while seamlessly working with your Azure-based or external database services through a rich extensibility model. </a:t>
            </a:r>
          </a:p>
        </p:txBody>
      </p:sp>
      <p:sp>
        <p:nvSpPr>
          <p:cNvPr id="45" name="Chart_E999" title="Icon of a line graph with an arrow at the end pointing up">
            <a:extLst>
              <a:ext uri="{FF2B5EF4-FFF2-40B4-BE49-F238E27FC236}">
                <a16:creationId xmlns:a16="http://schemas.microsoft.com/office/drawing/2014/main" id="{F1AB83CF-7D21-F4A7-2FB7-80D11110F159}"/>
              </a:ext>
            </a:extLst>
          </p:cNvPr>
          <p:cNvSpPr>
            <a:spLocks noChangeAspect="1" noEditPoints="1"/>
          </p:cNvSpPr>
          <p:nvPr/>
        </p:nvSpPr>
        <p:spPr bwMode="auto">
          <a:xfrm>
            <a:off x="1489460" y="2132140"/>
            <a:ext cx="797515" cy="798076"/>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222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918">
              <a:gradFill>
                <a:gsLst>
                  <a:gs pos="0">
                    <a:srgbClr val="505050"/>
                  </a:gs>
                  <a:gs pos="100000">
                    <a:srgbClr val="505050"/>
                  </a:gs>
                </a:gsLst>
                <a:lin ang="5400000" scaled="1"/>
              </a:gradFill>
              <a:latin typeface="Calibri" panose="020F0502020204030204"/>
            </a:endParaRPr>
          </a:p>
        </p:txBody>
      </p:sp>
      <p:sp>
        <p:nvSpPr>
          <p:cNvPr id="46" name="money_2" title="Icon of a dollar sign with an arrow around it pointing clockwise">
            <a:extLst>
              <a:ext uri="{FF2B5EF4-FFF2-40B4-BE49-F238E27FC236}">
                <a16:creationId xmlns:a16="http://schemas.microsoft.com/office/drawing/2014/main" id="{65229142-8B4E-4200-BE8E-11D2F954A616}"/>
              </a:ext>
            </a:extLst>
          </p:cNvPr>
          <p:cNvSpPr>
            <a:spLocks noChangeAspect="1" noEditPoints="1"/>
          </p:cNvSpPr>
          <p:nvPr/>
        </p:nvSpPr>
        <p:spPr bwMode="auto">
          <a:xfrm>
            <a:off x="4342137" y="2059674"/>
            <a:ext cx="894373" cy="943008"/>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22225" cap="flat">
            <a:solidFill>
              <a:schemeClr val="bg1"/>
            </a:solidFill>
            <a:prstDash val="solid"/>
            <a:miter lim="800000"/>
            <a:headEnd/>
            <a:tailEnd/>
          </a:ln>
        </p:spPr>
        <p:txBody>
          <a:bodyPr vert="horz" wrap="square" lIns="93260" tIns="46630" rIns="93260" bIns="46630" numCol="1" anchor="t" anchorCtr="0" compatLnSpc="1">
            <a:prstTxWarp prst="textNoShape">
              <a:avLst/>
            </a:prstTxWarp>
          </a:bodyPr>
          <a:lstStyle/>
          <a:p>
            <a:pPr defTabSz="932597">
              <a:defRPr/>
            </a:pPr>
            <a:endParaRPr lang="en-US" sz="1836">
              <a:gradFill>
                <a:gsLst>
                  <a:gs pos="0">
                    <a:srgbClr val="505050"/>
                  </a:gs>
                  <a:gs pos="100000">
                    <a:srgbClr val="505050"/>
                  </a:gs>
                </a:gsLst>
                <a:lin ang="5400000" scaled="1"/>
              </a:gradFill>
              <a:latin typeface="Calibri" panose="020F0502020204030204"/>
            </a:endParaRPr>
          </a:p>
        </p:txBody>
      </p:sp>
      <p:sp>
        <p:nvSpPr>
          <p:cNvPr id="47" name="Freeform 96" title="Icon of a gear with a wrench">
            <a:extLst>
              <a:ext uri="{FF2B5EF4-FFF2-40B4-BE49-F238E27FC236}">
                <a16:creationId xmlns:a16="http://schemas.microsoft.com/office/drawing/2014/main" id="{8ADEB850-6B89-45E7-ABFD-8629B8120CCA}"/>
              </a:ext>
            </a:extLst>
          </p:cNvPr>
          <p:cNvSpPr>
            <a:spLocks noChangeAspect="1" noEditPoints="1"/>
          </p:cNvSpPr>
          <p:nvPr/>
        </p:nvSpPr>
        <p:spPr bwMode="auto">
          <a:xfrm>
            <a:off x="7305589" y="2119428"/>
            <a:ext cx="894373" cy="823503"/>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222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gradFill>
                <a:gsLst>
                  <a:gs pos="0">
                    <a:srgbClr val="505050"/>
                  </a:gs>
                  <a:gs pos="100000">
                    <a:srgbClr val="505050"/>
                  </a:gs>
                </a:gsLst>
              </a:gradFill>
              <a:latin typeface="Calibri" panose="020F0502020204030204"/>
            </a:endParaRPr>
          </a:p>
        </p:txBody>
      </p:sp>
      <p:sp>
        <p:nvSpPr>
          <p:cNvPr id="48" name="arrow_16" title="Icon of two arrows that crisscross">
            <a:extLst>
              <a:ext uri="{FF2B5EF4-FFF2-40B4-BE49-F238E27FC236}">
                <a16:creationId xmlns:a16="http://schemas.microsoft.com/office/drawing/2014/main" id="{ED4A9370-1602-1578-CD90-BEBE40032ECA}"/>
              </a:ext>
            </a:extLst>
          </p:cNvPr>
          <p:cNvSpPr>
            <a:spLocks noChangeAspect="1" noEditPoints="1"/>
          </p:cNvSpPr>
          <p:nvPr/>
        </p:nvSpPr>
        <p:spPr bwMode="auto">
          <a:xfrm>
            <a:off x="10216551" y="2185869"/>
            <a:ext cx="937003" cy="690621"/>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22225" cap="sq">
            <a:solidFill>
              <a:schemeClr val="bg1"/>
            </a:solidFill>
            <a:prstDash val="solid"/>
            <a:miter lim="800000"/>
            <a:headEnd/>
            <a:tailEnd/>
          </a:ln>
        </p:spPr>
        <p:txBody>
          <a:bodyPr vert="horz" wrap="square" lIns="93260" tIns="46630" rIns="93260" bIns="46630" numCol="1" anchor="t" anchorCtr="0" compatLnSpc="1">
            <a:prstTxWarp prst="textNoShape">
              <a:avLst/>
            </a:prstTxWarp>
          </a:bodyPr>
          <a:lstStyle/>
          <a:p>
            <a:pPr defTabSz="932597">
              <a:defRPr/>
            </a:pPr>
            <a:endParaRPr lang="en-US" sz="918">
              <a:gradFill>
                <a:gsLst>
                  <a:gs pos="0">
                    <a:srgbClr val="505050"/>
                  </a:gs>
                  <a:gs pos="100000">
                    <a:srgbClr val="505050"/>
                  </a:gs>
                </a:gsLst>
                <a:lin ang="5400000" scaled="1"/>
              </a:gradFill>
              <a:latin typeface="Calibri" panose="020F0502020204030204"/>
            </a:endParaRPr>
          </a:p>
        </p:txBody>
      </p:sp>
    </p:spTree>
    <p:extLst>
      <p:ext uri="{BB962C8B-B14F-4D97-AF65-F5344CB8AC3E}">
        <p14:creationId xmlns:p14="http://schemas.microsoft.com/office/powerpoint/2010/main" val="57586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42" presetClass="path" presetSubtype="0" decel="100000" fill="hold" grpId="1" nodeType="withEffect">
                                  <p:stCondLst>
                                    <p:cond delay="0"/>
                                  </p:stCondLst>
                                  <p:childTnLst>
                                    <p:animMotion origin="layout" path="M -4.58333E-6 2.22222E-6 L -4.58333E-6 0.03541 " pathEditMode="relative" rAng="0" ptsTypes="AA">
                                      <p:cBhvr>
                                        <p:cTn id="9" dur="500" spd="-100000" fill="hold"/>
                                        <p:tgtEl>
                                          <p:spTgt spid="4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83834F07-8D17-4304-8A33-F54FAB8E643F}"/>
              </a:ext>
            </a:extLst>
          </p:cNvPr>
          <p:cNvSpPr>
            <a:spLocks noGrp="1"/>
          </p:cNvSpPr>
          <p:nvPr>
            <p:ph type="title"/>
          </p:nvPr>
        </p:nvSpPr>
        <p:spPr/>
        <p:txBody>
          <a:bodyPr/>
          <a:lstStyle/>
          <a:p>
            <a:pPr lvl="0"/>
            <a:r>
              <a:rPr lang="en-US"/>
              <a:t>Low-code creation of reusable components</a:t>
            </a:r>
          </a:p>
        </p:txBody>
      </p:sp>
      <p:sp>
        <p:nvSpPr>
          <p:cNvPr id="15" name="light" title="Icon of a lightbulb">
            <a:extLst>
              <a:ext uri="{FF2B5EF4-FFF2-40B4-BE49-F238E27FC236}">
                <a16:creationId xmlns:a16="http://schemas.microsoft.com/office/drawing/2014/main" id="{8F18260A-B550-764D-B280-7A94DBE6781F}"/>
              </a:ext>
            </a:extLst>
          </p:cNvPr>
          <p:cNvSpPr>
            <a:spLocks noChangeAspect="1" noEditPoints="1"/>
          </p:cNvSpPr>
          <p:nvPr/>
        </p:nvSpPr>
        <p:spPr bwMode="auto">
          <a:xfrm>
            <a:off x="717647" y="2618163"/>
            <a:ext cx="298473" cy="443131"/>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C03BC4"/>
              </a:solidFill>
              <a:effectLst/>
              <a:uLnTx/>
              <a:uFillTx/>
              <a:latin typeface="Segoe UI"/>
              <a:ea typeface="+mn-ea"/>
              <a:cs typeface="+mn-cs"/>
            </a:endParaRPr>
          </a:p>
        </p:txBody>
      </p:sp>
      <p:sp>
        <p:nvSpPr>
          <p:cNvPr id="52" name="Text Placeholder 6">
            <a:extLst>
              <a:ext uri="{FF2B5EF4-FFF2-40B4-BE49-F238E27FC236}">
                <a16:creationId xmlns:a16="http://schemas.microsoft.com/office/drawing/2014/main" id="{9E54B8EC-22EA-462F-8DED-18E10BE421A8}"/>
              </a:ext>
            </a:extLst>
          </p:cNvPr>
          <p:cNvSpPr txBox="1">
            <a:spLocks/>
          </p:cNvSpPr>
          <p:nvPr/>
        </p:nvSpPr>
        <p:spPr>
          <a:xfrm>
            <a:off x="1319646" y="2593507"/>
            <a:ext cx="4902046"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tx2"/>
                </a:solidFill>
                <a:effectLst/>
                <a:uLnTx/>
                <a:uFillTx/>
                <a:latin typeface="Segoe UI"/>
                <a:ea typeface="+mn-ea"/>
                <a:cs typeface="Segoe UI Light" panose="020B0502040204020203" pitchFamily="34" charset="0"/>
              </a:rPr>
              <a:t>Quickly develop reusable, embeddable components with the low-code canvas</a:t>
            </a:r>
          </a:p>
        </p:txBody>
      </p:sp>
      <p:sp>
        <p:nvSpPr>
          <p:cNvPr id="25" name="transform" title="Icon of a circle and a square with two curved lines making a cycle">
            <a:extLst>
              <a:ext uri="{FF2B5EF4-FFF2-40B4-BE49-F238E27FC236}">
                <a16:creationId xmlns:a16="http://schemas.microsoft.com/office/drawing/2014/main" id="{2309C353-67EB-924A-83D2-2B585EA72C87}"/>
              </a:ext>
            </a:extLst>
          </p:cNvPr>
          <p:cNvSpPr>
            <a:spLocks noChangeAspect="1" noEditPoints="1"/>
          </p:cNvSpPr>
          <p:nvPr/>
        </p:nvSpPr>
        <p:spPr bwMode="auto">
          <a:xfrm>
            <a:off x="684003" y="3592782"/>
            <a:ext cx="365760" cy="457199"/>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12700" cap="flat">
            <a:solidFill>
              <a:srgbClr val="C03B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C03BC4"/>
              </a:solidFill>
              <a:effectLst/>
              <a:uLnTx/>
              <a:uFillTx/>
              <a:latin typeface="Segoe UI"/>
              <a:ea typeface="+mn-ea"/>
              <a:cs typeface="+mn-cs"/>
            </a:endParaRPr>
          </a:p>
        </p:txBody>
      </p:sp>
      <p:sp>
        <p:nvSpPr>
          <p:cNvPr id="53" name="Text Placeholder 6">
            <a:extLst>
              <a:ext uri="{FF2B5EF4-FFF2-40B4-BE49-F238E27FC236}">
                <a16:creationId xmlns:a16="http://schemas.microsoft.com/office/drawing/2014/main" id="{2DBB5D01-5C0A-4A93-B3F3-10C3B02319C9}"/>
              </a:ext>
            </a:extLst>
          </p:cNvPr>
          <p:cNvSpPr txBox="1">
            <a:spLocks/>
          </p:cNvSpPr>
          <p:nvPr/>
        </p:nvSpPr>
        <p:spPr>
          <a:xfrm>
            <a:off x="1319645" y="3575160"/>
            <a:ext cx="5240567"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chemeClr val="tx2"/>
                </a:solidFill>
                <a:effectLst/>
                <a:uLnTx/>
                <a:uFillTx/>
                <a:latin typeface="Segoe UI"/>
                <a:ea typeface="+mn-ea"/>
                <a:cs typeface="Segoe UI Light" panose="020B0502040204020203" pitchFamily="34" charset="0"/>
              </a:rPr>
              <a:t>Reuse within and across apps; compose with pro-dev components</a:t>
            </a:r>
          </a:p>
        </p:txBody>
      </p:sp>
      <p:sp>
        <p:nvSpPr>
          <p:cNvPr id="29" name="speedometer_2" title="Icon of a spedometer showing fast speed">
            <a:extLst>
              <a:ext uri="{FF2B5EF4-FFF2-40B4-BE49-F238E27FC236}">
                <a16:creationId xmlns:a16="http://schemas.microsoft.com/office/drawing/2014/main" id="{BEB9C279-6BF5-864E-AB62-90F1A8FFF925}"/>
              </a:ext>
            </a:extLst>
          </p:cNvPr>
          <p:cNvSpPr>
            <a:spLocks noChangeAspect="1" noEditPoints="1"/>
          </p:cNvSpPr>
          <p:nvPr/>
        </p:nvSpPr>
        <p:spPr bwMode="auto">
          <a:xfrm>
            <a:off x="684003" y="4584094"/>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2700"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C03BC4"/>
              </a:solidFill>
              <a:effectLst/>
              <a:uLnTx/>
              <a:uFillTx/>
              <a:latin typeface="Segoe UI"/>
              <a:ea typeface="+mn-ea"/>
              <a:cs typeface="+mn-cs"/>
            </a:endParaRPr>
          </a:p>
        </p:txBody>
      </p:sp>
      <p:sp>
        <p:nvSpPr>
          <p:cNvPr id="56" name="Text Placeholder 6">
            <a:extLst>
              <a:ext uri="{FF2B5EF4-FFF2-40B4-BE49-F238E27FC236}">
                <a16:creationId xmlns:a16="http://schemas.microsoft.com/office/drawing/2014/main" id="{B6E46599-D39A-4C62-867B-B67E1B9F9B46}"/>
              </a:ext>
            </a:extLst>
          </p:cNvPr>
          <p:cNvSpPr txBox="1">
            <a:spLocks/>
          </p:cNvSpPr>
          <p:nvPr/>
        </p:nvSpPr>
        <p:spPr>
          <a:xfrm>
            <a:off x="1319646" y="4510242"/>
            <a:ext cx="4694656"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2600"/>
              </a:spcAft>
              <a:buClrTx/>
              <a:buSzPct val="90000"/>
              <a:buFont typeface="Wingdings" panose="05000000000000000000" pitchFamily="2" charset="2"/>
              <a:buNone/>
              <a:tabLst/>
              <a:defRPr sz="1800" b="0" i="0" kern="1200" spc="0" baseline="0">
                <a:solidFill>
                  <a:srgbClr val="000000"/>
                </a:solidFill>
                <a:latin typeface="Segoe UI Light" panose="020B0502040204020203" pitchFamily="34" charset="0"/>
                <a:ea typeface="+mn-ea"/>
                <a:cs typeface="Segoe UI Light" panose="020B0502040204020203"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3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chemeClr val="tx2"/>
                </a:solidFill>
                <a:effectLst/>
                <a:uLnTx/>
                <a:uFillTx/>
                <a:latin typeface="Segoe UI"/>
                <a:ea typeface="+mn-ea"/>
                <a:cs typeface="Segoe UI Light" panose="020B0502040204020203" pitchFamily="34" charset="0"/>
              </a:rPr>
              <a:t>Enable faster and more consistent development when many makers are using the same components</a:t>
            </a:r>
          </a:p>
        </p:txBody>
      </p:sp>
      <p:grpSp>
        <p:nvGrpSpPr>
          <p:cNvPr id="27" name="Group 26">
            <a:extLst>
              <a:ext uri="{FF2B5EF4-FFF2-40B4-BE49-F238E27FC236}">
                <a16:creationId xmlns:a16="http://schemas.microsoft.com/office/drawing/2014/main" id="{1BF41AD3-ECB6-0049-82BB-58C67816A053}"/>
              </a:ext>
              <a:ext uri="{C183D7F6-B498-43B3-948B-1728B52AA6E4}">
                <adec:decorative xmlns:adec="http://schemas.microsoft.com/office/drawing/2017/decorative" val="1"/>
              </a:ext>
            </a:extLst>
          </p:cNvPr>
          <p:cNvGrpSpPr/>
          <p:nvPr/>
        </p:nvGrpSpPr>
        <p:grpSpPr>
          <a:xfrm>
            <a:off x="1289730" y="3351008"/>
            <a:ext cx="4752851" cy="930995"/>
            <a:chOff x="644427" y="3058777"/>
            <a:chExt cx="4568596" cy="930995"/>
          </a:xfrm>
        </p:grpSpPr>
        <p:cxnSp>
          <p:nvCxnSpPr>
            <p:cNvPr id="28" name="Straight Connector 27">
              <a:extLst>
                <a:ext uri="{FF2B5EF4-FFF2-40B4-BE49-F238E27FC236}">
                  <a16:creationId xmlns:a16="http://schemas.microsoft.com/office/drawing/2014/main" id="{BAFC87DE-8F21-F349-94D9-FD290B6CAE9B}"/>
                </a:ext>
              </a:extLst>
            </p:cNvPr>
            <p:cNvCxnSpPr>
              <a:cxnSpLocks/>
            </p:cNvCxnSpPr>
            <p:nvPr/>
          </p:nvCxnSpPr>
          <p:spPr>
            <a:xfrm>
              <a:off x="652727" y="3058777"/>
              <a:ext cx="4560296"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67BC6E-AF02-324C-BDE3-C980FE57B56C}"/>
                </a:ext>
              </a:extLst>
            </p:cNvPr>
            <p:cNvCxnSpPr>
              <a:cxnSpLocks/>
            </p:cNvCxnSpPr>
            <p:nvPr/>
          </p:nvCxnSpPr>
          <p:spPr>
            <a:xfrm>
              <a:off x="644427" y="3989772"/>
              <a:ext cx="4560296"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descr="Images of a cell phone, laptops, tablet">
            <a:extLst>
              <a:ext uri="{FF2B5EF4-FFF2-40B4-BE49-F238E27FC236}">
                <a16:creationId xmlns:a16="http://schemas.microsoft.com/office/drawing/2014/main" id="{EB2918FD-17CA-344E-AEF5-EA237E2F87E5}"/>
              </a:ext>
            </a:extLst>
          </p:cNvPr>
          <p:cNvGrpSpPr/>
          <p:nvPr/>
        </p:nvGrpSpPr>
        <p:grpSpPr>
          <a:xfrm>
            <a:off x="6080125" y="2354323"/>
            <a:ext cx="6356350" cy="2908834"/>
            <a:chOff x="6080125" y="2343813"/>
            <a:chExt cx="6356350" cy="2908834"/>
          </a:xfrm>
        </p:grpSpPr>
        <p:grpSp>
          <p:nvGrpSpPr>
            <p:cNvPr id="11" name="Group 10">
              <a:extLst>
                <a:ext uri="{FF2B5EF4-FFF2-40B4-BE49-F238E27FC236}">
                  <a16:creationId xmlns:a16="http://schemas.microsoft.com/office/drawing/2014/main" id="{78CAAB33-A369-4449-ACC7-90ABD9C432FD}"/>
                </a:ext>
              </a:extLst>
            </p:cNvPr>
            <p:cNvGrpSpPr/>
            <p:nvPr/>
          </p:nvGrpSpPr>
          <p:grpSpPr>
            <a:xfrm>
              <a:off x="6080125" y="2343813"/>
              <a:ext cx="6356350" cy="2908834"/>
              <a:chOff x="6080125" y="2317688"/>
              <a:chExt cx="6356350" cy="2908834"/>
            </a:xfrm>
          </p:grpSpPr>
          <p:pic>
            <p:nvPicPr>
              <p:cNvPr id="12290" name="Picture 2" descr="Four Windows 10 Pro devices at different angles">
                <a:extLst>
                  <a:ext uri="{FF2B5EF4-FFF2-40B4-BE49-F238E27FC236}">
                    <a16:creationId xmlns:a16="http://schemas.microsoft.com/office/drawing/2014/main" id="{D6C51C3D-805A-264C-9F40-AB2AF66AD38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26"/>
              <a:stretch/>
            </p:blipFill>
            <p:spPr bwMode="auto">
              <a:xfrm>
                <a:off x="6092982" y="2317688"/>
                <a:ext cx="6343493" cy="29088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9DD6725-A357-244E-AFE3-303CD7B3945C}"/>
                  </a:ext>
                </a:extLst>
              </p:cNvPr>
              <p:cNvSpPr/>
              <p:nvPr/>
            </p:nvSpPr>
            <p:spPr bwMode="auto">
              <a:xfrm>
                <a:off x="6080125" y="2759074"/>
                <a:ext cx="1584325" cy="1539875"/>
              </a:xfrm>
              <a:custGeom>
                <a:avLst/>
                <a:gdLst>
                  <a:gd name="connsiteX0" fmla="*/ 0 w 1371600"/>
                  <a:gd name="connsiteY0" fmla="*/ 0 h 1651000"/>
                  <a:gd name="connsiteX1" fmla="*/ 1371600 w 1371600"/>
                  <a:gd name="connsiteY1" fmla="*/ 0 h 1651000"/>
                  <a:gd name="connsiteX2" fmla="*/ 1371600 w 1371600"/>
                  <a:gd name="connsiteY2" fmla="*/ 1651000 h 1651000"/>
                  <a:gd name="connsiteX3" fmla="*/ 0 w 1371600"/>
                  <a:gd name="connsiteY3" fmla="*/ 1651000 h 1651000"/>
                  <a:gd name="connsiteX4" fmla="*/ 0 w 1371600"/>
                  <a:gd name="connsiteY4" fmla="*/ 0 h 1651000"/>
                  <a:gd name="connsiteX0" fmla="*/ 0 w 1371600"/>
                  <a:gd name="connsiteY0" fmla="*/ 0 h 1651000"/>
                  <a:gd name="connsiteX1" fmla="*/ 1371600 w 1371600"/>
                  <a:gd name="connsiteY1" fmla="*/ 0 h 1651000"/>
                  <a:gd name="connsiteX2" fmla="*/ 1231900 w 1371600"/>
                  <a:gd name="connsiteY2" fmla="*/ 1647825 h 1651000"/>
                  <a:gd name="connsiteX3" fmla="*/ 0 w 1371600"/>
                  <a:gd name="connsiteY3" fmla="*/ 1651000 h 1651000"/>
                  <a:gd name="connsiteX4" fmla="*/ 0 w 1371600"/>
                  <a:gd name="connsiteY4" fmla="*/ 0 h 1651000"/>
                  <a:gd name="connsiteX0" fmla="*/ 0 w 1679575"/>
                  <a:gd name="connsiteY0" fmla="*/ 0 h 1651000"/>
                  <a:gd name="connsiteX1" fmla="*/ 1679575 w 1679575"/>
                  <a:gd name="connsiteY1" fmla="*/ 12700 h 1651000"/>
                  <a:gd name="connsiteX2" fmla="*/ 1231900 w 1679575"/>
                  <a:gd name="connsiteY2" fmla="*/ 1647825 h 1651000"/>
                  <a:gd name="connsiteX3" fmla="*/ 0 w 1679575"/>
                  <a:gd name="connsiteY3" fmla="*/ 1651000 h 1651000"/>
                  <a:gd name="connsiteX4" fmla="*/ 0 w 1679575"/>
                  <a:gd name="connsiteY4" fmla="*/ 0 h 1651000"/>
                  <a:gd name="connsiteX0" fmla="*/ 0 w 1679575"/>
                  <a:gd name="connsiteY0" fmla="*/ 365125 h 1638300"/>
                  <a:gd name="connsiteX1" fmla="*/ 1679575 w 1679575"/>
                  <a:gd name="connsiteY1" fmla="*/ 0 h 1638300"/>
                  <a:gd name="connsiteX2" fmla="*/ 1231900 w 1679575"/>
                  <a:gd name="connsiteY2" fmla="*/ 1635125 h 1638300"/>
                  <a:gd name="connsiteX3" fmla="*/ 0 w 1679575"/>
                  <a:gd name="connsiteY3" fmla="*/ 1638300 h 1638300"/>
                  <a:gd name="connsiteX4" fmla="*/ 0 w 1679575"/>
                  <a:gd name="connsiteY4" fmla="*/ 365125 h 1638300"/>
                  <a:gd name="connsiteX0" fmla="*/ 63500 w 1679575"/>
                  <a:gd name="connsiteY0" fmla="*/ 101600 h 1638300"/>
                  <a:gd name="connsiteX1" fmla="*/ 1679575 w 1679575"/>
                  <a:gd name="connsiteY1" fmla="*/ 0 h 1638300"/>
                  <a:gd name="connsiteX2" fmla="*/ 1231900 w 1679575"/>
                  <a:gd name="connsiteY2" fmla="*/ 1635125 h 1638300"/>
                  <a:gd name="connsiteX3" fmla="*/ 0 w 1679575"/>
                  <a:gd name="connsiteY3" fmla="*/ 1638300 h 1638300"/>
                  <a:gd name="connsiteX4" fmla="*/ 63500 w 1679575"/>
                  <a:gd name="connsiteY4" fmla="*/ 101600 h 1638300"/>
                  <a:gd name="connsiteX0" fmla="*/ 0 w 1616075"/>
                  <a:gd name="connsiteY0" fmla="*/ 101600 h 1635125"/>
                  <a:gd name="connsiteX1" fmla="*/ 1616075 w 1616075"/>
                  <a:gd name="connsiteY1" fmla="*/ 0 h 1635125"/>
                  <a:gd name="connsiteX2" fmla="*/ 1168400 w 1616075"/>
                  <a:gd name="connsiteY2" fmla="*/ 1635125 h 1635125"/>
                  <a:gd name="connsiteX3" fmla="*/ 0 w 1616075"/>
                  <a:gd name="connsiteY3" fmla="*/ 1631950 h 1635125"/>
                  <a:gd name="connsiteX4" fmla="*/ 0 w 1616075"/>
                  <a:gd name="connsiteY4" fmla="*/ 101600 h 1635125"/>
                  <a:gd name="connsiteX0" fmla="*/ 0 w 1584325"/>
                  <a:gd name="connsiteY0" fmla="*/ 6350 h 1539875"/>
                  <a:gd name="connsiteX1" fmla="*/ 1584325 w 1584325"/>
                  <a:gd name="connsiteY1" fmla="*/ 0 h 1539875"/>
                  <a:gd name="connsiteX2" fmla="*/ 1168400 w 1584325"/>
                  <a:gd name="connsiteY2" fmla="*/ 1539875 h 1539875"/>
                  <a:gd name="connsiteX3" fmla="*/ 0 w 1584325"/>
                  <a:gd name="connsiteY3" fmla="*/ 1536700 h 1539875"/>
                  <a:gd name="connsiteX4" fmla="*/ 0 w 1584325"/>
                  <a:gd name="connsiteY4" fmla="*/ 6350 h 153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5" h="1539875">
                    <a:moveTo>
                      <a:pt x="0" y="6350"/>
                    </a:moveTo>
                    <a:lnTo>
                      <a:pt x="1584325" y="0"/>
                    </a:lnTo>
                    <a:lnTo>
                      <a:pt x="1168400" y="1539875"/>
                    </a:lnTo>
                    <a:lnTo>
                      <a:pt x="0" y="1536700"/>
                    </a:lnTo>
                    <a:lnTo>
                      <a:pt x="0" y="6350"/>
                    </a:lnTo>
                    <a:close/>
                  </a:path>
                </a:pathLst>
              </a:cu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E3867B94-1CEA-994D-892B-184445CBA8D4}"/>
                </a:ext>
              </a:extLst>
            </p:cNvPr>
            <p:cNvGrpSpPr/>
            <p:nvPr/>
          </p:nvGrpSpPr>
          <p:grpSpPr>
            <a:xfrm>
              <a:off x="6085494" y="2749562"/>
              <a:ext cx="1208688" cy="1419050"/>
              <a:chOff x="8612582" y="4435642"/>
              <a:chExt cx="1569262" cy="1842380"/>
            </a:xfrm>
          </p:grpSpPr>
          <p:pic>
            <p:nvPicPr>
              <p:cNvPr id="13" name="Picture 12" descr="A picture containing text, electronics, cellphone, indoor&#10;&#10;Description automatically generated">
                <a:extLst>
                  <a:ext uri="{FF2B5EF4-FFF2-40B4-BE49-F238E27FC236}">
                    <a16:creationId xmlns:a16="http://schemas.microsoft.com/office/drawing/2014/main" id="{D27940D3-B49C-5647-9F27-B66352035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12582" y="4957011"/>
                <a:ext cx="1569262" cy="1321011"/>
              </a:xfrm>
              <a:prstGeom prst="rect">
                <a:avLst/>
              </a:prstGeom>
            </p:spPr>
          </p:pic>
          <p:pic>
            <p:nvPicPr>
              <p:cNvPr id="37" name="Picture 36" descr="A picture containing text, electronics, cellphone, indoor&#10;&#10;Description automatically generated">
                <a:extLst>
                  <a:ext uri="{FF2B5EF4-FFF2-40B4-BE49-F238E27FC236}">
                    <a16:creationId xmlns:a16="http://schemas.microsoft.com/office/drawing/2014/main" id="{43654757-8989-2044-B52A-EF281C116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8181" y="4435642"/>
                <a:ext cx="847023" cy="790876"/>
              </a:xfrm>
              <a:prstGeom prst="rect">
                <a:avLst/>
              </a:prstGeom>
            </p:spPr>
          </p:pic>
        </p:grpSp>
      </p:grpSp>
    </p:spTree>
    <p:extLst>
      <p:ext uri="{BB962C8B-B14F-4D97-AF65-F5344CB8AC3E}">
        <p14:creationId xmlns:p14="http://schemas.microsoft.com/office/powerpoint/2010/main" val="325434726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9" name="Title 1">
            <a:extLst>
              <a:ext uri="{FF2B5EF4-FFF2-40B4-BE49-F238E27FC236}">
                <a16:creationId xmlns:a16="http://schemas.microsoft.com/office/drawing/2014/main" id="{97721B64-49CE-F559-164E-9A4E31E4479D}"/>
              </a:ext>
            </a:extLst>
          </p:cNvPr>
          <p:cNvSpPr>
            <a:spLocks noGrp="1"/>
          </p:cNvSpPr>
          <p:nvPr>
            <p:ph type="title"/>
          </p:nvPr>
        </p:nvSpPr>
        <p:spPr>
          <a:xfrm>
            <a:off x="596951" y="3093607"/>
            <a:ext cx="9327356" cy="508524"/>
          </a:xfrm>
        </p:spPr>
        <p:txBody>
          <a:bodyPr/>
          <a:lstStyle/>
          <a:p>
            <a:r>
              <a:rPr lang="en-US" sz="3600"/>
              <a:t>Extensibility</a:t>
            </a:r>
          </a:p>
        </p:txBody>
      </p:sp>
      <p:cxnSp>
        <p:nvCxnSpPr>
          <p:cNvPr id="10" name="Straight Connector 9">
            <a:extLst>
              <a:ext uri="{FF2B5EF4-FFF2-40B4-BE49-F238E27FC236}">
                <a16:creationId xmlns:a16="http://schemas.microsoft.com/office/drawing/2014/main" id="{F27F459A-945A-3BFE-902C-38B00CA95C4F}"/>
              </a:ext>
              <a:ext uri="{C183D7F6-B498-43B3-948B-1728B52AA6E4}">
                <adec:decorative xmlns:adec="http://schemas.microsoft.com/office/drawing/2017/decorative" val="1"/>
              </a:ext>
            </a:extLst>
          </p:cNvPr>
          <p:cNvCxnSpPr>
            <a:cxnSpLocks/>
          </p:cNvCxnSpPr>
          <p:nvPr/>
        </p:nvCxnSpPr>
        <p:spPr>
          <a:xfrm>
            <a:off x="3639971" y="2838202"/>
            <a:ext cx="0" cy="1270660"/>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sp>
        <p:nvSpPr>
          <p:cNvPr id="11" name="Text Placeholder 2">
            <a:extLst>
              <a:ext uri="{FF2B5EF4-FFF2-40B4-BE49-F238E27FC236}">
                <a16:creationId xmlns:a16="http://schemas.microsoft.com/office/drawing/2014/main" id="{4FF3CB81-363F-94C2-44B9-14FFDB70AE16}"/>
              </a:ext>
            </a:extLst>
          </p:cNvPr>
          <p:cNvSpPr txBox="1">
            <a:spLocks/>
          </p:cNvSpPr>
          <p:nvPr/>
        </p:nvSpPr>
        <p:spPr>
          <a:xfrm>
            <a:off x="4096258" y="3165755"/>
            <a:ext cx="3941524" cy="615553"/>
          </a:xfrm>
          <a:prstGeom prst="rect">
            <a:avLst/>
          </a:prstGeom>
        </p:spPr>
        <p:txBody>
          <a:bodyPr vert="horz" wrap="square" lIns="0" tIns="0" rIns="0" bIns="0" rtlCol="0" anchor="t">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en-US" sz="2000" dirty="0">
                <a:solidFill>
                  <a:schemeClr val="tx1"/>
                </a:solidFill>
              </a:rPr>
              <a:t>Low code is for professional developers too</a:t>
            </a:r>
          </a:p>
        </p:txBody>
      </p:sp>
    </p:spTree>
    <p:extLst>
      <p:ext uri="{BB962C8B-B14F-4D97-AF65-F5344CB8AC3E}">
        <p14:creationId xmlns:p14="http://schemas.microsoft.com/office/powerpoint/2010/main" val="67843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CB27D-906A-9C49-063D-71D13D53195C}"/>
              </a:ext>
              <a:ext uri="{C183D7F6-B498-43B3-948B-1728B52AA6E4}">
                <adec:decorative xmlns:adec="http://schemas.microsoft.com/office/drawing/2017/decorative" val="1"/>
              </a:ext>
            </a:extLst>
          </p:cNvPr>
          <p:cNvSpPr/>
          <p:nvPr/>
        </p:nvSpPr>
        <p:spPr bwMode="auto">
          <a:xfrm>
            <a:off x="4877620" y="-1"/>
            <a:ext cx="7557973" cy="6994526"/>
          </a:xfrm>
          <a:prstGeom prst="rect">
            <a:avLst/>
          </a:prstGeom>
          <a:solidFill>
            <a:srgbClr val="F4F3F5"/>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GB" sz="2040" kern="0" err="1">
              <a:solidFill>
                <a:srgbClr val="000000"/>
              </a:solidFill>
              <a:latin typeface="Segoe UI"/>
              <a:ea typeface="Segoe UI" pitchFamily="34" charset="0"/>
              <a:cs typeface="Segoe UI" pitchFamily="34" charset="0"/>
            </a:endParaRPr>
          </a:p>
        </p:txBody>
      </p:sp>
      <p:grpSp>
        <p:nvGrpSpPr>
          <p:cNvPr id="7" name="Group 6" descr="Video showing how to utilize pro developer tools">
            <a:extLst>
              <a:ext uri="{FF2B5EF4-FFF2-40B4-BE49-F238E27FC236}">
                <a16:creationId xmlns:a16="http://schemas.microsoft.com/office/drawing/2014/main" id="{E8B9B6FC-3717-0CF2-E6BC-B27543585924}"/>
              </a:ext>
            </a:extLst>
          </p:cNvPr>
          <p:cNvGrpSpPr/>
          <p:nvPr/>
        </p:nvGrpSpPr>
        <p:grpSpPr>
          <a:xfrm>
            <a:off x="5540311" y="1564877"/>
            <a:ext cx="6265844" cy="3864770"/>
            <a:chOff x="5956598" y="2323028"/>
            <a:chExt cx="5495544" cy="3108960"/>
          </a:xfrm>
          <a:effectLst>
            <a:outerShdw blurRad="50800" dist="38100" dir="2700000" algn="tl" rotWithShape="0">
              <a:prstClr val="black">
                <a:alpha val="40000"/>
              </a:prstClr>
            </a:outerShdw>
          </a:effectLst>
        </p:grpSpPr>
        <p:sp>
          <p:nvSpPr>
            <p:cNvPr id="2" name="Rectangle 1">
              <a:extLst>
                <a:ext uri="{FF2B5EF4-FFF2-40B4-BE49-F238E27FC236}">
                  <a16:creationId xmlns:a16="http://schemas.microsoft.com/office/drawing/2014/main" id="{68628FA1-576A-5177-A377-24245290FA93}"/>
                </a:ext>
              </a:extLst>
            </p:cNvPr>
            <p:cNvSpPr/>
            <p:nvPr/>
          </p:nvSpPr>
          <p:spPr bwMode="auto">
            <a:xfrm>
              <a:off x="5956598" y="2323028"/>
              <a:ext cx="5495544" cy="3108960"/>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kern="0" err="1">
                <a:solidFill>
                  <a:srgbClr val="FFFFFF"/>
                </a:solidFill>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155EA6CE-CC8B-0429-6976-CEE421B40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588" y="2350644"/>
              <a:ext cx="4735684" cy="2804024"/>
            </a:xfrm>
            <a:prstGeom prst="rect">
              <a:avLst/>
            </a:prstGeom>
          </p:spPr>
        </p:pic>
        <p:pic>
          <p:nvPicPr>
            <p:cNvPr id="4" name="Picture 3">
              <a:extLst>
                <a:ext uri="{FF2B5EF4-FFF2-40B4-BE49-F238E27FC236}">
                  <a16:creationId xmlns:a16="http://schemas.microsoft.com/office/drawing/2014/main" id="{DE17C7E9-901E-19C4-9A77-9C49094C7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61" y="3138484"/>
              <a:ext cx="3841108" cy="2284360"/>
            </a:xfrm>
            <a:prstGeom prst="rect">
              <a:avLst/>
            </a:prstGeom>
          </p:spPr>
        </p:pic>
      </p:grpSp>
      <p:sp>
        <p:nvSpPr>
          <p:cNvPr id="15" name="Title 1">
            <a:extLst>
              <a:ext uri="{FF2B5EF4-FFF2-40B4-BE49-F238E27FC236}">
                <a16:creationId xmlns:a16="http://schemas.microsoft.com/office/drawing/2014/main" id="{CF0C01D0-006F-407D-A62C-91CC352934FF}"/>
              </a:ext>
            </a:extLst>
          </p:cNvPr>
          <p:cNvSpPr txBox="1">
            <a:spLocks/>
          </p:cNvSpPr>
          <p:nvPr/>
        </p:nvSpPr>
        <p:spPr>
          <a:xfrm>
            <a:off x="566614" y="2019423"/>
            <a:ext cx="4082857" cy="958583"/>
          </a:xfrm>
          <a:prstGeom prst="rect">
            <a:avLst/>
          </a:prstGeom>
        </p:spPr>
        <p:txBody>
          <a:bodyPr vert="horz" wrap="square" lIns="93260" tIns="46630" rIns="93260" bIns="46630" rtlCol="0" anchor="ctr">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defTabSz="932597">
              <a:spcAft>
                <a:spcPts val="2448"/>
              </a:spcAft>
              <a:defRPr/>
            </a:pPr>
            <a:r>
              <a:rPr lang="en-US" sz="2040" b="0">
                <a:solidFill>
                  <a:srgbClr val="000000"/>
                </a:solidFill>
                <a:latin typeface="Segoe UI"/>
                <a:cs typeface="Segoe UI Semibold" panose="020B0702040204020203" pitchFamily="34" charset="0"/>
              </a:rPr>
              <a:t>Full range of </a:t>
            </a:r>
            <a:r>
              <a:rPr lang="en-US" sz="2040" b="0">
                <a:solidFill>
                  <a:srgbClr val="C03BC4"/>
                </a:solidFill>
                <a:latin typeface="Segoe UI Semibold" panose="020B0702040204020203" pitchFamily="34" charset="0"/>
                <a:cs typeface="Segoe UI Semibold" panose="020B0702040204020203" pitchFamily="34" charset="0"/>
              </a:rPr>
              <a:t>customization and development</a:t>
            </a:r>
            <a:r>
              <a:rPr lang="en-US" sz="2040" b="0">
                <a:solidFill>
                  <a:srgbClr val="000000"/>
                </a:solidFill>
                <a:latin typeface="Segoe UI"/>
                <a:cs typeface="Segoe UI Semibold" panose="020B0702040204020203" pitchFamily="34" charset="0"/>
              </a:rPr>
              <a:t> experiences with rich pro developer tools</a:t>
            </a:r>
          </a:p>
        </p:txBody>
      </p:sp>
      <p:sp>
        <p:nvSpPr>
          <p:cNvPr id="17" name="Title 1">
            <a:extLst>
              <a:ext uri="{FF2B5EF4-FFF2-40B4-BE49-F238E27FC236}">
                <a16:creationId xmlns:a16="http://schemas.microsoft.com/office/drawing/2014/main" id="{D12606CF-186B-407D-9414-FD33A91B0214}"/>
              </a:ext>
            </a:extLst>
          </p:cNvPr>
          <p:cNvSpPr txBox="1">
            <a:spLocks/>
          </p:cNvSpPr>
          <p:nvPr/>
        </p:nvSpPr>
        <p:spPr>
          <a:xfrm>
            <a:off x="566614" y="3281974"/>
            <a:ext cx="4082857" cy="670445"/>
          </a:xfrm>
          <a:prstGeom prst="rect">
            <a:avLst/>
          </a:prstGeom>
        </p:spPr>
        <p:txBody>
          <a:bodyPr vert="horz" wrap="square" lIns="93260" tIns="46630" rIns="93260" bIns="46630" rtlCol="0" anchor="ctr">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defTabSz="932597">
              <a:spcAft>
                <a:spcPts val="2448"/>
              </a:spcAft>
              <a:defRPr/>
            </a:pPr>
            <a:r>
              <a:rPr lang="en-US" sz="2040">
                <a:solidFill>
                  <a:srgbClr val="C03BC4"/>
                </a:solidFill>
                <a:latin typeface="Segoe UI Semibold" panose="020B0702040204020203" pitchFamily="34" charset="0"/>
                <a:cs typeface="Segoe UI Semibold" panose="020B0702040204020203" pitchFamily="34" charset="0"/>
              </a:rPr>
              <a:t>Visual studio-based </a:t>
            </a:r>
            <a:r>
              <a:rPr lang="en-US" sz="2040" b="0">
                <a:solidFill>
                  <a:srgbClr val="000000"/>
                </a:solidFill>
                <a:latin typeface="Segoe UI"/>
                <a:cs typeface="Segoe UI Semibold" panose="020B0702040204020203" pitchFamily="34" charset="0"/>
              </a:rPr>
              <a:t>extension authoring</a:t>
            </a:r>
          </a:p>
        </p:txBody>
      </p:sp>
      <p:sp>
        <p:nvSpPr>
          <p:cNvPr id="23" name="Title 1">
            <a:extLst>
              <a:ext uri="{FF2B5EF4-FFF2-40B4-BE49-F238E27FC236}">
                <a16:creationId xmlns:a16="http://schemas.microsoft.com/office/drawing/2014/main" id="{D111DC5C-2737-429A-BF79-A62D8A21FC50}"/>
              </a:ext>
            </a:extLst>
          </p:cNvPr>
          <p:cNvSpPr txBox="1">
            <a:spLocks/>
          </p:cNvSpPr>
          <p:nvPr/>
        </p:nvSpPr>
        <p:spPr>
          <a:xfrm>
            <a:off x="566614" y="4253576"/>
            <a:ext cx="4082857" cy="1246721"/>
          </a:xfrm>
          <a:prstGeom prst="rect">
            <a:avLst/>
          </a:prstGeom>
        </p:spPr>
        <p:txBody>
          <a:bodyPr vert="horz" wrap="square" lIns="93260" tIns="46630" rIns="93260" bIns="46630" rtlCol="0" anchor="ctr">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defTabSz="932597">
              <a:spcAft>
                <a:spcPts val="2448"/>
              </a:spcAft>
              <a:defRPr/>
            </a:pPr>
            <a:r>
              <a:rPr lang="en-US" sz="2040" b="0">
                <a:solidFill>
                  <a:srgbClr val="000000"/>
                </a:solidFill>
                <a:latin typeface="Segoe UI"/>
                <a:cs typeface="Segoe UI Semibold" panose="020B0702040204020203" pitchFamily="34" charset="0"/>
              </a:rPr>
              <a:t>Web </a:t>
            </a:r>
            <a:r>
              <a:rPr lang="en-US" sz="2040" b="0">
                <a:solidFill>
                  <a:srgbClr val="C03BC4"/>
                </a:solidFill>
                <a:latin typeface="Segoe UI Semibold" panose="020B0702040204020203" pitchFamily="34" charset="0"/>
                <a:cs typeface="Segoe UI Semibold" panose="020B0702040204020203" pitchFamily="34" charset="0"/>
              </a:rPr>
              <a:t>API for use across a variety of programming</a:t>
            </a:r>
            <a:r>
              <a:rPr lang="en-US" sz="2040" b="0">
                <a:solidFill>
                  <a:srgbClr val="000000"/>
                </a:solidFill>
                <a:latin typeface="Segoe UI"/>
                <a:cs typeface="Segoe UI Semibold" panose="020B0702040204020203" pitchFamily="34" charset="0"/>
              </a:rPr>
              <a:t> languages, platforms, and devices (supporting OData)</a:t>
            </a:r>
          </a:p>
        </p:txBody>
      </p:sp>
      <p:sp>
        <p:nvSpPr>
          <p:cNvPr id="8" name="Title 1">
            <a:extLst>
              <a:ext uri="{FF2B5EF4-FFF2-40B4-BE49-F238E27FC236}">
                <a16:creationId xmlns:a16="http://schemas.microsoft.com/office/drawing/2014/main" id="{BAACE930-D67B-6E04-A802-FE06BBD66943}"/>
              </a:ext>
            </a:extLst>
          </p:cNvPr>
          <p:cNvSpPr txBox="1">
            <a:spLocks noGrp="1"/>
          </p:cNvSpPr>
          <p:nvPr>
            <p:ph type="title" idx="4294967295"/>
          </p:nvPr>
        </p:nvSpPr>
        <p:spPr>
          <a:xfrm>
            <a:off x="630320" y="538128"/>
            <a:ext cx="3881703" cy="115268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defTabSz="951304">
              <a:defRPr/>
            </a:pPr>
            <a:r>
              <a:rPr lang="en-US" sz="3672" spc="-51">
                <a:solidFill>
                  <a:schemeClr val="tx1"/>
                </a:solidFill>
                <a:latin typeface="Segoe UI Semibold"/>
              </a:rPr>
              <a:t>World-class developer support</a:t>
            </a:r>
          </a:p>
        </p:txBody>
      </p:sp>
      <p:sp>
        <p:nvSpPr>
          <p:cNvPr id="6" name="Title 1">
            <a:extLst>
              <a:ext uri="{FF2B5EF4-FFF2-40B4-BE49-F238E27FC236}">
                <a16:creationId xmlns:a16="http://schemas.microsoft.com/office/drawing/2014/main" id="{34A673BC-3D5C-6B63-42BA-2CCBBB65659B}"/>
              </a:ext>
            </a:extLst>
          </p:cNvPr>
          <p:cNvSpPr txBox="1">
            <a:spLocks/>
          </p:cNvSpPr>
          <p:nvPr/>
        </p:nvSpPr>
        <p:spPr>
          <a:xfrm>
            <a:off x="566614" y="5801454"/>
            <a:ext cx="4082857" cy="670445"/>
          </a:xfrm>
          <a:prstGeom prst="rect">
            <a:avLst/>
          </a:prstGeom>
        </p:spPr>
        <p:txBody>
          <a:bodyPr vert="horz" wrap="square" lIns="93260" tIns="46630" rIns="93260" bIns="46630" rtlCol="0" anchor="ctr">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defTabSz="932597">
              <a:spcAft>
                <a:spcPts val="2448"/>
              </a:spcAft>
              <a:defRPr/>
            </a:pPr>
            <a:r>
              <a:rPr lang="en-US" sz="2040">
                <a:solidFill>
                  <a:srgbClr val="C03BC4"/>
                </a:solidFill>
                <a:latin typeface="Segoe UI Semibold" panose="020B0702040204020203" pitchFamily="34" charset="0"/>
                <a:cs typeface="Segoe UI Semibold" panose="020B0702040204020203" pitchFamily="34" charset="0"/>
              </a:rPr>
              <a:t>Pre-built features </a:t>
            </a:r>
            <a:r>
              <a:rPr lang="en-US" sz="2040" b="0">
                <a:solidFill>
                  <a:srgbClr val="000000"/>
                </a:solidFill>
                <a:latin typeface="Segoe UI"/>
                <a:cs typeface="Segoe UI Semibold" panose="020B0702040204020203" pitchFamily="34" charset="0"/>
              </a:rPr>
              <a:t>to accelerate application development</a:t>
            </a:r>
          </a:p>
        </p:txBody>
      </p:sp>
    </p:spTree>
    <p:extLst>
      <p:ext uri="{BB962C8B-B14F-4D97-AF65-F5344CB8AC3E}">
        <p14:creationId xmlns:p14="http://schemas.microsoft.com/office/powerpoint/2010/main" val="13294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100"/>
                                  </p:stCondLst>
                                  <p:childTnLst>
                                    <p:animMotion origin="layout" path="M -3.95833E-6 -2.22222E-6 L -3.95833E-6 0.06227 " pathEditMode="relative" rAng="0" ptsTypes="AA">
                                      <p:cBhvr>
                                        <p:cTn id="9" dur="500" spd="-100000" fill="hold"/>
                                        <p:tgtEl>
                                          <p:spTgt spid="7"/>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D5F3-3549-44DF-8414-8F2B0EE2DDD3}"/>
              </a:ext>
            </a:extLst>
          </p:cNvPr>
          <p:cNvSpPr>
            <a:spLocks noGrp="1"/>
          </p:cNvSpPr>
          <p:nvPr>
            <p:ph type="title"/>
          </p:nvPr>
        </p:nvSpPr>
        <p:spPr>
          <a:xfrm>
            <a:off x="600855" y="496212"/>
            <a:ext cx="11237870" cy="439465"/>
          </a:xfrm>
        </p:spPr>
        <p:txBody>
          <a:bodyPr/>
          <a:lstStyle/>
          <a:p>
            <a:r>
              <a:rPr lang="en-US"/>
              <a:t>Low-code backend with Microsoft Dataverse</a:t>
            </a:r>
          </a:p>
        </p:txBody>
      </p:sp>
      <p:sp>
        <p:nvSpPr>
          <p:cNvPr id="7" name="Text Placeholder 6">
            <a:extLst>
              <a:ext uri="{FF2B5EF4-FFF2-40B4-BE49-F238E27FC236}">
                <a16:creationId xmlns:a16="http://schemas.microsoft.com/office/drawing/2014/main" id="{766B947D-730A-0A44-8F21-0EE217EA5F1B}"/>
              </a:ext>
            </a:extLst>
          </p:cNvPr>
          <p:cNvSpPr>
            <a:spLocks noGrp="1"/>
          </p:cNvSpPr>
          <p:nvPr>
            <p:ph type="body" sz="quarter" idx="4294967295"/>
          </p:nvPr>
        </p:nvSpPr>
        <p:spPr>
          <a:xfrm>
            <a:off x="607814" y="1395667"/>
            <a:ext cx="5000022" cy="6166637"/>
          </a:xfrm>
        </p:spPr>
        <p:txBody>
          <a:bodyPr/>
          <a:lstStyle/>
          <a:p>
            <a:pPr marL="0" indent="0">
              <a:spcAft>
                <a:spcPts val="1224"/>
              </a:spcAft>
              <a:buNone/>
            </a:pPr>
            <a:r>
              <a:rPr lang="en-US" sz="1836" b="1" dirty="0">
                <a:solidFill>
                  <a:srgbClr val="C03BC4"/>
                </a:solidFill>
              </a:rPr>
              <a:t>Integrate directly </a:t>
            </a:r>
            <a:r>
              <a:rPr lang="en-US" sz="1836" dirty="0">
                <a:gradFill>
                  <a:gsLst>
                    <a:gs pos="90224">
                      <a:schemeClr val="tx1"/>
                    </a:gs>
                    <a:gs pos="1250">
                      <a:schemeClr val="tx1"/>
                    </a:gs>
                  </a:gsLst>
                </a:gradFill>
              </a:rPr>
              <a:t>with Dataverse using the </a:t>
            </a:r>
            <a:br>
              <a:rPr lang="en-US" sz="1836" dirty="0">
                <a:gradFill>
                  <a:gsLst>
                    <a:gs pos="90224">
                      <a:schemeClr val="tx1"/>
                    </a:gs>
                    <a:gs pos="1250">
                      <a:schemeClr val="tx1"/>
                    </a:gs>
                  </a:gsLst>
                </a:gradFill>
              </a:rPr>
            </a:br>
            <a:r>
              <a:rPr lang="en-US" sz="1836" dirty="0">
                <a:gradFill>
                  <a:gsLst>
                    <a:gs pos="90224">
                      <a:schemeClr val="tx1"/>
                    </a:gs>
                    <a:gs pos="1250">
                      <a:schemeClr val="tx1"/>
                    </a:gs>
                  </a:gsLst>
                </a:gradFill>
              </a:rPr>
              <a:t>Excel Power Query features.</a:t>
            </a:r>
          </a:p>
          <a:p>
            <a:pPr marL="0" indent="0">
              <a:spcAft>
                <a:spcPts val="1224"/>
              </a:spcAft>
              <a:buNone/>
            </a:pPr>
            <a:r>
              <a:rPr lang="en-US" sz="1836" b="1" dirty="0">
                <a:solidFill>
                  <a:srgbClr val="C03BC4"/>
                </a:solidFill>
              </a:rPr>
              <a:t>Jumpstart apps </a:t>
            </a:r>
            <a:r>
              <a:rPr lang="en-US" sz="1836" dirty="0">
                <a:gradFill>
                  <a:gsLst>
                    <a:gs pos="90224">
                      <a:schemeClr val="tx1"/>
                    </a:gs>
                    <a:gs pos="1250">
                      <a:schemeClr val="tx1"/>
                    </a:gs>
                  </a:gsLst>
                </a:gradFill>
              </a:rPr>
              <a:t>using an extensible data </a:t>
            </a:r>
            <a:br>
              <a:rPr lang="en-US" sz="1836" dirty="0">
                <a:gradFill>
                  <a:gsLst>
                    <a:gs pos="90224">
                      <a:schemeClr val="tx1"/>
                    </a:gs>
                    <a:gs pos="1250">
                      <a:schemeClr val="tx1"/>
                    </a:gs>
                  </a:gsLst>
                </a:gradFill>
              </a:rPr>
            </a:br>
            <a:r>
              <a:rPr lang="en-US" sz="1836" dirty="0">
                <a:gradFill>
                  <a:gsLst>
                    <a:gs pos="90224">
                      <a:schemeClr val="tx1"/>
                    </a:gs>
                    <a:gs pos="1250">
                      <a:schemeClr val="tx1"/>
                    </a:gs>
                  </a:gsLst>
                </a:gradFill>
              </a:rPr>
              <a:t>model with business logic, security and integration built in.</a:t>
            </a:r>
          </a:p>
          <a:p>
            <a:pPr marL="0" indent="0">
              <a:spcAft>
                <a:spcPts val="1224"/>
              </a:spcAft>
              <a:buNone/>
            </a:pPr>
            <a:r>
              <a:rPr lang="en-US" sz="1836" b="1" dirty="0">
                <a:solidFill>
                  <a:srgbClr val="C03BC4"/>
                </a:solidFill>
              </a:rPr>
              <a:t>Support all your data: </a:t>
            </a:r>
            <a:r>
              <a:rPr lang="en-US" sz="1836" dirty="0">
                <a:gradFill>
                  <a:gsLst>
                    <a:gs pos="90224">
                      <a:schemeClr val="tx1"/>
                    </a:gs>
                    <a:gs pos="1250">
                      <a:schemeClr val="tx1"/>
                    </a:gs>
                  </a:gsLst>
                </a:gradFill>
              </a:rPr>
              <a:t>relational data, file and</a:t>
            </a:r>
            <a:br>
              <a:rPr lang="en-US" sz="1836" dirty="0">
                <a:gradFill>
                  <a:gsLst>
                    <a:gs pos="90224">
                      <a:schemeClr val="tx1"/>
                    </a:gs>
                    <a:gs pos="1250">
                      <a:schemeClr val="tx1"/>
                    </a:gs>
                  </a:gsLst>
                </a:gradFill>
              </a:rPr>
            </a:br>
            <a:r>
              <a:rPr lang="en-US" sz="1836" dirty="0">
                <a:gradFill>
                  <a:gsLst>
                    <a:gs pos="90224">
                      <a:schemeClr val="tx1"/>
                    </a:gs>
                    <a:gs pos="1250">
                      <a:schemeClr val="tx1"/>
                    </a:gs>
                  </a:gsLst>
                </a:gradFill>
              </a:rPr>
              <a:t>blob storage, logs and search indexing.</a:t>
            </a:r>
          </a:p>
          <a:p>
            <a:pPr marL="0" indent="0">
              <a:spcAft>
                <a:spcPts val="1224"/>
              </a:spcAft>
              <a:buNone/>
            </a:pPr>
            <a:r>
              <a:rPr lang="en-US" sz="1836" b="1" dirty="0">
                <a:solidFill>
                  <a:srgbClr val="C03BC4"/>
                </a:solidFill>
              </a:rPr>
              <a:t>Built-in management </a:t>
            </a:r>
            <a:r>
              <a:rPr lang="en-US" sz="1836" dirty="0"/>
              <a:t>featur</a:t>
            </a:r>
            <a:r>
              <a:rPr lang="en-US" sz="1836" dirty="0">
                <a:gradFill>
                  <a:gsLst>
                    <a:gs pos="90224">
                      <a:schemeClr val="tx1"/>
                    </a:gs>
                    <a:gs pos="1250">
                      <a:schemeClr val="tx1"/>
                    </a:gs>
                  </a:gsLst>
                </a:gradFill>
              </a:rPr>
              <a:t>es like CDM </a:t>
            </a:r>
            <a:br>
              <a:rPr lang="en-US" sz="1836" dirty="0">
                <a:gradFill>
                  <a:gsLst>
                    <a:gs pos="90224">
                      <a:schemeClr val="tx1"/>
                    </a:gs>
                    <a:gs pos="1250">
                      <a:schemeClr val="tx1"/>
                    </a:gs>
                  </a:gsLst>
                </a:gradFill>
              </a:rPr>
            </a:br>
            <a:r>
              <a:rPr lang="en-US" sz="1836" dirty="0">
                <a:gradFill>
                  <a:gsLst>
                    <a:gs pos="90224">
                      <a:schemeClr val="tx1"/>
                    </a:gs>
                    <a:gs pos="1250">
                      <a:schemeClr val="tx1"/>
                    </a:gs>
                  </a:gsLst>
                </a:gradFill>
              </a:rPr>
              <a:t>entity mapping UX, environments, and scheduled refresh.</a:t>
            </a:r>
          </a:p>
          <a:p>
            <a:pPr marL="0" indent="0">
              <a:spcAft>
                <a:spcPts val="1224"/>
              </a:spcAft>
              <a:buNone/>
            </a:pPr>
            <a:r>
              <a:rPr lang="en-US" sz="1836" b="1" dirty="0">
                <a:solidFill>
                  <a:srgbClr val="C03BC4"/>
                </a:solidFill>
              </a:rPr>
              <a:t>300+ transformations </a:t>
            </a:r>
            <a:r>
              <a:rPr lang="en-US" sz="1836" dirty="0">
                <a:gradFill>
                  <a:gsLst>
                    <a:gs pos="90224">
                      <a:schemeClr val="tx1"/>
                    </a:gs>
                    <a:gs pos="1250">
                      <a:schemeClr val="tx1"/>
                    </a:gs>
                  </a:gsLst>
                </a:gradFill>
              </a:rPr>
              <a:t>to clean and </a:t>
            </a:r>
            <a:br>
              <a:rPr lang="en-US" sz="1836" dirty="0">
                <a:gradFill>
                  <a:gsLst>
                    <a:gs pos="90224">
                      <a:schemeClr val="tx1"/>
                    </a:gs>
                    <a:gs pos="1250">
                      <a:schemeClr val="tx1"/>
                    </a:gs>
                  </a:gsLst>
                </a:gradFill>
              </a:rPr>
            </a:br>
            <a:r>
              <a:rPr lang="en-US" sz="1836" dirty="0">
                <a:gradFill>
                  <a:gsLst>
                    <a:gs pos="90224">
                      <a:schemeClr val="tx1"/>
                    </a:gs>
                    <a:gs pos="1250">
                      <a:schemeClr val="tx1"/>
                    </a:gs>
                  </a:gsLst>
                </a:gradFill>
              </a:rPr>
              <a:t>reshape data.</a:t>
            </a:r>
          </a:p>
          <a:p>
            <a:pPr marL="0" indent="0">
              <a:spcAft>
                <a:spcPts val="1224"/>
              </a:spcAft>
              <a:buNone/>
            </a:pPr>
            <a:r>
              <a:rPr lang="en-US" sz="1836" b="1" dirty="0">
                <a:solidFill>
                  <a:srgbClr val="C03BC4"/>
                </a:solidFill>
              </a:rPr>
              <a:t>Reuse data models </a:t>
            </a:r>
            <a:r>
              <a:rPr lang="en-US" sz="1836" dirty="0">
                <a:gradFill>
                  <a:gsLst>
                    <a:gs pos="90224">
                      <a:schemeClr val="tx1"/>
                    </a:gs>
                    <a:gs pos="1250">
                      <a:schemeClr val="tx1"/>
                    </a:gs>
                  </a:gsLst>
                  <a:lin ang="5400000" scaled="0"/>
                </a:gradFill>
              </a:rPr>
              <a:t>across end-user experiences for Power Apps and other frontends. </a:t>
            </a:r>
          </a:p>
          <a:p>
            <a:pPr marL="0" indent="0">
              <a:buNone/>
            </a:pPr>
            <a:endParaRPr lang="en-US" sz="3264" dirty="0"/>
          </a:p>
        </p:txBody>
      </p:sp>
      <p:sp>
        <p:nvSpPr>
          <p:cNvPr id="13" name="Rectangle: Rounded Corners 12">
            <a:extLst>
              <a:ext uri="{FF2B5EF4-FFF2-40B4-BE49-F238E27FC236}">
                <a16:creationId xmlns:a16="http://schemas.microsoft.com/office/drawing/2014/main" id="{C1DB6D4B-AE32-4A92-8A14-FE7196EA00A1}"/>
              </a:ext>
              <a:ext uri="{C183D7F6-B498-43B3-948B-1728B52AA6E4}">
                <adec:decorative xmlns:adec="http://schemas.microsoft.com/office/drawing/2017/decorative" val="1"/>
              </a:ext>
            </a:extLst>
          </p:cNvPr>
          <p:cNvSpPr/>
          <p:nvPr/>
        </p:nvSpPr>
        <p:spPr bwMode="auto">
          <a:xfrm>
            <a:off x="5753309" y="1465289"/>
            <a:ext cx="7289216" cy="4346243"/>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4" name="Picture Placeholder 23" descr="screenshot">
            <a:extLst>
              <a:ext uri="{FF2B5EF4-FFF2-40B4-BE49-F238E27FC236}">
                <a16:creationId xmlns:a16="http://schemas.microsoft.com/office/drawing/2014/main" id="{0EC0DF32-A360-4609-A7C3-35A8DA1B1172}"/>
              </a:ext>
            </a:extLst>
          </p:cNvPr>
          <p:cNvPicPr>
            <a:picLocks noGrp="1" noChangeAspect="1"/>
          </p:cNvPicPr>
          <p:nvPr>
            <p:ph type="pic" sz="quarter" idx="4294967295"/>
          </p:nvPr>
        </p:nvPicPr>
        <p:blipFill rotWithShape="1">
          <a:blip r:embed="rId3"/>
          <a:srcRect l="260" r="3702"/>
          <a:stretch/>
        </p:blipFill>
        <p:spPr>
          <a:xfrm>
            <a:off x="5999658" y="1709080"/>
            <a:ext cx="6835036" cy="3844832"/>
          </a:xfrm>
        </p:spPr>
      </p:pic>
      <p:grpSp>
        <p:nvGrpSpPr>
          <p:cNvPr id="5" name="Group 4" descr="screenshot in device">
            <a:extLst>
              <a:ext uri="{FF2B5EF4-FFF2-40B4-BE49-F238E27FC236}">
                <a16:creationId xmlns:a16="http://schemas.microsoft.com/office/drawing/2014/main" id="{209FF277-F2C6-4193-88F6-934EBC0E2F3E}"/>
              </a:ext>
            </a:extLst>
          </p:cNvPr>
          <p:cNvGrpSpPr/>
          <p:nvPr/>
        </p:nvGrpSpPr>
        <p:grpSpPr>
          <a:xfrm>
            <a:off x="7634317" y="3685037"/>
            <a:ext cx="4436557" cy="2903630"/>
            <a:chOff x="6393552" y="158396"/>
            <a:chExt cx="4349961" cy="2846955"/>
          </a:xfrm>
        </p:grpSpPr>
        <p:grpSp>
          <p:nvGrpSpPr>
            <p:cNvPr id="25" name="Group 24">
              <a:extLst>
                <a:ext uri="{FF2B5EF4-FFF2-40B4-BE49-F238E27FC236}">
                  <a16:creationId xmlns:a16="http://schemas.microsoft.com/office/drawing/2014/main" id="{C4E6C3B1-0AF9-4017-9896-A325A95CD77E}"/>
                </a:ext>
              </a:extLst>
            </p:cNvPr>
            <p:cNvGrpSpPr/>
            <p:nvPr/>
          </p:nvGrpSpPr>
          <p:grpSpPr>
            <a:xfrm>
              <a:off x="6393552" y="158396"/>
              <a:ext cx="4349961" cy="2846955"/>
              <a:chOff x="8338117" y="3957296"/>
              <a:chExt cx="1699648" cy="1112384"/>
            </a:xfrm>
            <a:effectLst>
              <a:outerShdw blurRad="241300" dist="165100" dir="5400000" algn="t" rotWithShape="0">
                <a:prstClr val="black">
                  <a:alpha val="43000"/>
                </a:prstClr>
              </a:outerShdw>
            </a:effectLst>
          </p:grpSpPr>
          <p:pic>
            <p:nvPicPr>
              <p:cNvPr id="26" name="Picture 25">
                <a:extLst>
                  <a:ext uri="{FF2B5EF4-FFF2-40B4-BE49-F238E27FC236}">
                    <a16:creationId xmlns:a16="http://schemas.microsoft.com/office/drawing/2014/main" id="{4AE62627-8C57-4564-8545-9714808B13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08668" y="4045598"/>
                <a:ext cx="1544957" cy="926767"/>
              </a:xfrm>
              <a:prstGeom prst="rect">
                <a:avLst/>
              </a:prstGeom>
              <a:ln w="38100" cap="sq">
                <a:noFill/>
                <a:prstDash val="solid"/>
                <a:miter lim="800000"/>
              </a:ln>
              <a:effectLst/>
            </p:spPr>
          </p:pic>
          <p:pic>
            <p:nvPicPr>
              <p:cNvPr id="27" name="Picture 26">
                <a:extLst>
                  <a:ext uri="{FF2B5EF4-FFF2-40B4-BE49-F238E27FC236}">
                    <a16:creationId xmlns:a16="http://schemas.microsoft.com/office/drawing/2014/main" id="{603E8F7B-8178-4548-ACBD-B21CF0CD33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38117" y="3957296"/>
                <a:ext cx="1699648" cy="1112384"/>
              </a:xfrm>
              <a:prstGeom prst="rect">
                <a:avLst/>
              </a:prstGeom>
              <a:ln>
                <a:noFill/>
              </a:ln>
            </p:spPr>
          </p:pic>
        </p:grpSp>
        <p:pic>
          <p:nvPicPr>
            <p:cNvPr id="29" name="Picture 28">
              <a:extLst>
                <a:ext uri="{FF2B5EF4-FFF2-40B4-BE49-F238E27FC236}">
                  <a16:creationId xmlns:a16="http://schemas.microsoft.com/office/drawing/2014/main" id="{7C2D4E12-56C5-4D83-9E67-8F508D487C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94957" y="380232"/>
              <a:ext cx="3961647" cy="2404840"/>
            </a:xfrm>
            <a:prstGeom prst="rect">
              <a:avLst/>
            </a:prstGeom>
          </p:spPr>
        </p:pic>
        <p:pic>
          <p:nvPicPr>
            <p:cNvPr id="30" name="Picture 29">
              <a:extLst>
                <a:ext uri="{FF2B5EF4-FFF2-40B4-BE49-F238E27FC236}">
                  <a16:creationId xmlns:a16="http://schemas.microsoft.com/office/drawing/2014/main" id="{16D98AF1-2C26-4A94-B0CE-316DC14E3A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4861" y="1011198"/>
              <a:ext cx="2939208" cy="1754704"/>
            </a:xfrm>
            <a:prstGeom prst="rect">
              <a:avLst/>
            </a:prstGeom>
          </p:spPr>
        </p:pic>
      </p:grpSp>
    </p:spTree>
    <p:extLst>
      <p:ext uri="{BB962C8B-B14F-4D97-AF65-F5344CB8AC3E}">
        <p14:creationId xmlns:p14="http://schemas.microsoft.com/office/powerpoint/2010/main" val="27369294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1BC4427-1CD8-3404-3E28-38F875F069F1}"/>
              </a:ext>
              <a:ext uri="{C183D7F6-B498-43B3-948B-1728B52AA6E4}">
                <adec:decorative xmlns:adec="http://schemas.microsoft.com/office/drawing/2017/decorative" val="1"/>
              </a:ext>
            </a:extLst>
          </p:cNvPr>
          <p:cNvSpPr/>
          <p:nvPr/>
        </p:nvSpPr>
        <p:spPr bwMode="auto">
          <a:xfrm>
            <a:off x="5265866" y="3476420"/>
            <a:ext cx="1151671" cy="1391928"/>
          </a:xfrm>
          <a:prstGeom prst="roundRect">
            <a:avLst>
              <a:gd name="adj" fmla="val 7105"/>
            </a:avLst>
          </a:prstGeom>
          <a:gradFill flip="none" rotWithShape="1">
            <a:gsLst>
              <a:gs pos="0">
                <a:srgbClr val="D4EC94">
                  <a:alpha val="0"/>
                </a:srgbClr>
              </a:gs>
              <a:gs pos="100000">
                <a:srgbClr val="8DC8E8">
                  <a:alpha val="28910"/>
                </a:srgbClr>
              </a:gs>
            </a:gsLst>
            <a:lin ang="108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a:solidFill>
                <a:srgbClr val="FFFFFF"/>
              </a:solidFill>
            </a:endParaRPr>
          </a:p>
        </p:txBody>
      </p:sp>
      <p:sp>
        <p:nvSpPr>
          <p:cNvPr id="45" name="Rounded Rectangle 44">
            <a:extLst>
              <a:ext uri="{FF2B5EF4-FFF2-40B4-BE49-F238E27FC236}">
                <a16:creationId xmlns:a16="http://schemas.microsoft.com/office/drawing/2014/main" id="{4B95DFD1-C341-CF12-A52F-6DDAE0A31047}"/>
              </a:ext>
              <a:ext uri="{C183D7F6-B498-43B3-948B-1728B52AA6E4}">
                <adec:decorative xmlns:adec="http://schemas.microsoft.com/office/drawing/2017/decorative" val="1"/>
              </a:ext>
            </a:extLst>
          </p:cNvPr>
          <p:cNvSpPr/>
          <p:nvPr/>
        </p:nvSpPr>
        <p:spPr bwMode="auto">
          <a:xfrm>
            <a:off x="5265866" y="4907483"/>
            <a:ext cx="1151671" cy="922410"/>
          </a:xfrm>
          <a:prstGeom prst="roundRect">
            <a:avLst>
              <a:gd name="adj" fmla="val 7105"/>
            </a:avLst>
          </a:prstGeom>
          <a:gradFill flip="none" rotWithShape="1">
            <a:gsLst>
              <a:gs pos="0">
                <a:srgbClr val="D4EC94">
                  <a:alpha val="0"/>
                </a:srgbClr>
              </a:gs>
              <a:gs pos="100000">
                <a:srgbClr val="8DC8E8">
                  <a:alpha val="28910"/>
                </a:srgbClr>
              </a:gs>
            </a:gsLst>
            <a:lin ang="108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a:solidFill>
                <a:srgbClr val="FFFFFF"/>
              </a:solidFill>
            </a:endParaRPr>
          </a:p>
        </p:txBody>
      </p:sp>
      <p:sp>
        <p:nvSpPr>
          <p:cNvPr id="5" name="Rounded Rectangle 4">
            <a:extLst>
              <a:ext uri="{FF2B5EF4-FFF2-40B4-BE49-F238E27FC236}">
                <a16:creationId xmlns:a16="http://schemas.microsoft.com/office/drawing/2014/main" id="{DE3DA59F-41EF-3AB6-F1A1-5F7EB76F541B}"/>
              </a:ext>
              <a:ext uri="{C183D7F6-B498-43B3-948B-1728B52AA6E4}">
                <adec:decorative xmlns:adec="http://schemas.microsoft.com/office/drawing/2017/decorative" val="1"/>
              </a:ext>
            </a:extLst>
          </p:cNvPr>
          <p:cNvSpPr/>
          <p:nvPr/>
        </p:nvSpPr>
        <p:spPr bwMode="auto">
          <a:xfrm>
            <a:off x="5265866" y="1456384"/>
            <a:ext cx="1151671" cy="1980900"/>
          </a:xfrm>
          <a:prstGeom prst="roundRect">
            <a:avLst>
              <a:gd name="adj" fmla="val 7105"/>
            </a:avLst>
          </a:prstGeom>
          <a:gradFill flip="none" rotWithShape="1">
            <a:gsLst>
              <a:gs pos="0">
                <a:srgbClr val="D4EC94">
                  <a:alpha val="0"/>
                </a:srgbClr>
              </a:gs>
              <a:gs pos="100000">
                <a:srgbClr val="8DC8E8">
                  <a:alpha val="28910"/>
                </a:srgbClr>
              </a:gs>
            </a:gsLst>
            <a:lin ang="108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632">
              <a:solidFill>
                <a:srgbClr val="FFFFFF"/>
              </a:solidFill>
            </a:endParaRPr>
          </a:p>
        </p:txBody>
      </p:sp>
      <p:grpSp>
        <p:nvGrpSpPr>
          <p:cNvPr id="7" name="Graphic 5">
            <a:extLst>
              <a:ext uri="{FF2B5EF4-FFF2-40B4-BE49-F238E27FC236}">
                <a16:creationId xmlns:a16="http://schemas.microsoft.com/office/drawing/2014/main" id="{391BC633-D319-2D6B-6CFA-040A8E0B1884}"/>
              </a:ext>
              <a:ext uri="{C183D7F6-B498-43B3-948B-1728B52AA6E4}">
                <adec:decorative xmlns:adec="http://schemas.microsoft.com/office/drawing/2017/decorative" val="1"/>
              </a:ext>
            </a:extLst>
          </p:cNvPr>
          <p:cNvGrpSpPr/>
          <p:nvPr/>
        </p:nvGrpSpPr>
        <p:grpSpPr>
          <a:xfrm>
            <a:off x="9064887" y="2074848"/>
            <a:ext cx="210803" cy="210805"/>
            <a:chOff x="5593080" y="2926080"/>
            <a:chExt cx="1005840" cy="1005840"/>
          </a:xfrm>
          <a:solidFill>
            <a:srgbClr val="49C5B1"/>
          </a:solidFill>
        </p:grpSpPr>
        <p:sp>
          <p:nvSpPr>
            <p:cNvPr id="8" name="Freeform 7">
              <a:extLst>
                <a:ext uri="{FF2B5EF4-FFF2-40B4-BE49-F238E27FC236}">
                  <a16:creationId xmlns:a16="http://schemas.microsoft.com/office/drawing/2014/main" id="{DB9E00EA-D5CB-88E8-B065-7ADAE6C9AF76}"/>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11" name="Freeform 10">
              <a:extLst>
                <a:ext uri="{FF2B5EF4-FFF2-40B4-BE49-F238E27FC236}">
                  <a16:creationId xmlns:a16="http://schemas.microsoft.com/office/drawing/2014/main" id="{49BD1FBD-32D5-D58C-28E9-578B4A03BA6A}"/>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12" name="Graphic 5">
            <a:extLst>
              <a:ext uri="{FF2B5EF4-FFF2-40B4-BE49-F238E27FC236}">
                <a16:creationId xmlns:a16="http://schemas.microsoft.com/office/drawing/2014/main" id="{A68DE866-D53C-6EFF-66A8-B2846A56E8D8}"/>
              </a:ext>
              <a:ext uri="{C183D7F6-B498-43B3-948B-1728B52AA6E4}">
                <adec:decorative xmlns:adec="http://schemas.microsoft.com/office/drawing/2017/decorative" val="1"/>
              </a:ext>
            </a:extLst>
          </p:cNvPr>
          <p:cNvGrpSpPr/>
          <p:nvPr/>
        </p:nvGrpSpPr>
        <p:grpSpPr>
          <a:xfrm>
            <a:off x="9064887" y="3064540"/>
            <a:ext cx="210803" cy="210805"/>
            <a:chOff x="5593080" y="2926080"/>
            <a:chExt cx="1005840" cy="1005840"/>
          </a:xfrm>
          <a:solidFill>
            <a:srgbClr val="49C5B1"/>
          </a:solidFill>
        </p:grpSpPr>
        <p:sp>
          <p:nvSpPr>
            <p:cNvPr id="13" name="Freeform 12">
              <a:extLst>
                <a:ext uri="{FF2B5EF4-FFF2-40B4-BE49-F238E27FC236}">
                  <a16:creationId xmlns:a16="http://schemas.microsoft.com/office/drawing/2014/main" id="{68AD756E-CCF2-C2D4-21E6-9967170ADAA9}"/>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14" name="Freeform 13">
              <a:extLst>
                <a:ext uri="{FF2B5EF4-FFF2-40B4-BE49-F238E27FC236}">
                  <a16:creationId xmlns:a16="http://schemas.microsoft.com/office/drawing/2014/main" id="{4FE47284-9622-46A7-534F-4021B0D9339D}"/>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15" name="Graphic 5">
            <a:extLst>
              <a:ext uri="{FF2B5EF4-FFF2-40B4-BE49-F238E27FC236}">
                <a16:creationId xmlns:a16="http://schemas.microsoft.com/office/drawing/2014/main" id="{956A0E80-7C84-4D30-D43E-906E054BD607}"/>
              </a:ext>
              <a:ext uri="{C183D7F6-B498-43B3-948B-1728B52AA6E4}">
                <adec:decorative xmlns:adec="http://schemas.microsoft.com/office/drawing/2017/decorative" val="1"/>
              </a:ext>
            </a:extLst>
          </p:cNvPr>
          <p:cNvGrpSpPr/>
          <p:nvPr/>
        </p:nvGrpSpPr>
        <p:grpSpPr>
          <a:xfrm>
            <a:off x="9064887" y="3557323"/>
            <a:ext cx="210803" cy="210805"/>
            <a:chOff x="5593080" y="2926080"/>
            <a:chExt cx="1005840" cy="1005840"/>
          </a:xfrm>
          <a:solidFill>
            <a:srgbClr val="49C5B1"/>
          </a:solidFill>
        </p:grpSpPr>
        <p:sp>
          <p:nvSpPr>
            <p:cNvPr id="16" name="Freeform 15">
              <a:extLst>
                <a:ext uri="{FF2B5EF4-FFF2-40B4-BE49-F238E27FC236}">
                  <a16:creationId xmlns:a16="http://schemas.microsoft.com/office/drawing/2014/main" id="{6D502002-948C-A049-1B60-0B7010F926E3}"/>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17" name="Freeform 16">
              <a:extLst>
                <a:ext uri="{FF2B5EF4-FFF2-40B4-BE49-F238E27FC236}">
                  <a16:creationId xmlns:a16="http://schemas.microsoft.com/office/drawing/2014/main" id="{CE3D8A48-DCF5-C155-C1D9-8C440BA9355D}"/>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18" name="Graphic 5">
            <a:extLst>
              <a:ext uri="{FF2B5EF4-FFF2-40B4-BE49-F238E27FC236}">
                <a16:creationId xmlns:a16="http://schemas.microsoft.com/office/drawing/2014/main" id="{41259D8C-67D7-4B99-3181-4BB7614EE782}"/>
              </a:ext>
              <a:ext uri="{C183D7F6-B498-43B3-948B-1728B52AA6E4}">
                <adec:decorative xmlns:adec="http://schemas.microsoft.com/office/drawing/2017/decorative" val="1"/>
              </a:ext>
            </a:extLst>
          </p:cNvPr>
          <p:cNvGrpSpPr/>
          <p:nvPr/>
        </p:nvGrpSpPr>
        <p:grpSpPr>
          <a:xfrm>
            <a:off x="9064887" y="5001798"/>
            <a:ext cx="210803" cy="210805"/>
            <a:chOff x="5593080" y="2926080"/>
            <a:chExt cx="1005840" cy="1005840"/>
          </a:xfrm>
          <a:solidFill>
            <a:srgbClr val="49C5B1"/>
          </a:solidFill>
        </p:grpSpPr>
        <p:sp>
          <p:nvSpPr>
            <p:cNvPr id="19" name="Freeform 18">
              <a:extLst>
                <a:ext uri="{FF2B5EF4-FFF2-40B4-BE49-F238E27FC236}">
                  <a16:creationId xmlns:a16="http://schemas.microsoft.com/office/drawing/2014/main" id="{19FCEA14-9875-8B1D-F536-3578B70F1068}"/>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20" name="Freeform 19">
              <a:extLst>
                <a:ext uri="{FF2B5EF4-FFF2-40B4-BE49-F238E27FC236}">
                  <a16:creationId xmlns:a16="http://schemas.microsoft.com/office/drawing/2014/main" id="{A6FE13F5-6514-DCEE-1CA7-A7353484A5F3}"/>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27" name="Graphic 5">
            <a:extLst>
              <a:ext uri="{FF2B5EF4-FFF2-40B4-BE49-F238E27FC236}">
                <a16:creationId xmlns:a16="http://schemas.microsoft.com/office/drawing/2014/main" id="{45668264-E410-3D77-F17A-E1C59D8599B8}"/>
              </a:ext>
              <a:ext uri="{C183D7F6-B498-43B3-948B-1728B52AA6E4}">
                <adec:decorative xmlns:adec="http://schemas.microsoft.com/office/drawing/2017/decorative" val="1"/>
              </a:ext>
            </a:extLst>
          </p:cNvPr>
          <p:cNvGrpSpPr/>
          <p:nvPr/>
        </p:nvGrpSpPr>
        <p:grpSpPr>
          <a:xfrm>
            <a:off x="10393069" y="4044480"/>
            <a:ext cx="210803" cy="210805"/>
            <a:chOff x="5593080" y="2926080"/>
            <a:chExt cx="1005840" cy="1005840"/>
          </a:xfrm>
          <a:solidFill>
            <a:srgbClr val="49C5B1"/>
          </a:solidFill>
        </p:grpSpPr>
        <p:sp>
          <p:nvSpPr>
            <p:cNvPr id="28" name="Freeform 27">
              <a:extLst>
                <a:ext uri="{FF2B5EF4-FFF2-40B4-BE49-F238E27FC236}">
                  <a16:creationId xmlns:a16="http://schemas.microsoft.com/office/drawing/2014/main" id="{BA60E38F-4284-37C8-1B1E-602DCB15A7AA}"/>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29" name="Freeform 28">
              <a:extLst>
                <a:ext uri="{FF2B5EF4-FFF2-40B4-BE49-F238E27FC236}">
                  <a16:creationId xmlns:a16="http://schemas.microsoft.com/office/drawing/2014/main" id="{B7D63AA2-8891-CB01-69D8-2AF0EC293DB6}"/>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30" name="Graphic 5">
            <a:extLst>
              <a:ext uri="{FF2B5EF4-FFF2-40B4-BE49-F238E27FC236}">
                <a16:creationId xmlns:a16="http://schemas.microsoft.com/office/drawing/2014/main" id="{F1371325-8E87-A202-CB19-414729871FCA}"/>
              </a:ext>
              <a:ext uri="{C183D7F6-B498-43B3-948B-1728B52AA6E4}">
                <adec:decorative xmlns:adec="http://schemas.microsoft.com/office/drawing/2017/decorative" val="1"/>
              </a:ext>
            </a:extLst>
          </p:cNvPr>
          <p:cNvGrpSpPr/>
          <p:nvPr/>
        </p:nvGrpSpPr>
        <p:grpSpPr>
          <a:xfrm>
            <a:off x="10393069" y="5482037"/>
            <a:ext cx="210803" cy="210805"/>
            <a:chOff x="5593080" y="2926080"/>
            <a:chExt cx="1005840" cy="1005840"/>
          </a:xfrm>
          <a:solidFill>
            <a:srgbClr val="49C5B1"/>
          </a:solidFill>
        </p:grpSpPr>
        <p:sp>
          <p:nvSpPr>
            <p:cNvPr id="31" name="Freeform 30">
              <a:extLst>
                <a:ext uri="{FF2B5EF4-FFF2-40B4-BE49-F238E27FC236}">
                  <a16:creationId xmlns:a16="http://schemas.microsoft.com/office/drawing/2014/main" id="{9769760C-6103-1152-A9A5-764C59B0A9BC}"/>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32" name="Freeform 31">
              <a:extLst>
                <a:ext uri="{FF2B5EF4-FFF2-40B4-BE49-F238E27FC236}">
                  <a16:creationId xmlns:a16="http://schemas.microsoft.com/office/drawing/2014/main" id="{479862C6-A73F-454E-CFD1-A615EA392BF9}"/>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36" name="Graphic 5">
            <a:extLst>
              <a:ext uri="{FF2B5EF4-FFF2-40B4-BE49-F238E27FC236}">
                <a16:creationId xmlns:a16="http://schemas.microsoft.com/office/drawing/2014/main" id="{C39594E4-131A-E954-8540-8D3D6A325553}"/>
              </a:ext>
              <a:ext uri="{C183D7F6-B498-43B3-948B-1728B52AA6E4}">
                <adec:decorative xmlns:adec="http://schemas.microsoft.com/office/drawing/2017/decorative" val="1"/>
              </a:ext>
            </a:extLst>
          </p:cNvPr>
          <p:cNvGrpSpPr/>
          <p:nvPr/>
        </p:nvGrpSpPr>
        <p:grpSpPr>
          <a:xfrm>
            <a:off x="10393069" y="3064540"/>
            <a:ext cx="210803" cy="210805"/>
            <a:chOff x="5593080" y="2926080"/>
            <a:chExt cx="1005840" cy="1005840"/>
          </a:xfrm>
          <a:solidFill>
            <a:srgbClr val="49C5B1"/>
          </a:solidFill>
        </p:grpSpPr>
        <p:sp>
          <p:nvSpPr>
            <p:cNvPr id="37" name="Freeform 36">
              <a:extLst>
                <a:ext uri="{FF2B5EF4-FFF2-40B4-BE49-F238E27FC236}">
                  <a16:creationId xmlns:a16="http://schemas.microsoft.com/office/drawing/2014/main" id="{31713E66-43D7-31F3-7EDD-C43645A7D0B8}"/>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38" name="Freeform 37">
              <a:extLst>
                <a:ext uri="{FF2B5EF4-FFF2-40B4-BE49-F238E27FC236}">
                  <a16:creationId xmlns:a16="http://schemas.microsoft.com/office/drawing/2014/main" id="{CCDB7591-3566-0258-DB8F-7E1FB7DBBFBD}"/>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39" name="Graphic 5">
            <a:extLst>
              <a:ext uri="{FF2B5EF4-FFF2-40B4-BE49-F238E27FC236}">
                <a16:creationId xmlns:a16="http://schemas.microsoft.com/office/drawing/2014/main" id="{72B1942E-1419-3EFB-DBE9-7AC62EEF44E5}"/>
              </a:ext>
              <a:ext uri="{C183D7F6-B498-43B3-948B-1728B52AA6E4}">
                <adec:decorative xmlns:adec="http://schemas.microsoft.com/office/drawing/2017/decorative" val="1"/>
              </a:ext>
            </a:extLst>
          </p:cNvPr>
          <p:cNvGrpSpPr/>
          <p:nvPr/>
        </p:nvGrpSpPr>
        <p:grpSpPr>
          <a:xfrm>
            <a:off x="10393069" y="1584784"/>
            <a:ext cx="210803" cy="210805"/>
            <a:chOff x="5593080" y="2926080"/>
            <a:chExt cx="1005840" cy="1005840"/>
          </a:xfrm>
          <a:solidFill>
            <a:srgbClr val="49C5B1"/>
          </a:solidFill>
        </p:grpSpPr>
        <p:sp>
          <p:nvSpPr>
            <p:cNvPr id="40" name="Freeform 39">
              <a:extLst>
                <a:ext uri="{FF2B5EF4-FFF2-40B4-BE49-F238E27FC236}">
                  <a16:creationId xmlns:a16="http://schemas.microsoft.com/office/drawing/2014/main" id="{28F45A60-3E78-F5D8-0956-C33CCD9923E4}"/>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41" name="Freeform 40">
              <a:extLst>
                <a:ext uri="{FF2B5EF4-FFF2-40B4-BE49-F238E27FC236}">
                  <a16:creationId xmlns:a16="http://schemas.microsoft.com/office/drawing/2014/main" id="{14D239B3-95FE-B908-3704-C53F9BC25F41}"/>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46" name="Graphic 5">
            <a:extLst>
              <a:ext uri="{FF2B5EF4-FFF2-40B4-BE49-F238E27FC236}">
                <a16:creationId xmlns:a16="http://schemas.microsoft.com/office/drawing/2014/main" id="{079552B5-3978-11F4-D038-1126BE4DDC56}"/>
              </a:ext>
              <a:ext uri="{C183D7F6-B498-43B3-948B-1728B52AA6E4}">
                <adec:decorative xmlns:adec="http://schemas.microsoft.com/office/drawing/2017/decorative" val="1"/>
              </a:ext>
            </a:extLst>
          </p:cNvPr>
          <p:cNvGrpSpPr/>
          <p:nvPr/>
        </p:nvGrpSpPr>
        <p:grpSpPr>
          <a:xfrm>
            <a:off x="10393069" y="2074848"/>
            <a:ext cx="210803" cy="210805"/>
            <a:chOff x="5593080" y="2926080"/>
            <a:chExt cx="1005840" cy="1005840"/>
          </a:xfrm>
          <a:solidFill>
            <a:srgbClr val="49C5B1"/>
          </a:solidFill>
        </p:grpSpPr>
        <p:sp>
          <p:nvSpPr>
            <p:cNvPr id="47" name="Freeform 46">
              <a:extLst>
                <a:ext uri="{FF2B5EF4-FFF2-40B4-BE49-F238E27FC236}">
                  <a16:creationId xmlns:a16="http://schemas.microsoft.com/office/drawing/2014/main" id="{CA58BDA0-7C7E-7312-36EC-A62AABA3A00C}"/>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48" name="Freeform 47">
              <a:extLst>
                <a:ext uri="{FF2B5EF4-FFF2-40B4-BE49-F238E27FC236}">
                  <a16:creationId xmlns:a16="http://schemas.microsoft.com/office/drawing/2014/main" id="{72363A96-D9B1-A926-1DA4-71CE89DDFAF5}"/>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52" name="Graphic 5">
            <a:extLst>
              <a:ext uri="{FF2B5EF4-FFF2-40B4-BE49-F238E27FC236}">
                <a16:creationId xmlns:a16="http://schemas.microsoft.com/office/drawing/2014/main" id="{83383BCB-2332-E30E-0EA8-DBE916CEDA71}"/>
              </a:ext>
              <a:ext uri="{C183D7F6-B498-43B3-948B-1728B52AA6E4}">
                <adec:decorative xmlns:adec="http://schemas.microsoft.com/office/drawing/2017/decorative" val="1"/>
              </a:ext>
            </a:extLst>
          </p:cNvPr>
          <p:cNvGrpSpPr/>
          <p:nvPr/>
        </p:nvGrpSpPr>
        <p:grpSpPr>
          <a:xfrm>
            <a:off x="10393069" y="2559098"/>
            <a:ext cx="210803" cy="210805"/>
            <a:chOff x="5593080" y="2926080"/>
            <a:chExt cx="1005840" cy="1005840"/>
          </a:xfrm>
          <a:solidFill>
            <a:srgbClr val="49C5B1"/>
          </a:solidFill>
        </p:grpSpPr>
        <p:sp>
          <p:nvSpPr>
            <p:cNvPr id="53" name="Freeform 52">
              <a:extLst>
                <a:ext uri="{FF2B5EF4-FFF2-40B4-BE49-F238E27FC236}">
                  <a16:creationId xmlns:a16="http://schemas.microsoft.com/office/drawing/2014/main" id="{C21508AE-EA99-C0D9-F992-ED5162834CBD}"/>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54" name="Freeform 53">
              <a:extLst>
                <a:ext uri="{FF2B5EF4-FFF2-40B4-BE49-F238E27FC236}">
                  <a16:creationId xmlns:a16="http://schemas.microsoft.com/office/drawing/2014/main" id="{1E744D70-BAB0-837E-1AED-DBC16517C955}"/>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55" name="Graphic 5">
            <a:extLst>
              <a:ext uri="{FF2B5EF4-FFF2-40B4-BE49-F238E27FC236}">
                <a16:creationId xmlns:a16="http://schemas.microsoft.com/office/drawing/2014/main" id="{D810C8EE-B464-B569-01B0-1F10F08C2D6E}"/>
              </a:ext>
              <a:ext uri="{C183D7F6-B498-43B3-948B-1728B52AA6E4}">
                <adec:decorative xmlns:adec="http://schemas.microsoft.com/office/drawing/2017/decorative" val="1"/>
              </a:ext>
            </a:extLst>
          </p:cNvPr>
          <p:cNvGrpSpPr/>
          <p:nvPr/>
        </p:nvGrpSpPr>
        <p:grpSpPr>
          <a:xfrm>
            <a:off x="10393069" y="3557323"/>
            <a:ext cx="210803" cy="210805"/>
            <a:chOff x="5593080" y="2926080"/>
            <a:chExt cx="1005840" cy="1005840"/>
          </a:xfrm>
          <a:solidFill>
            <a:srgbClr val="49C5B1"/>
          </a:solidFill>
        </p:grpSpPr>
        <p:sp>
          <p:nvSpPr>
            <p:cNvPr id="56" name="Freeform 55">
              <a:extLst>
                <a:ext uri="{FF2B5EF4-FFF2-40B4-BE49-F238E27FC236}">
                  <a16:creationId xmlns:a16="http://schemas.microsoft.com/office/drawing/2014/main" id="{BF155913-4B9B-9AF8-C89E-E1C6DFFBACB1}"/>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57" name="Freeform 56">
              <a:extLst>
                <a:ext uri="{FF2B5EF4-FFF2-40B4-BE49-F238E27FC236}">
                  <a16:creationId xmlns:a16="http://schemas.microsoft.com/office/drawing/2014/main" id="{47249F27-893B-574E-3917-7D19F757C6EF}"/>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58" name="Graphic 5">
            <a:extLst>
              <a:ext uri="{FF2B5EF4-FFF2-40B4-BE49-F238E27FC236}">
                <a16:creationId xmlns:a16="http://schemas.microsoft.com/office/drawing/2014/main" id="{C0355044-EFF4-1538-C6F8-91B317FF4C1F}"/>
              </a:ext>
              <a:ext uri="{C183D7F6-B498-43B3-948B-1728B52AA6E4}">
                <adec:decorative xmlns:adec="http://schemas.microsoft.com/office/drawing/2017/decorative" val="1"/>
              </a:ext>
            </a:extLst>
          </p:cNvPr>
          <p:cNvGrpSpPr/>
          <p:nvPr/>
        </p:nvGrpSpPr>
        <p:grpSpPr>
          <a:xfrm>
            <a:off x="10393069" y="4507725"/>
            <a:ext cx="210803" cy="210805"/>
            <a:chOff x="5593080" y="2926080"/>
            <a:chExt cx="1005840" cy="1005840"/>
          </a:xfrm>
          <a:solidFill>
            <a:srgbClr val="49C5B1"/>
          </a:solidFill>
        </p:grpSpPr>
        <p:sp>
          <p:nvSpPr>
            <p:cNvPr id="59" name="Freeform 58">
              <a:extLst>
                <a:ext uri="{FF2B5EF4-FFF2-40B4-BE49-F238E27FC236}">
                  <a16:creationId xmlns:a16="http://schemas.microsoft.com/office/drawing/2014/main" id="{38A71BCA-BCD5-E931-0F62-A707BFC8C96F}"/>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60" name="Freeform 59">
              <a:extLst>
                <a:ext uri="{FF2B5EF4-FFF2-40B4-BE49-F238E27FC236}">
                  <a16:creationId xmlns:a16="http://schemas.microsoft.com/office/drawing/2014/main" id="{23B42D8D-10D6-AE51-21DC-BC2E45362503}"/>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grpSp>
        <p:nvGrpSpPr>
          <p:cNvPr id="64" name="Graphic 5">
            <a:extLst>
              <a:ext uri="{FF2B5EF4-FFF2-40B4-BE49-F238E27FC236}">
                <a16:creationId xmlns:a16="http://schemas.microsoft.com/office/drawing/2014/main" id="{B30264E0-1C42-B9A8-A230-635631CA64AA}"/>
              </a:ext>
              <a:ext uri="{C183D7F6-B498-43B3-948B-1728B52AA6E4}">
                <adec:decorative xmlns:adec="http://schemas.microsoft.com/office/drawing/2017/decorative" val="1"/>
              </a:ext>
            </a:extLst>
          </p:cNvPr>
          <p:cNvGrpSpPr/>
          <p:nvPr/>
        </p:nvGrpSpPr>
        <p:grpSpPr>
          <a:xfrm>
            <a:off x="10393069" y="5001798"/>
            <a:ext cx="210803" cy="210805"/>
            <a:chOff x="5593080" y="2926080"/>
            <a:chExt cx="1005840" cy="1005840"/>
          </a:xfrm>
          <a:solidFill>
            <a:srgbClr val="49C5B1"/>
          </a:solidFill>
        </p:grpSpPr>
        <p:sp>
          <p:nvSpPr>
            <p:cNvPr id="65" name="Freeform 64">
              <a:extLst>
                <a:ext uri="{FF2B5EF4-FFF2-40B4-BE49-F238E27FC236}">
                  <a16:creationId xmlns:a16="http://schemas.microsoft.com/office/drawing/2014/main" id="{A0896D97-7E57-7DAB-6D48-7F260B16D941}"/>
                </a:ext>
              </a:extLst>
            </p:cNvPr>
            <p:cNvSpPr/>
            <p:nvPr/>
          </p:nvSpPr>
          <p:spPr>
            <a:xfrm>
              <a:off x="5829894" y="3238085"/>
              <a:ext cx="532240" cy="381776"/>
            </a:xfrm>
            <a:custGeom>
              <a:avLst/>
              <a:gdLst>
                <a:gd name="connsiteX0" fmla="*/ 463388 w 532240"/>
                <a:gd name="connsiteY0" fmla="*/ 11900 h 381776"/>
                <a:gd name="connsiteX1" fmla="*/ 190805 w 532240"/>
                <a:gd name="connsiteY1" fmla="*/ 284332 h 381776"/>
                <a:gd name="connsiteX2" fmla="*/ 68857 w 532240"/>
                <a:gd name="connsiteY2" fmla="*/ 162384 h 381776"/>
                <a:gd name="connsiteX3" fmla="*/ 11787 w 532240"/>
                <a:gd name="connsiteY3" fmla="*/ 162384 h 381776"/>
                <a:gd name="connsiteX4" fmla="*/ 11787 w 532240"/>
                <a:gd name="connsiteY4" fmla="*/ 219454 h 381776"/>
                <a:gd name="connsiteX5" fmla="*/ 162273 w 532240"/>
                <a:gd name="connsiteY5" fmla="*/ 369940 h 381776"/>
                <a:gd name="connsiteX6" fmla="*/ 190808 w 532240"/>
                <a:gd name="connsiteY6" fmla="*/ 381776 h 381776"/>
                <a:gd name="connsiteX7" fmla="*/ 219342 w 532240"/>
                <a:gd name="connsiteY7" fmla="*/ 369940 h 381776"/>
                <a:gd name="connsiteX8" fmla="*/ 520453 w 532240"/>
                <a:gd name="connsiteY8" fmla="*/ 68968 h 381776"/>
                <a:gd name="connsiteX9" fmla="*/ 520453 w 532240"/>
                <a:gd name="connsiteY9" fmla="*/ 11898 h 381776"/>
                <a:gd name="connsiteX10" fmla="*/ 463383 w 532240"/>
                <a:gd name="connsiteY10" fmla="*/ 11898 h 38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240" h="381776">
                  <a:moveTo>
                    <a:pt x="463388" y="11900"/>
                  </a:moveTo>
                  <a:lnTo>
                    <a:pt x="190805" y="284332"/>
                  </a:lnTo>
                  <a:lnTo>
                    <a:pt x="68857" y="162384"/>
                  </a:lnTo>
                  <a:cubicBezTo>
                    <a:pt x="53141" y="146668"/>
                    <a:pt x="27503" y="146668"/>
                    <a:pt x="11787" y="162384"/>
                  </a:cubicBezTo>
                  <a:cubicBezTo>
                    <a:pt x="-3929" y="178100"/>
                    <a:pt x="-3929" y="203738"/>
                    <a:pt x="11787" y="219454"/>
                  </a:cubicBezTo>
                  <a:lnTo>
                    <a:pt x="162273" y="369940"/>
                  </a:lnTo>
                  <a:cubicBezTo>
                    <a:pt x="170181" y="377847"/>
                    <a:pt x="180494" y="381776"/>
                    <a:pt x="190808" y="381776"/>
                  </a:cubicBezTo>
                  <a:cubicBezTo>
                    <a:pt x="201122" y="381776"/>
                    <a:pt x="211435" y="377896"/>
                    <a:pt x="219342" y="369940"/>
                  </a:cubicBezTo>
                  <a:lnTo>
                    <a:pt x="520453" y="68968"/>
                  </a:lnTo>
                  <a:cubicBezTo>
                    <a:pt x="536169" y="53251"/>
                    <a:pt x="536169" y="27614"/>
                    <a:pt x="520453" y="11898"/>
                  </a:cubicBezTo>
                  <a:cubicBezTo>
                    <a:pt x="504590" y="-3966"/>
                    <a:pt x="479099" y="-3966"/>
                    <a:pt x="463383" y="11898"/>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sp>
          <p:nvSpPr>
            <p:cNvPr id="66" name="Freeform 65">
              <a:extLst>
                <a:ext uri="{FF2B5EF4-FFF2-40B4-BE49-F238E27FC236}">
                  <a16:creationId xmlns:a16="http://schemas.microsoft.com/office/drawing/2014/main" id="{CF6037C2-FE1E-E101-15FA-C04189B57EDF}"/>
                </a:ext>
              </a:extLst>
            </p:cNvPr>
            <p:cNvSpPr/>
            <p:nvPr/>
          </p:nvSpPr>
          <p:spPr>
            <a:xfrm>
              <a:off x="5593080" y="2926080"/>
              <a:ext cx="1005840" cy="1005840"/>
            </a:xfrm>
            <a:custGeom>
              <a:avLst/>
              <a:gdLst>
                <a:gd name="connsiteX0" fmla="*/ 502920 w 1005840"/>
                <a:gd name="connsiteY0" fmla="*/ 0 h 1005840"/>
                <a:gd name="connsiteX1" fmla="*/ 0 w 1005840"/>
                <a:gd name="connsiteY1" fmla="*/ 502920 h 1005840"/>
                <a:gd name="connsiteX2" fmla="*/ 502920 w 1005840"/>
                <a:gd name="connsiteY2" fmla="*/ 1005840 h 1005840"/>
                <a:gd name="connsiteX3" fmla="*/ 1005840 w 1005840"/>
                <a:gd name="connsiteY3" fmla="*/ 502920 h 1005840"/>
                <a:gd name="connsiteX4" fmla="*/ 502920 w 1005840"/>
                <a:gd name="connsiteY4" fmla="*/ 0 h 1005840"/>
                <a:gd name="connsiteX5" fmla="*/ 502920 w 1005840"/>
                <a:gd name="connsiteY5" fmla="*/ 925096 h 1005840"/>
                <a:gd name="connsiteX6" fmla="*/ 80744 w 1005840"/>
                <a:gd name="connsiteY6" fmla="*/ 502920 h 1005840"/>
                <a:gd name="connsiteX7" fmla="*/ 502920 w 1005840"/>
                <a:gd name="connsiteY7" fmla="*/ 80744 h 1005840"/>
                <a:gd name="connsiteX8" fmla="*/ 925096 w 1005840"/>
                <a:gd name="connsiteY8" fmla="*/ 502920 h 1005840"/>
                <a:gd name="connsiteX9" fmla="*/ 502920 w 1005840"/>
                <a:gd name="connsiteY9" fmla="*/ 925096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 h="1005840">
                  <a:moveTo>
                    <a:pt x="502920" y="0"/>
                  </a:moveTo>
                  <a:cubicBezTo>
                    <a:pt x="225572" y="0"/>
                    <a:pt x="0" y="225572"/>
                    <a:pt x="0" y="502920"/>
                  </a:cubicBezTo>
                  <a:cubicBezTo>
                    <a:pt x="0" y="780268"/>
                    <a:pt x="225572" y="1005840"/>
                    <a:pt x="502920" y="1005840"/>
                  </a:cubicBezTo>
                  <a:cubicBezTo>
                    <a:pt x="780268" y="1005840"/>
                    <a:pt x="1005840" y="780268"/>
                    <a:pt x="1005840" y="502920"/>
                  </a:cubicBezTo>
                  <a:cubicBezTo>
                    <a:pt x="1005840" y="225572"/>
                    <a:pt x="780268" y="0"/>
                    <a:pt x="502920" y="0"/>
                  </a:cubicBezTo>
                  <a:close/>
                  <a:moveTo>
                    <a:pt x="502920" y="925096"/>
                  </a:moveTo>
                  <a:cubicBezTo>
                    <a:pt x="270169" y="925096"/>
                    <a:pt x="80744" y="735759"/>
                    <a:pt x="80744" y="502920"/>
                  </a:cubicBezTo>
                  <a:cubicBezTo>
                    <a:pt x="80744" y="270081"/>
                    <a:pt x="270169" y="80744"/>
                    <a:pt x="502920" y="80744"/>
                  </a:cubicBezTo>
                  <a:cubicBezTo>
                    <a:pt x="735671" y="80744"/>
                    <a:pt x="925096" y="270081"/>
                    <a:pt x="925096" y="502920"/>
                  </a:cubicBezTo>
                  <a:cubicBezTo>
                    <a:pt x="925096" y="735759"/>
                    <a:pt x="735671" y="925096"/>
                    <a:pt x="502920" y="925096"/>
                  </a:cubicBezTo>
                  <a:close/>
                </a:path>
              </a:pathLst>
            </a:custGeom>
            <a:grpFill/>
            <a:ln>
              <a:solidFill>
                <a:srgbClr val="49C5B1"/>
              </a:solidFill>
            </a:ln>
            <a:effectLst>
              <a:outerShdw blurRad="63500" dist="63500" dir="27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b="1">
                <a:solidFill>
                  <a:srgbClr val="2F2F2F"/>
                </a:solidFill>
                <a:latin typeface="Segoe UI Semibold" panose="020B0502040204020203" pitchFamily="34" charset="0"/>
                <a:cs typeface="Segoe UI Semibold" panose="020B0502040204020203" pitchFamily="34" charset="0"/>
              </a:endParaRPr>
            </a:p>
          </p:txBody>
        </p:sp>
      </p:grpSp>
      <p:sp>
        <p:nvSpPr>
          <p:cNvPr id="80" name="Title 7">
            <a:extLst>
              <a:ext uri="{FF2B5EF4-FFF2-40B4-BE49-F238E27FC236}">
                <a16:creationId xmlns:a16="http://schemas.microsoft.com/office/drawing/2014/main" id="{75059D00-DF25-AF2A-A5F2-6A44E625F520}"/>
              </a:ext>
            </a:extLst>
          </p:cNvPr>
          <p:cNvSpPr>
            <a:spLocks noGrp="1"/>
          </p:cNvSpPr>
          <p:nvPr>
            <p:ph type="title"/>
          </p:nvPr>
        </p:nvSpPr>
        <p:spPr>
          <a:xfrm>
            <a:off x="819241" y="2784282"/>
            <a:ext cx="4228062" cy="1325589"/>
          </a:xfrm>
        </p:spPr>
        <p:txBody>
          <a:bodyPr/>
          <a:lstStyle/>
          <a:p>
            <a:r>
              <a:rPr lang="en-US" dirty="0">
                <a:solidFill>
                  <a:schemeClr val="bg1"/>
                </a:solidFill>
                <a:cs typeface="Segoe UI"/>
              </a:rPr>
              <a:t>Managed Environments</a:t>
            </a:r>
            <a:br>
              <a:rPr lang="en-US" dirty="0">
                <a:cs typeface="Segoe UI"/>
              </a:rPr>
            </a:br>
            <a:r>
              <a:rPr lang="en-US" sz="2040" dirty="0">
                <a:solidFill>
                  <a:schemeClr val="accent3"/>
                </a:solidFill>
                <a:cs typeface="+mn-cs"/>
              </a:rPr>
              <a:t>Feature availability</a:t>
            </a:r>
            <a:endParaRPr lang="en-US" sz="2040" dirty="0">
              <a:solidFill>
                <a:schemeClr val="accent3"/>
              </a:solidFill>
              <a:cs typeface="Segoe UI Semibold"/>
            </a:endParaRPr>
          </a:p>
        </p:txBody>
      </p:sp>
      <p:pic>
        <p:nvPicPr>
          <p:cNvPr id="10" name="Picture 9">
            <a:extLst>
              <a:ext uri="{FF2B5EF4-FFF2-40B4-BE49-F238E27FC236}">
                <a16:creationId xmlns:a16="http://schemas.microsoft.com/office/drawing/2014/main" id="{830F3703-4FC0-16C8-7C55-692B6C52E5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41" y="1803249"/>
            <a:ext cx="861246" cy="861246"/>
          </a:xfrm>
          <a:prstGeom prst="rect">
            <a:avLst/>
          </a:prstGeom>
        </p:spPr>
      </p:pic>
      <p:sp>
        <p:nvSpPr>
          <p:cNvPr id="4" name="Title 7">
            <a:extLst>
              <a:ext uri="{FF2B5EF4-FFF2-40B4-BE49-F238E27FC236}">
                <a16:creationId xmlns:a16="http://schemas.microsoft.com/office/drawing/2014/main" id="{2AD11275-50CF-F469-1B2A-D7E78C649305}"/>
              </a:ext>
            </a:extLst>
          </p:cNvPr>
          <p:cNvSpPr txBox="1">
            <a:spLocks/>
          </p:cNvSpPr>
          <p:nvPr/>
        </p:nvSpPr>
        <p:spPr>
          <a:xfrm>
            <a:off x="946369" y="4495861"/>
            <a:ext cx="4175306" cy="64036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sz="2040" dirty="0">
                <a:solidFill>
                  <a:schemeClr val="bg1"/>
                </a:solidFill>
                <a:cs typeface="+mn-cs"/>
              </a:rPr>
              <a:t>Learn more at:</a:t>
            </a:r>
            <a:br>
              <a:rPr lang="en-CA" sz="2040" dirty="0">
                <a:cs typeface="+mn-cs"/>
              </a:rPr>
            </a:br>
            <a:r>
              <a:rPr lang="en-CA" sz="2040" dirty="0">
                <a:solidFill>
                  <a:schemeClr val="accent3"/>
                </a:solidFill>
                <a:cs typeface="+mn-cs"/>
              </a:rPr>
              <a:t>aka.ms/</a:t>
            </a:r>
            <a:r>
              <a:rPr lang="en-CA" sz="2040" dirty="0" err="1">
                <a:solidFill>
                  <a:schemeClr val="accent3"/>
                </a:solidFill>
                <a:ea typeface="+mj-lt"/>
                <a:cs typeface="+mj-lt"/>
              </a:rPr>
              <a:t>managedenvforpower</a:t>
            </a:r>
            <a:endParaRPr lang="en-CA" sz="2040" dirty="0">
              <a:solidFill>
                <a:schemeClr val="accent3"/>
              </a:solidFill>
              <a:cs typeface="Segoe UI Semibold"/>
            </a:endParaRPr>
          </a:p>
        </p:txBody>
      </p:sp>
      <p:graphicFrame>
        <p:nvGraphicFramePr>
          <p:cNvPr id="9" name="Table 8">
            <a:extLst>
              <a:ext uri="{FF2B5EF4-FFF2-40B4-BE49-F238E27FC236}">
                <a16:creationId xmlns:a16="http://schemas.microsoft.com/office/drawing/2014/main" id="{40F490FB-4350-A33F-F950-57445C514BCC}"/>
              </a:ext>
            </a:extLst>
          </p:cNvPr>
          <p:cNvGraphicFramePr>
            <a:graphicFrameLocks noGrp="1"/>
          </p:cNvGraphicFramePr>
          <p:nvPr>
            <p:extLst>
              <p:ext uri="{D42A27DB-BD31-4B8C-83A1-F6EECF244321}">
                <p14:modId xmlns:p14="http://schemas.microsoft.com/office/powerpoint/2010/main" val="1925392540"/>
              </p:ext>
            </p:extLst>
          </p:nvPr>
        </p:nvGraphicFramePr>
        <p:xfrm>
          <a:off x="5265866" y="1043763"/>
          <a:ext cx="5853604" cy="4806625"/>
        </p:xfrm>
        <a:graphic>
          <a:graphicData uri="http://schemas.openxmlformats.org/drawingml/2006/table">
            <a:tbl>
              <a:tblPr firstRow="1" bandRow="1">
                <a:tableStyleId>{F2DE63D5-997A-4646-A377-4702673A728D}</a:tableStyleId>
              </a:tblPr>
              <a:tblGrid>
                <a:gridCol w="1082392">
                  <a:extLst>
                    <a:ext uri="{9D8B030D-6E8A-4147-A177-3AD203B41FA5}">
                      <a16:colId xmlns:a16="http://schemas.microsoft.com/office/drawing/2014/main" val="1514764361"/>
                    </a:ext>
                  </a:extLst>
                </a:gridCol>
                <a:gridCol w="2120212">
                  <a:extLst>
                    <a:ext uri="{9D8B030D-6E8A-4147-A177-3AD203B41FA5}">
                      <a16:colId xmlns:a16="http://schemas.microsoft.com/office/drawing/2014/main" val="2682240715"/>
                    </a:ext>
                  </a:extLst>
                </a:gridCol>
                <a:gridCol w="1325500">
                  <a:extLst>
                    <a:ext uri="{9D8B030D-6E8A-4147-A177-3AD203B41FA5}">
                      <a16:colId xmlns:a16="http://schemas.microsoft.com/office/drawing/2014/main" val="500301140"/>
                    </a:ext>
                  </a:extLst>
                </a:gridCol>
                <a:gridCol w="1325500">
                  <a:extLst>
                    <a:ext uri="{9D8B030D-6E8A-4147-A177-3AD203B41FA5}">
                      <a16:colId xmlns:a16="http://schemas.microsoft.com/office/drawing/2014/main" val="3715424828"/>
                    </a:ext>
                  </a:extLst>
                </a:gridCol>
              </a:tblGrid>
              <a:tr h="401066">
                <a:tc>
                  <a:txBody>
                    <a:bodyPr/>
                    <a:lstStyle/>
                    <a:p>
                      <a:endParaRPr lang="en-US" sz="1100" b="1" dirty="0"/>
                    </a:p>
                  </a:txBody>
                  <a:tcPr marL="93260" marR="93260" marT="46630" marB="46630"/>
                </a:tc>
                <a:tc>
                  <a:txBody>
                    <a:bodyPr/>
                    <a:lstStyle/>
                    <a:p>
                      <a:endParaRPr lang="en-US" sz="1200" b="1" kern="1200" cap="none" spc="-50" baseline="0" dirty="0">
                        <a:ln w="3175">
                          <a:noFill/>
                        </a:ln>
                        <a:gradFill>
                          <a:gsLst>
                            <a:gs pos="0">
                              <a:srgbClr val="8DC8E8"/>
                            </a:gs>
                            <a:gs pos="100000">
                              <a:srgbClr val="D4EC8E"/>
                            </a:gs>
                          </a:gsLst>
                          <a:lin ang="2700000" scaled="1"/>
                        </a:gradFill>
                        <a:effectLst/>
                        <a:latin typeface="+mn-lt"/>
                        <a:ea typeface="+mn-ea"/>
                        <a:cs typeface="+mn-cs"/>
                      </a:endParaRPr>
                    </a:p>
                  </a:txBody>
                  <a:tcPr marL="93260" marR="93260" marT="73433" marB="46630"/>
                </a:tc>
                <a:tc>
                  <a:txBody>
                    <a:bodyPr/>
                    <a:lstStyle/>
                    <a:p>
                      <a:pPr algn="ctr"/>
                      <a:r>
                        <a:rPr lang="en-US" sz="1200" b="1" kern="1200" cap="none" spc="-50" baseline="0">
                          <a:ln w="3175">
                            <a:noFill/>
                          </a:ln>
                          <a:solidFill>
                            <a:schemeClr val="bg1"/>
                          </a:solidFill>
                          <a:effectLst/>
                        </a:rPr>
                        <a:t>Today</a:t>
                      </a:r>
                      <a:endParaRPr lang="en-US" sz="1200" b="1" kern="1200" cap="none" spc="-50" baseline="0">
                        <a:ln w="3175">
                          <a:noFill/>
                        </a:ln>
                        <a:solidFill>
                          <a:schemeClr val="bg1"/>
                        </a:solidFill>
                        <a:effectLst/>
                        <a:latin typeface="+mn-lt"/>
                        <a:ea typeface="+mn-ea"/>
                        <a:cs typeface="+mn-cs"/>
                      </a:endParaRPr>
                    </a:p>
                  </a:txBody>
                  <a:tcPr marL="93260" marR="93260" marT="110150" marB="73433"/>
                </a:tc>
                <a:tc>
                  <a:txBody>
                    <a:bodyPr/>
                    <a:lstStyle/>
                    <a:p>
                      <a:pPr algn="ctr"/>
                      <a:r>
                        <a:rPr lang="en-US" sz="1200" b="1" kern="1200" cap="none" spc="-50" baseline="0">
                          <a:ln w="3175">
                            <a:noFill/>
                          </a:ln>
                          <a:solidFill>
                            <a:schemeClr val="bg1"/>
                          </a:solidFill>
                          <a:effectLst/>
                        </a:rPr>
                        <a:t>Coming Soon</a:t>
                      </a:r>
                      <a:endParaRPr lang="en-US" sz="1200" b="1" kern="1200" cap="none" spc="-50" baseline="0">
                        <a:ln w="3175">
                          <a:noFill/>
                        </a:ln>
                        <a:solidFill>
                          <a:schemeClr val="bg1"/>
                        </a:solidFill>
                        <a:effectLst/>
                        <a:latin typeface="+mn-lt"/>
                        <a:ea typeface="+mn-ea"/>
                        <a:cs typeface="+mn-cs"/>
                      </a:endParaRPr>
                    </a:p>
                  </a:txBody>
                  <a:tcPr marL="93260" marR="93260" marT="110150" marB="73433"/>
                </a:tc>
                <a:extLst>
                  <a:ext uri="{0D108BD9-81ED-4DB2-BD59-A6C34878D82A}">
                    <a16:rowId xmlns:a16="http://schemas.microsoft.com/office/drawing/2014/main" val="709629926"/>
                  </a:ext>
                </a:extLst>
              </a:tr>
              <a:tr h="468030">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kern="1200" cap="none" spc="-50" baseline="0" dirty="0">
                          <a:ln w="3175">
                            <a:noFill/>
                          </a:ln>
                          <a:solidFill>
                            <a:schemeClr val="bg1"/>
                          </a:solidFill>
                          <a:effectLst/>
                        </a:rPr>
                        <a:t>More </a:t>
                      </a:r>
                      <a:br>
                        <a:rPr lang="en-US" sz="1600" b="0" kern="1200" cap="none" spc="-50" baseline="0" dirty="0">
                          <a:ln w="3175">
                            <a:noFill/>
                          </a:ln>
                          <a:solidFill>
                            <a:schemeClr val="bg1"/>
                          </a:solidFill>
                          <a:effectLst/>
                        </a:rPr>
                      </a:br>
                      <a:r>
                        <a:rPr lang="en-US" sz="1600" b="0" kern="1200" cap="none" spc="-50" baseline="0" dirty="0">
                          <a:ln w="3175">
                            <a:noFill/>
                          </a:ln>
                          <a:solidFill>
                            <a:schemeClr val="bg1"/>
                          </a:solidFill>
                          <a:effectLst/>
                        </a:rPr>
                        <a:t>visibility</a:t>
                      </a:r>
                      <a:endParaRPr lang="en-US" sz="1600" b="0" kern="1200" cap="none" spc="-50" baseline="0" dirty="0">
                        <a:ln w="3175">
                          <a:noFill/>
                        </a:ln>
                        <a:solidFill>
                          <a:schemeClr val="bg1"/>
                        </a:solidFill>
                        <a:effectLst/>
                        <a:latin typeface="+mj-lt"/>
                        <a:ea typeface="+mn-ea"/>
                        <a:cs typeface="+mn-cs"/>
                      </a:endParaRPr>
                    </a:p>
                  </a:txBody>
                  <a:tcPr marL="73433" marR="93260" marT="46630" marB="46630" anchor="ctr"/>
                </a:tc>
                <a:tc>
                  <a:txBody>
                    <a:bodyPr/>
                    <a:lstStyle/>
                    <a:p>
                      <a:r>
                        <a:rPr lang="en-US" sz="1400" dirty="0">
                          <a:solidFill>
                            <a:schemeClr val="bg1"/>
                          </a:solidFill>
                        </a:rPr>
                        <a:t>Usage insights</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baseline="30000" dirty="0">
                        <a:solidFill>
                          <a:schemeClr val="bg1"/>
                        </a:solidFill>
                      </a:endParaRPr>
                    </a:p>
                  </a:txBody>
                  <a:tcPr marL="93260" marR="93260" marT="46630" marB="46630" anchor="ctr"/>
                </a:tc>
                <a:extLst>
                  <a:ext uri="{0D108BD9-81ED-4DB2-BD59-A6C34878D82A}">
                    <a16:rowId xmlns:a16="http://schemas.microsoft.com/office/drawing/2014/main" val="3970388713"/>
                  </a:ext>
                </a:extLst>
              </a:tr>
              <a:tr h="540286">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Admin digest</a:t>
                      </a:r>
                    </a:p>
                  </a:txBody>
                  <a:tcPr marL="146867" marR="0" marT="46630" marB="46630" anchor="ctr"/>
                </a:tc>
                <a:tc>
                  <a:txBody>
                    <a:bodyPr/>
                    <a:lstStyle/>
                    <a:p>
                      <a:pPr algn="ctr"/>
                      <a:endParaRPr lang="en-US" sz="1100" baseline="30000" dirty="0">
                        <a:solidFill>
                          <a:schemeClr val="bg1"/>
                        </a:solidFill>
                      </a:endParaRPr>
                    </a:p>
                  </a:txBody>
                  <a:tcPr marL="93260" marR="93260" marT="46630" marB="46630" anchor="ctr"/>
                </a:tc>
                <a:tc>
                  <a:txBody>
                    <a:bodyPr/>
                    <a:lstStyle/>
                    <a:p>
                      <a:pPr algn="ctr"/>
                      <a:endParaRPr lang="en-US" sz="1100" dirty="0">
                        <a:solidFill>
                          <a:schemeClr val="bg1"/>
                        </a:solidFill>
                      </a:endParaRPr>
                    </a:p>
                  </a:txBody>
                  <a:tcPr marL="93260" marR="93260" marT="330450" marB="46630" anchor="ctr"/>
                </a:tc>
                <a:extLst>
                  <a:ext uri="{0D108BD9-81ED-4DB2-BD59-A6C34878D82A}">
                    <a16:rowId xmlns:a16="http://schemas.microsoft.com/office/drawing/2014/main" val="3516530245"/>
                  </a:ext>
                </a:extLst>
              </a:tr>
              <a:tr h="501427">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License reports</a:t>
                      </a:r>
                      <a:endParaRPr lang="en-US" sz="1400" baseline="30000" dirty="0">
                        <a:solidFill>
                          <a:schemeClr val="bg1"/>
                        </a:solidFill>
                      </a:endParaRPr>
                    </a:p>
                  </a:txBody>
                  <a:tcPr marL="146867" marR="0" marT="46630" marB="46630" anchor="ctr"/>
                </a:tc>
                <a:tc>
                  <a:txBody>
                    <a:bodyPr/>
                    <a:lstStyle/>
                    <a:p>
                      <a:pPr algn="ctr"/>
                      <a:endParaRPr lang="en-US" sz="1100" dirty="0">
                        <a:solidFill>
                          <a:schemeClr val="bg1"/>
                        </a:solidFill>
                      </a:endParaRPr>
                    </a:p>
                  </a:txBody>
                  <a:tcPr marL="93260" marR="93260" marT="46630" marB="46630" anchor="ctr"/>
                </a:tc>
                <a:tc>
                  <a:txBody>
                    <a:bodyPr/>
                    <a:lstStyle/>
                    <a:p>
                      <a:pPr algn="ctr"/>
                      <a:endParaRPr kumimoji="0" lang="en-US" sz="800" b="0" i="0" u="none" strike="noStrike" kern="1200" cap="none" spc="0" normalizeH="0" baseline="0" dirty="0">
                        <a:ln>
                          <a:noFill/>
                        </a:ln>
                        <a:solidFill>
                          <a:schemeClr val="bg1"/>
                        </a:solidFill>
                        <a:effectLst/>
                        <a:uLnTx/>
                        <a:uFillTx/>
                        <a:latin typeface="+mn-lt"/>
                        <a:ea typeface="+mn-ea"/>
                        <a:cs typeface="+mn-cs"/>
                      </a:endParaRPr>
                    </a:p>
                  </a:txBody>
                  <a:tcPr marL="93260" marR="93260" marT="330450" marB="46630" anchor="ctr"/>
                </a:tc>
                <a:extLst>
                  <a:ext uri="{0D108BD9-81ED-4DB2-BD59-A6C34878D82A}">
                    <a16:rowId xmlns:a16="http://schemas.microsoft.com/office/drawing/2014/main" val="3809211190"/>
                  </a:ext>
                </a:extLst>
              </a:tr>
              <a:tr h="468030">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Data policy view</a:t>
                      </a:r>
                    </a:p>
                  </a:txBody>
                  <a:tcPr marL="146867" marR="0" marT="46630" marB="4663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100" kern="1200" baseline="30000">
                        <a:solidFill>
                          <a:schemeClr val="bg1"/>
                        </a:solidFill>
                        <a:latin typeface="+mn-lt"/>
                        <a:ea typeface="+mn-ea"/>
                        <a:cs typeface="+mn-cs"/>
                        <a:sym typeface="Wingdings" panose="05000000000000000000" pitchFamily="2" charset="2"/>
                      </a:endParaRPr>
                    </a:p>
                  </a:txBody>
                  <a:tcPr marL="93260" marR="93260" marT="46630" marB="46630" anchor="ctr"/>
                </a:tc>
                <a:tc>
                  <a:txBody>
                    <a:bodyPr/>
                    <a:lstStyle/>
                    <a:p>
                      <a:pPr algn="ctr"/>
                      <a:endParaRPr lang="en-US" sz="1100" dirty="0">
                        <a:solidFill>
                          <a:schemeClr val="bg1"/>
                        </a:solidFill>
                      </a:endParaRPr>
                    </a:p>
                  </a:txBody>
                  <a:tcPr marL="93260" marR="93260" marT="46630" marB="46630" anchor="ctr"/>
                </a:tc>
                <a:extLst>
                  <a:ext uri="{0D108BD9-81ED-4DB2-BD59-A6C34878D82A}">
                    <a16:rowId xmlns:a16="http://schemas.microsoft.com/office/drawing/2014/main" val="1831550770"/>
                  </a:ext>
                </a:extLst>
              </a:tr>
              <a:tr h="503569">
                <a:tc rowSpan="3">
                  <a:txBody>
                    <a:bodyPr/>
                    <a:lstStyle/>
                    <a:p>
                      <a:pPr algn="l"/>
                      <a:r>
                        <a:rPr lang="en-US" sz="1600" b="0" kern="1200" cap="none" spc="-50" baseline="0" dirty="0">
                          <a:ln w="3175">
                            <a:noFill/>
                          </a:ln>
                          <a:solidFill>
                            <a:schemeClr val="bg1"/>
                          </a:solidFill>
                          <a:effectLst/>
                        </a:rPr>
                        <a:t>More </a:t>
                      </a:r>
                      <a:br>
                        <a:rPr lang="en-US" sz="1600" b="0" kern="1200" cap="none" spc="-50" baseline="0" dirty="0">
                          <a:ln w="3175">
                            <a:noFill/>
                          </a:ln>
                          <a:solidFill>
                            <a:schemeClr val="bg1"/>
                          </a:solidFill>
                          <a:effectLst/>
                        </a:rPr>
                      </a:br>
                      <a:r>
                        <a:rPr lang="en-US" sz="1600" b="0" kern="1200" cap="none" spc="-50" baseline="0" dirty="0">
                          <a:ln w="3175">
                            <a:noFill/>
                          </a:ln>
                          <a:solidFill>
                            <a:schemeClr val="bg1"/>
                          </a:solidFill>
                          <a:effectLst/>
                        </a:rPr>
                        <a:t>control</a:t>
                      </a:r>
                      <a:endParaRPr lang="en-US" sz="1600" b="0" kern="1200" cap="none" spc="-50" baseline="0" dirty="0">
                        <a:ln w="3175">
                          <a:noFill/>
                        </a:ln>
                        <a:solidFill>
                          <a:schemeClr val="bg1"/>
                        </a:solidFill>
                        <a:effectLst/>
                        <a:latin typeface="+mj-lt"/>
                        <a:ea typeface="+mn-ea"/>
                        <a:cs typeface="+mn-cs"/>
                      </a:endParaRPr>
                    </a:p>
                  </a:txBody>
                  <a:tcPr marL="73433" marR="93260" marT="46630" marB="46630" anchor="ctr"/>
                </a:tc>
                <a:tc>
                  <a:txBody>
                    <a:bodyPr/>
                    <a:lstStyle/>
                    <a:p>
                      <a:r>
                        <a:rPr lang="en-US" sz="1400" dirty="0">
                          <a:solidFill>
                            <a:schemeClr val="bg1"/>
                          </a:solidFill>
                        </a:rPr>
                        <a:t>Sharing limits</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a:solidFill>
                          <a:schemeClr val="bg1"/>
                        </a:solidFill>
                      </a:endParaRPr>
                    </a:p>
                  </a:txBody>
                  <a:tcPr marL="93260" marR="93260" marT="293733" marB="46630" anchor="ctr"/>
                </a:tc>
                <a:extLst>
                  <a:ext uri="{0D108BD9-81ED-4DB2-BD59-A6C34878D82A}">
                    <a16:rowId xmlns:a16="http://schemas.microsoft.com/office/drawing/2014/main" val="2371282139"/>
                  </a:ext>
                </a:extLst>
              </a:tr>
              <a:tr h="468030">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Solution checker</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dirty="0">
                        <a:solidFill>
                          <a:schemeClr val="bg1"/>
                        </a:solidFill>
                      </a:endParaRPr>
                    </a:p>
                  </a:txBody>
                  <a:tcPr marL="93260" marR="93260" marT="46630" marB="46630" anchor="ctr"/>
                </a:tc>
                <a:extLst>
                  <a:ext uri="{0D108BD9-81ED-4DB2-BD59-A6C34878D82A}">
                    <a16:rowId xmlns:a16="http://schemas.microsoft.com/office/drawing/2014/main" val="2592132338"/>
                  </a:ext>
                </a:extLst>
              </a:tr>
              <a:tr h="468030">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Maker onboarding</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a:solidFill>
                          <a:schemeClr val="bg1"/>
                        </a:solidFill>
                      </a:endParaRPr>
                    </a:p>
                  </a:txBody>
                  <a:tcPr marL="93260" marR="93260" marT="257016" marB="46630" anchor="ctr"/>
                </a:tc>
                <a:extLst>
                  <a:ext uri="{0D108BD9-81ED-4DB2-BD59-A6C34878D82A}">
                    <a16:rowId xmlns:a16="http://schemas.microsoft.com/office/drawing/2014/main" val="2117626"/>
                  </a:ext>
                </a:extLst>
              </a:tr>
              <a:tr h="503569">
                <a:tc rowSpan="2">
                  <a:txBody>
                    <a:bodyPr/>
                    <a:lstStyle/>
                    <a:p>
                      <a:pPr algn="l"/>
                      <a:r>
                        <a:rPr lang="en-US" sz="1600" b="0" kern="1200" cap="none" spc="-50" baseline="0" dirty="0">
                          <a:ln w="3175">
                            <a:noFill/>
                          </a:ln>
                          <a:solidFill>
                            <a:schemeClr val="bg1"/>
                          </a:solidFill>
                          <a:effectLst/>
                        </a:rPr>
                        <a:t>Less </a:t>
                      </a:r>
                      <a:br>
                        <a:rPr lang="en-US" sz="1600" b="0" kern="1200" cap="none" spc="-50" baseline="0" dirty="0">
                          <a:ln w="3175">
                            <a:noFill/>
                          </a:ln>
                          <a:solidFill>
                            <a:schemeClr val="bg1"/>
                          </a:solidFill>
                          <a:effectLst/>
                        </a:rPr>
                      </a:br>
                      <a:r>
                        <a:rPr lang="en-US" sz="1600" b="0" kern="1200" cap="none" spc="-50" baseline="0" dirty="0">
                          <a:ln w="3175">
                            <a:noFill/>
                          </a:ln>
                          <a:solidFill>
                            <a:schemeClr val="bg1"/>
                          </a:solidFill>
                          <a:effectLst/>
                        </a:rPr>
                        <a:t>effort</a:t>
                      </a:r>
                      <a:endParaRPr lang="en-US" sz="1600" b="0" kern="1200" cap="none" spc="-50" baseline="0" dirty="0">
                        <a:ln w="3175">
                          <a:noFill/>
                        </a:ln>
                        <a:solidFill>
                          <a:schemeClr val="bg1"/>
                        </a:solidFill>
                        <a:effectLst/>
                        <a:latin typeface="+mj-lt"/>
                        <a:ea typeface="+mn-ea"/>
                        <a:cs typeface="+mn-cs"/>
                      </a:endParaRPr>
                    </a:p>
                  </a:txBody>
                  <a:tcPr marL="73433" marR="93260" marT="46630" marB="46630" anchor="ctr"/>
                </a:tc>
                <a:tc>
                  <a:txBody>
                    <a:bodyPr/>
                    <a:lstStyle/>
                    <a:p>
                      <a:r>
                        <a:rPr lang="en-US" sz="1400" dirty="0">
                          <a:solidFill>
                            <a:schemeClr val="bg1"/>
                          </a:solidFill>
                        </a:rPr>
                        <a:t>Easy activation</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a:solidFill>
                          <a:schemeClr val="bg1"/>
                        </a:solidFill>
                      </a:endParaRPr>
                    </a:p>
                  </a:txBody>
                  <a:tcPr marL="93260" marR="93260" marT="293733" marB="46630" anchor="ctr"/>
                </a:tc>
                <a:extLst>
                  <a:ext uri="{0D108BD9-81ED-4DB2-BD59-A6C34878D82A}">
                    <a16:rowId xmlns:a16="http://schemas.microsoft.com/office/drawing/2014/main" val="2932313761"/>
                  </a:ext>
                </a:extLst>
              </a:tr>
              <a:tr h="468030">
                <a:tc vMerge="1">
                  <a:txBody>
                    <a:bodyPr/>
                    <a:lstStyle/>
                    <a:p>
                      <a:endParaRPr lang="en-US" sz="1050"/>
                    </a:p>
                  </a:txBody>
                  <a:tcP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tcPr>
                </a:tc>
                <a:tc>
                  <a:txBody>
                    <a:bodyPr/>
                    <a:lstStyle/>
                    <a:p>
                      <a:r>
                        <a:rPr lang="en-US" sz="1400" dirty="0">
                          <a:solidFill>
                            <a:schemeClr val="bg1"/>
                          </a:solidFill>
                        </a:rPr>
                        <a:t>Pipelines</a:t>
                      </a:r>
                    </a:p>
                  </a:txBody>
                  <a:tcPr marL="146867" marR="0" marT="46630" marB="46630" anchor="ctr"/>
                </a:tc>
                <a:tc>
                  <a:txBody>
                    <a:bodyPr/>
                    <a:lstStyle/>
                    <a:p>
                      <a:pPr algn="ctr"/>
                      <a:endParaRPr lang="en-US" sz="1100">
                        <a:solidFill>
                          <a:schemeClr val="bg1"/>
                        </a:solidFill>
                      </a:endParaRPr>
                    </a:p>
                  </a:txBody>
                  <a:tcPr marL="93260" marR="93260" marT="46630" marB="46630" anchor="ctr"/>
                </a:tc>
                <a:tc>
                  <a:txBody>
                    <a:bodyPr/>
                    <a:lstStyle/>
                    <a:p>
                      <a:pPr algn="ctr"/>
                      <a:endParaRPr lang="en-US" sz="1100" dirty="0">
                        <a:solidFill>
                          <a:schemeClr val="bg1"/>
                        </a:solidFill>
                        <a:sym typeface="Wingdings" panose="05000000000000000000" pitchFamily="2" charset="2"/>
                      </a:endParaRPr>
                    </a:p>
                  </a:txBody>
                  <a:tcPr marL="93260" marR="93260" marT="46630" marB="46630" anchor="ctr"/>
                </a:tc>
                <a:extLst>
                  <a:ext uri="{0D108BD9-81ED-4DB2-BD59-A6C34878D82A}">
                    <a16:rowId xmlns:a16="http://schemas.microsoft.com/office/drawing/2014/main" val="342495491"/>
                  </a:ext>
                </a:extLst>
              </a:tr>
            </a:tbl>
          </a:graphicData>
        </a:graphic>
      </p:graphicFrame>
    </p:spTree>
    <p:extLst>
      <p:ext uri="{BB962C8B-B14F-4D97-AF65-F5344CB8AC3E}">
        <p14:creationId xmlns:p14="http://schemas.microsoft.com/office/powerpoint/2010/main" val="10563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50000" fill="hold" grpId="1" nodeType="withEffect">
                                  <p:stCondLst>
                                    <p:cond delay="0"/>
                                  </p:stCondLst>
                                  <p:childTnLst>
                                    <p:animMotion origin="layout" path="M -0.02786 0.00023 L -1.45833E-6 3.7037E-7 " pathEditMode="relative" rAng="0" ptsTypes="AA">
                                      <p:cBhvr>
                                        <p:cTn id="9" dur="700" fill="hold"/>
                                        <p:tgtEl>
                                          <p:spTgt spid="4"/>
                                        </p:tgtEl>
                                        <p:attrNameLst>
                                          <p:attrName>ppt_x</p:attrName>
                                          <p:attrName>ppt_y</p:attrName>
                                        </p:attrNameLst>
                                      </p:cBhvr>
                                      <p:rCtr x="1393" y="-23"/>
                                    </p:animMotion>
                                  </p:childTnLst>
                                </p:cTn>
                              </p:par>
                              <p:par>
                                <p:cTn id="10" presetID="10"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par>
                                <p:cTn id="13" presetID="42" presetClass="path" presetSubtype="0" decel="50000" fill="hold" grpId="1" nodeType="withEffect">
                                  <p:stCondLst>
                                    <p:cond delay="0"/>
                                  </p:stCondLst>
                                  <p:childTnLst>
                                    <p:animMotion origin="layout" path="M -0.02786 0.00023 L -1.45833E-6 3.7037E-7 " pathEditMode="relative" rAng="0" ptsTypes="AA">
                                      <p:cBhvr>
                                        <p:cTn id="14" dur="700" fill="hold"/>
                                        <p:tgtEl>
                                          <p:spTgt spid="80"/>
                                        </p:tgtEl>
                                        <p:attrNameLst>
                                          <p:attrName>ppt_x</p:attrName>
                                          <p:attrName>ppt_y</p:attrName>
                                        </p:attrNameLst>
                                      </p:cBhvr>
                                      <p:rCtr x="1393" y="-23"/>
                                    </p:animMotion>
                                  </p:childTnLst>
                                </p:cTn>
                              </p:par>
                              <p:par>
                                <p:cTn id="15" presetID="53" presetClass="entr" presetSubtype="16" accel="50000" decel="5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6" presetClass="emph" presetSubtype="0" accel="50000" decel="50000" autoRev="1" fill="hold" nodeType="withEffect">
                                  <p:stCondLst>
                                    <p:cond delay="0"/>
                                  </p:stCondLst>
                                  <p:childTnLst>
                                    <p:animScale>
                                      <p:cBhvr>
                                        <p:cTn id="21" dur="300" fill="hold"/>
                                        <p:tgtEl>
                                          <p:spTgt spid="10"/>
                                        </p:tgtEl>
                                      </p:cBhvr>
                                      <p:by x="120000" y="120000"/>
                                    </p:animScale>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42" presetClass="path" presetSubtype="0" decel="50000" fill="hold" grpId="1" nodeType="withEffect">
                                  <p:stCondLst>
                                    <p:cond delay="0"/>
                                  </p:stCondLst>
                                  <p:childTnLst>
                                    <p:animMotion origin="layout" path="M 0.08412 0.00093 L -1.45833E-6 -2.59259E-6 " pathEditMode="relative" rAng="0" ptsTypes="AA">
                                      <p:cBhvr>
                                        <p:cTn id="26" dur="500" fill="hold"/>
                                        <p:tgtEl>
                                          <p:spTgt spid="45"/>
                                        </p:tgtEl>
                                        <p:attrNameLst>
                                          <p:attrName>ppt_x</p:attrName>
                                          <p:attrName>ppt_y</p:attrName>
                                        </p:attrNameLst>
                                      </p:cBhvr>
                                      <p:rCtr x="-4206" y="-46"/>
                                    </p:animMotion>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42" presetClass="path" presetSubtype="0" decel="50000" fill="hold" grpId="1" nodeType="withEffect">
                                  <p:stCondLst>
                                    <p:cond delay="0"/>
                                  </p:stCondLst>
                                  <p:childTnLst>
                                    <p:animMotion origin="layout" path="M 0.08412 0.00092 L -1.45833E-6 1.48148E-6 " pathEditMode="relative" rAng="0" ptsTypes="AA">
                                      <p:cBhvr>
                                        <p:cTn id="31" dur="500" fill="hold"/>
                                        <p:tgtEl>
                                          <p:spTgt spid="5"/>
                                        </p:tgtEl>
                                        <p:attrNameLst>
                                          <p:attrName>ppt_x</p:attrName>
                                          <p:attrName>ppt_y</p:attrName>
                                        </p:attrNameLst>
                                      </p:cBhvr>
                                      <p:rCtr x="-4206" y="-46"/>
                                    </p:animMotion>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42" presetClass="path" presetSubtype="0" decel="50000" fill="hold" grpId="1" nodeType="withEffect">
                                  <p:stCondLst>
                                    <p:cond delay="0"/>
                                  </p:stCondLst>
                                  <p:childTnLst>
                                    <p:animMotion origin="layout" path="M 0.08412 0.00092 L -1.45833E-6 2.22222E-6 " pathEditMode="relative" rAng="0" ptsTypes="AA">
                                      <p:cBhvr>
                                        <p:cTn id="36" dur="500" fill="hold"/>
                                        <p:tgtEl>
                                          <p:spTgt spid="6"/>
                                        </p:tgtEl>
                                        <p:attrNameLst>
                                          <p:attrName>ppt_x</p:attrName>
                                          <p:attrName>ppt_y</p:attrName>
                                        </p:attrNameLst>
                                      </p:cBhvr>
                                      <p:rCtr x="-4206" y="-46"/>
                                    </p:animMotion>
                                  </p:childTnLst>
                                </p:cTn>
                              </p:par>
                              <p:par>
                                <p:cTn id="37" presetID="53" presetClass="entr" presetSubtype="16" accel="50000" decel="5000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6" presetClass="emph" presetSubtype="0" accel="50000" decel="50000" autoRev="1" fill="hold" nodeType="withEffect">
                                  <p:stCondLst>
                                    <p:cond delay="0"/>
                                  </p:stCondLst>
                                  <p:childTnLst>
                                    <p:animScale>
                                      <p:cBhvr>
                                        <p:cTn id="43" dur="300" fill="hold"/>
                                        <p:tgtEl>
                                          <p:spTgt spid="15"/>
                                        </p:tgtEl>
                                      </p:cBhvr>
                                      <p:by x="120000" y="120000"/>
                                    </p:animScale>
                                  </p:childTnLst>
                                </p:cTn>
                              </p:par>
                              <p:par>
                                <p:cTn id="44" presetID="53" presetClass="entr" presetSubtype="16" accel="50000" decel="5000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6" presetClass="emph" presetSubtype="0" accel="50000" decel="50000" autoRev="1" fill="hold" nodeType="withEffect">
                                  <p:stCondLst>
                                    <p:cond delay="0"/>
                                  </p:stCondLst>
                                  <p:childTnLst>
                                    <p:animScale>
                                      <p:cBhvr>
                                        <p:cTn id="50" dur="300" fill="hold"/>
                                        <p:tgtEl>
                                          <p:spTgt spid="7"/>
                                        </p:tgtEl>
                                      </p:cBhvr>
                                      <p:by x="120000" y="120000"/>
                                    </p:animScale>
                                  </p:childTnLst>
                                </p:cTn>
                              </p:par>
                              <p:par>
                                <p:cTn id="51" presetID="53" presetClass="entr" presetSubtype="16" accel="50000" decel="5000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par>
                                <p:cTn id="56" presetID="6" presetClass="emph" presetSubtype="0" accel="50000" decel="50000" autoRev="1" fill="hold" nodeType="withEffect">
                                  <p:stCondLst>
                                    <p:cond delay="0"/>
                                  </p:stCondLst>
                                  <p:childTnLst>
                                    <p:animScale>
                                      <p:cBhvr>
                                        <p:cTn id="57" dur="300" fill="hold"/>
                                        <p:tgtEl>
                                          <p:spTgt spid="52"/>
                                        </p:tgtEl>
                                      </p:cBhvr>
                                      <p:by x="120000" y="120000"/>
                                    </p:animScale>
                                  </p:childTnLst>
                                </p:cTn>
                              </p:par>
                              <p:par>
                                <p:cTn id="58" presetID="53" presetClass="entr" presetSubtype="16" accel="50000" decel="5000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par>
                                <p:cTn id="63" presetID="6" presetClass="emph" presetSubtype="0" accel="50000" decel="50000" autoRev="1" fill="hold" nodeType="withEffect">
                                  <p:stCondLst>
                                    <p:cond delay="0"/>
                                  </p:stCondLst>
                                  <p:childTnLst>
                                    <p:animScale>
                                      <p:cBhvr>
                                        <p:cTn id="64" dur="300" fill="hold"/>
                                        <p:tgtEl>
                                          <p:spTgt spid="36"/>
                                        </p:tgtEl>
                                      </p:cBhvr>
                                      <p:by x="120000" y="120000"/>
                                    </p:animScale>
                                  </p:childTnLst>
                                </p:cTn>
                              </p:par>
                              <p:par>
                                <p:cTn id="65" presetID="53" presetClass="entr" presetSubtype="16" accel="50000" decel="5000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par>
                                <p:cTn id="70" presetID="6" presetClass="emph" presetSubtype="0" accel="50000" decel="50000" autoRev="1" fill="hold" nodeType="withEffect">
                                  <p:stCondLst>
                                    <p:cond delay="0"/>
                                  </p:stCondLst>
                                  <p:childTnLst>
                                    <p:animScale>
                                      <p:cBhvr>
                                        <p:cTn id="71" dur="300" fill="hold"/>
                                        <p:tgtEl>
                                          <p:spTgt spid="27"/>
                                        </p:tgtEl>
                                      </p:cBhvr>
                                      <p:by x="120000" y="120000"/>
                                    </p:animScale>
                                  </p:childTnLst>
                                </p:cTn>
                              </p:par>
                              <p:par>
                                <p:cTn id="72" presetID="53" presetClass="entr" presetSubtype="16" accel="50000" decel="5000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p:cTn id="74" dur="500" fill="hold"/>
                                        <p:tgtEl>
                                          <p:spTgt spid="58"/>
                                        </p:tgtEl>
                                        <p:attrNameLst>
                                          <p:attrName>ppt_w</p:attrName>
                                        </p:attrNameLst>
                                      </p:cBhvr>
                                      <p:tavLst>
                                        <p:tav tm="0">
                                          <p:val>
                                            <p:fltVal val="0"/>
                                          </p:val>
                                        </p:tav>
                                        <p:tav tm="100000">
                                          <p:val>
                                            <p:strVal val="#ppt_w"/>
                                          </p:val>
                                        </p:tav>
                                      </p:tavLst>
                                    </p:anim>
                                    <p:anim calcmode="lin" valueType="num">
                                      <p:cBhvr>
                                        <p:cTn id="75" dur="500" fill="hold"/>
                                        <p:tgtEl>
                                          <p:spTgt spid="58"/>
                                        </p:tgtEl>
                                        <p:attrNameLst>
                                          <p:attrName>ppt_h</p:attrName>
                                        </p:attrNameLst>
                                      </p:cBhvr>
                                      <p:tavLst>
                                        <p:tav tm="0">
                                          <p:val>
                                            <p:fltVal val="0"/>
                                          </p:val>
                                        </p:tav>
                                        <p:tav tm="100000">
                                          <p:val>
                                            <p:strVal val="#ppt_h"/>
                                          </p:val>
                                        </p:tav>
                                      </p:tavLst>
                                    </p:anim>
                                    <p:animEffect transition="in" filter="fade">
                                      <p:cBhvr>
                                        <p:cTn id="76" dur="500"/>
                                        <p:tgtEl>
                                          <p:spTgt spid="58"/>
                                        </p:tgtEl>
                                      </p:cBhvr>
                                    </p:animEffect>
                                  </p:childTnLst>
                                </p:cTn>
                              </p:par>
                              <p:par>
                                <p:cTn id="77" presetID="6" presetClass="emph" presetSubtype="0" accel="50000" decel="50000" autoRev="1" fill="hold" nodeType="withEffect">
                                  <p:stCondLst>
                                    <p:cond delay="0"/>
                                  </p:stCondLst>
                                  <p:childTnLst>
                                    <p:animScale>
                                      <p:cBhvr>
                                        <p:cTn id="78" dur="300" fill="hold"/>
                                        <p:tgtEl>
                                          <p:spTgt spid="58"/>
                                        </p:tgtEl>
                                      </p:cBhvr>
                                      <p:by x="120000" y="120000"/>
                                    </p:animScale>
                                  </p:childTnLst>
                                </p:cTn>
                              </p:par>
                              <p:par>
                                <p:cTn id="79" presetID="53" presetClass="entr" presetSubtype="16" accel="50000" decel="50000" fill="hold" nodeType="with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p:cTn id="81" dur="500" fill="hold"/>
                                        <p:tgtEl>
                                          <p:spTgt spid="64"/>
                                        </p:tgtEl>
                                        <p:attrNameLst>
                                          <p:attrName>ppt_w</p:attrName>
                                        </p:attrNameLst>
                                      </p:cBhvr>
                                      <p:tavLst>
                                        <p:tav tm="0">
                                          <p:val>
                                            <p:fltVal val="0"/>
                                          </p:val>
                                        </p:tav>
                                        <p:tav tm="100000">
                                          <p:val>
                                            <p:strVal val="#ppt_w"/>
                                          </p:val>
                                        </p:tav>
                                      </p:tavLst>
                                    </p:anim>
                                    <p:anim calcmode="lin" valueType="num">
                                      <p:cBhvr>
                                        <p:cTn id="82" dur="500" fill="hold"/>
                                        <p:tgtEl>
                                          <p:spTgt spid="64"/>
                                        </p:tgtEl>
                                        <p:attrNameLst>
                                          <p:attrName>ppt_h</p:attrName>
                                        </p:attrNameLst>
                                      </p:cBhvr>
                                      <p:tavLst>
                                        <p:tav tm="0">
                                          <p:val>
                                            <p:fltVal val="0"/>
                                          </p:val>
                                        </p:tav>
                                        <p:tav tm="100000">
                                          <p:val>
                                            <p:strVal val="#ppt_h"/>
                                          </p:val>
                                        </p:tav>
                                      </p:tavLst>
                                    </p:anim>
                                    <p:animEffect transition="in" filter="fade">
                                      <p:cBhvr>
                                        <p:cTn id="83" dur="500"/>
                                        <p:tgtEl>
                                          <p:spTgt spid="64"/>
                                        </p:tgtEl>
                                      </p:cBhvr>
                                    </p:animEffect>
                                  </p:childTnLst>
                                </p:cTn>
                              </p:par>
                              <p:par>
                                <p:cTn id="84" presetID="6" presetClass="emph" presetSubtype="0" accel="50000" decel="50000" autoRev="1" fill="hold" nodeType="withEffect">
                                  <p:stCondLst>
                                    <p:cond delay="0"/>
                                  </p:stCondLst>
                                  <p:childTnLst>
                                    <p:animScale>
                                      <p:cBhvr>
                                        <p:cTn id="85" dur="300" fill="hold"/>
                                        <p:tgtEl>
                                          <p:spTgt spid="64"/>
                                        </p:tgtEl>
                                      </p:cBhvr>
                                      <p:by x="120000" y="120000"/>
                                    </p:animScale>
                                  </p:childTnLst>
                                </p:cTn>
                              </p:par>
                              <p:par>
                                <p:cTn id="86" presetID="53" presetClass="entr" presetSubtype="16" accel="50000" decel="5000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p:cTn id="88" dur="500" fill="hold"/>
                                        <p:tgtEl>
                                          <p:spTgt spid="30"/>
                                        </p:tgtEl>
                                        <p:attrNameLst>
                                          <p:attrName>ppt_w</p:attrName>
                                        </p:attrNameLst>
                                      </p:cBhvr>
                                      <p:tavLst>
                                        <p:tav tm="0">
                                          <p:val>
                                            <p:fltVal val="0"/>
                                          </p:val>
                                        </p:tav>
                                        <p:tav tm="100000">
                                          <p:val>
                                            <p:strVal val="#ppt_w"/>
                                          </p:val>
                                        </p:tav>
                                      </p:tavLst>
                                    </p:anim>
                                    <p:anim calcmode="lin" valueType="num">
                                      <p:cBhvr>
                                        <p:cTn id="89" dur="500" fill="hold"/>
                                        <p:tgtEl>
                                          <p:spTgt spid="30"/>
                                        </p:tgtEl>
                                        <p:attrNameLst>
                                          <p:attrName>ppt_h</p:attrName>
                                        </p:attrNameLst>
                                      </p:cBhvr>
                                      <p:tavLst>
                                        <p:tav tm="0">
                                          <p:val>
                                            <p:fltVal val="0"/>
                                          </p:val>
                                        </p:tav>
                                        <p:tav tm="100000">
                                          <p:val>
                                            <p:strVal val="#ppt_h"/>
                                          </p:val>
                                        </p:tav>
                                      </p:tavLst>
                                    </p:anim>
                                    <p:animEffect transition="in" filter="fade">
                                      <p:cBhvr>
                                        <p:cTn id="90" dur="500"/>
                                        <p:tgtEl>
                                          <p:spTgt spid="30"/>
                                        </p:tgtEl>
                                      </p:cBhvr>
                                    </p:animEffect>
                                  </p:childTnLst>
                                </p:cTn>
                              </p:par>
                              <p:par>
                                <p:cTn id="91" presetID="6" presetClass="emph" presetSubtype="0" accel="50000" decel="50000" autoRev="1" fill="hold" nodeType="withEffect">
                                  <p:stCondLst>
                                    <p:cond delay="0"/>
                                  </p:stCondLst>
                                  <p:childTnLst>
                                    <p:animScale>
                                      <p:cBhvr>
                                        <p:cTn id="92" dur="300" fill="hold"/>
                                        <p:tgtEl>
                                          <p:spTgt spid="30"/>
                                        </p:tgtEl>
                                      </p:cBhvr>
                                      <p:by x="120000" y="120000"/>
                                    </p:animScale>
                                  </p:childTnLst>
                                </p:cTn>
                              </p:par>
                              <p:par>
                                <p:cTn id="93" presetID="53" presetClass="entr" presetSubtype="16" accel="50000" decel="5000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par>
                                <p:cTn id="98" presetID="6" presetClass="emph" presetSubtype="0" accel="50000" decel="50000" autoRev="1" fill="hold" nodeType="withEffect">
                                  <p:stCondLst>
                                    <p:cond delay="0"/>
                                  </p:stCondLst>
                                  <p:childTnLst>
                                    <p:animScale>
                                      <p:cBhvr>
                                        <p:cTn id="99" dur="300" fill="hold"/>
                                        <p:tgtEl>
                                          <p:spTgt spid="18"/>
                                        </p:tgtEl>
                                      </p:cBhvr>
                                      <p:by x="120000" y="120000"/>
                                    </p:animScale>
                                  </p:child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42" presetClass="path" presetSubtype="0" decel="50000" fill="hold" nodeType="withEffect">
                                  <p:stCondLst>
                                    <p:cond delay="0"/>
                                  </p:stCondLst>
                                  <p:childTnLst>
                                    <p:animMotion origin="layout" path="M 0.08412 0.00091 L 2.65254E-6 2.82342E-6 " pathEditMode="relative" rAng="0" ptsTypes="AA">
                                      <p:cBhvr>
                                        <p:cTn id="104" dur="500" fill="hold"/>
                                        <p:tgtEl>
                                          <p:spTgt spid="9"/>
                                        </p:tgtEl>
                                        <p:attrNameLst>
                                          <p:attrName>ppt_x</p:attrName>
                                          <p:attrName>ppt_y</p:attrName>
                                        </p:attrNameLst>
                                      </p:cBhvr>
                                      <p:rCtr x="-4212" y="-45"/>
                                    </p:animMotion>
                                  </p:childTnLst>
                                </p:cTn>
                              </p:par>
                              <p:par>
                                <p:cTn id="105" presetID="53" presetClass="entr" presetSubtype="16" accel="50000" decel="5000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Effect transition="in" filter="fade">
                                      <p:cBhvr>
                                        <p:cTn id="109" dur="500"/>
                                        <p:tgtEl>
                                          <p:spTgt spid="12"/>
                                        </p:tgtEl>
                                      </p:cBhvr>
                                    </p:animEffect>
                                  </p:childTnLst>
                                </p:cTn>
                              </p:par>
                              <p:par>
                                <p:cTn id="110" presetID="6" presetClass="emph" presetSubtype="0" accel="50000" decel="50000" autoRev="1" fill="hold" nodeType="withEffect">
                                  <p:stCondLst>
                                    <p:cond delay="0"/>
                                  </p:stCondLst>
                                  <p:childTnLst>
                                    <p:animScale>
                                      <p:cBhvr>
                                        <p:cTn id="111" dur="300" fill="hold"/>
                                        <p:tgtEl>
                                          <p:spTgt spid="12"/>
                                        </p:tgtEl>
                                      </p:cBhvr>
                                      <p:by x="120000" y="120000"/>
                                    </p:animScale>
                                  </p:childTnLst>
                                </p:cTn>
                              </p:par>
                              <p:par>
                                <p:cTn id="112" presetID="53" presetClass="entr" presetSubtype="16" accel="50000" decel="50000" fill="hold" nodeType="with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500" fill="hold"/>
                                        <p:tgtEl>
                                          <p:spTgt spid="46"/>
                                        </p:tgtEl>
                                        <p:attrNameLst>
                                          <p:attrName>ppt_w</p:attrName>
                                        </p:attrNameLst>
                                      </p:cBhvr>
                                      <p:tavLst>
                                        <p:tav tm="0">
                                          <p:val>
                                            <p:fltVal val="0"/>
                                          </p:val>
                                        </p:tav>
                                        <p:tav tm="100000">
                                          <p:val>
                                            <p:strVal val="#ppt_w"/>
                                          </p:val>
                                        </p:tav>
                                      </p:tavLst>
                                    </p:anim>
                                    <p:anim calcmode="lin" valueType="num">
                                      <p:cBhvr>
                                        <p:cTn id="115" dur="500" fill="hold"/>
                                        <p:tgtEl>
                                          <p:spTgt spid="46"/>
                                        </p:tgtEl>
                                        <p:attrNameLst>
                                          <p:attrName>ppt_h</p:attrName>
                                        </p:attrNameLst>
                                      </p:cBhvr>
                                      <p:tavLst>
                                        <p:tav tm="0">
                                          <p:val>
                                            <p:fltVal val="0"/>
                                          </p:val>
                                        </p:tav>
                                        <p:tav tm="100000">
                                          <p:val>
                                            <p:strVal val="#ppt_h"/>
                                          </p:val>
                                        </p:tav>
                                      </p:tavLst>
                                    </p:anim>
                                    <p:animEffect transition="in" filter="fade">
                                      <p:cBhvr>
                                        <p:cTn id="116" dur="500"/>
                                        <p:tgtEl>
                                          <p:spTgt spid="46"/>
                                        </p:tgtEl>
                                      </p:cBhvr>
                                    </p:animEffect>
                                  </p:childTnLst>
                                </p:cTn>
                              </p:par>
                              <p:par>
                                <p:cTn id="117" presetID="6" presetClass="emph" presetSubtype="0" accel="50000" decel="50000" autoRev="1" fill="hold" nodeType="withEffect">
                                  <p:stCondLst>
                                    <p:cond delay="0"/>
                                  </p:stCondLst>
                                  <p:childTnLst>
                                    <p:animScale>
                                      <p:cBhvr>
                                        <p:cTn id="118" dur="300" fill="hold"/>
                                        <p:tgtEl>
                                          <p:spTgt spid="46"/>
                                        </p:tgtEl>
                                      </p:cBhvr>
                                      <p:by x="120000" y="120000"/>
                                    </p:animScale>
                                  </p:childTnLst>
                                </p:cTn>
                              </p:par>
                              <p:par>
                                <p:cTn id="119" presetID="53" presetClass="entr" presetSubtype="16" accel="50000" decel="5000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par>
                                <p:cTn id="124" presetID="6" presetClass="emph" presetSubtype="0" accel="50000" decel="50000" autoRev="1" fill="hold" nodeType="withEffect">
                                  <p:stCondLst>
                                    <p:cond delay="0"/>
                                  </p:stCondLst>
                                  <p:childTnLst>
                                    <p:animScale>
                                      <p:cBhvr>
                                        <p:cTn id="125" dur="300" fill="hold"/>
                                        <p:tgtEl>
                                          <p:spTgt spid="39"/>
                                        </p:tgtEl>
                                      </p:cBhvr>
                                      <p:by x="120000" y="120000"/>
                                    </p:animScale>
                                  </p:childTnLst>
                                </p:cTn>
                              </p:par>
                              <p:par>
                                <p:cTn id="126" presetID="53" presetClass="entr" presetSubtype="16" accel="50000" decel="50000" fill="hold" nodeType="withEffect">
                                  <p:stCondLst>
                                    <p:cond delay="0"/>
                                  </p:stCondLst>
                                  <p:childTnLst>
                                    <p:set>
                                      <p:cBhvr>
                                        <p:cTn id="127" dur="1" fill="hold">
                                          <p:stCondLst>
                                            <p:cond delay="0"/>
                                          </p:stCondLst>
                                        </p:cTn>
                                        <p:tgtEl>
                                          <p:spTgt spid="55"/>
                                        </p:tgtEl>
                                        <p:attrNameLst>
                                          <p:attrName>style.visibility</p:attrName>
                                        </p:attrNameLst>
                                      </p:cBhvr>
                                      <p:to>
                                        <p:strVal val="visible"/>
                                      </p:to>
                                    </p:set>
                                    <p:anim calcmode="lin" valueType="num">
                                      <p:cBhvr>
                                        <p:cTn id="128" dur="500" fill="hold"/>
                                        <p:tgtEl>
                                          <p:spTgt spid="55"/>
                                        </p:tgtEl>
                                        <p:attrNameLst>
                                          <p:attrName>ppt_w</p:attrName>
                                        </p:attrNameLst>
                                      </p:cBhvr>
                                      <p:tavLst>
                                        <p:tav tm="0">
                                          <p:val>
                                            <p:fltVal val="0"/>
                                          </p:val>
                                        </p:tav>
                                        <p:tav tm="100000">
                                          <p:val>
                                            <p:strVal val="#ppt_w"/>
                                          </p:val>
                                        </p:tav>
                                      </p:tavLst>
                                    </p:anim>
                                    <p:anim calcmode="lin" valueType="num">
                                      <p:cBhvr>
                                        <p:cTn id="129" dur="500" fill="hold"/>
                                        <p:tgtEl>
                                          <p:spTgt spid="55"/>
                                        </p:tgtEl>
                                        <p:attrNameLst>
                                          <p:attrName>ppt_h</p:attrName>
                                        </p:attrNameLst>
                                      </p:cBhvr>
                                      <p:tavLst>
                                        <p:tav tm="0">
                                          <p:val>
                                            <p:fltVal val="0"/>
                                          </p:val>
                                        </p:tav>
                                        <p:tav tm="100000">
                                          <p:val>
                                            <p:strVal val="#ppt_h"/>
                                          </p:val>
                                        </p:tav>
                                      </p:tavLst>
                                    </p:anim>
                                    <p:animEffect transition="in" filter="fade">
                                      <p:cBhvr>
                                        <p:cTn id="130" dur="500"/>
                                        <p:tgtEl>
                                          <p:spTgt spid="55"/>
                                        </p:tgtEl>
                                      </p:cBhvr>
                                    </p:animEffect>
                                  </p:childTnLst>
                                </p:cTn>
                              </p:par>
                              <p:par>
                                <p:cTn id="131" presetID="6" presetClass="emph" presetSubtype="0" accel="50000" decel="50000" autoRev="1" fill="hold" nodeType="withEffect">
                                  <p:stCondLst>
                                    <p:cond delay="0"/>
                                  </p:stCondLst>
                                  <p:childTnLst>
                                    <p:animScale>
                                      <p:cBhvr>
                                        <p:cTn id="132" dur="300" fill="hold"/>
                                        <p:tgtEl>
                                          <p:spTgt spid="5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5" grpId="0" animBg="1"/>
      <p:bldP spid="45" grpId="1" animBg="1"/>
      <p:bldP spid="5" grpId="0" animBg="1"/>
      <p:bldP spid="5" grpId="1" animBg="1"/>
      <p:bldP spid="80" grpId="0"/>
      <p:bldP spid="80"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p:txBody>
          <a:bodyPr/>
          <a:lstStyle/>
          <a:p>
            <a:r>
              <a:rPr lang="en-US" dirty="0">
                <a:solidFill>
                  <a:srgbClr val="000000"/>
                </a:solidFill>
              </a:rPr>
              <a:t>Tackling digital transformation challenges</a:t>
            </a:r>
          </a:p>
        </p:txBody>
      </p:sp>
      <p:grpSp>
        <p:nvGrpSpPr>
          <p:cNvPr id="6" name="Group 5">
            <a:extLst>
              <a:ext uri="{FF2B5EF4-FFF2-40B4-BE49-F238E27FC236}">
                <a16:creationId xmlns:a16="http://schemas.microsoft.com/office/drawing/2014/main" id="{27F4799E-92A4-7D45-C450-B47EA3E06472}"/>
              </a:ext>
            </a:extLst>
          </p:cNvPr>
          <p:cNvGrpSpPr/>
          <p:nvPr/>
        </p:nvGrpSpPr>
        <p:grpSpPr>
          <a:xfrm>
            <a:off x="742859" y="2919798"/>
            <a:ext cx="10950755" cy="2019160"/>
            <a:chOff x="746957" y="1852144"/>
            <a:chExt cx="10942560" cy="2017649"/>
          </a:xfrm>
        </p:grpSpPr>
        <p:cxnSp>
          <p:nvCxnSpPr>
            <p:cNvPr id="35" name="Straight Connector 34" descr="Timeline arrow">
              <a:extLst>
                <a:ext uri="{FF2B5EF4-FFF2-40B4-BE49-F238E27FC236}">
                  <a16:creationId xmlns:a16="http://schemas.microsoft.com/office/drawing/2014/main" id="{D94583B4-A2BD-7A47-85B6-FAB73C357384}"/>
                </a:ext>
              </a:extLst>
            </p:cNvPr>
            <p:cNvCxnSpPr>
              <a:cxnSpLocks/>
            </p:cNvCxnSpPr>
            <p:nvPr/>
          </p:nvCxnSpPr>
          <p:spPr>
            <a:xfrm>
              <a:off x="1810131" y="2458923"/>
              <a:ext cx="8802320"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30" name="Oval 29" descr="Technical icon">
              <a:extLst>
                <a:ext uri="{FF2B5EF4-FFF2-40B4-BE49-F238E27FC236}">
                  <a16:creationId xmlns:a16="http://schemas.microsoft.com/office/drawing/2014/main" id="{80F40B89-2B72-6D4C-91F9-912C1DDEF885}"/>
                </a:ext>
              </a:extLst>
            </p:cNvPr>
            <p:cNvSpPr/>
            <p:nvPr/>
          </p:nvSpPr>
          <p:spPr bwMode="auto">
            <a:xfrm>
              <a:off x="5589216" y="1852144"/>
              <a:ext cx="1266725" cy="1266725"/>
            </a:xfrm>
            <a:prstGeom prst="ellipse">
              <a:avLst/>
            </a:prstGeom>
            <a:gradFill flip="none" rotWithShape="1">
              <a:gsLst>
                <a:gs pos="31000">
                  <a:srgbClr val="8DC8E8"/>
                </a:gs>
                <a:gs pos="68500">
                  <a:srgbClr val="AC7DDB"/>
                </a:gs>
                <a:gs pos="87000">
                  <a:schemeClr val="accent2">
                    <a:shade val="100000"/>
                    <a:satMod val="115000"/>
                  </a:schemeClr>
                </a:gs>
              </a:gsLst>
              <a:lin ang="8100000" scaled="1"/>
              <a:tileRect/>
            </a:gra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816">
                <a:solidFill>
                  <a:srgbClr val="000000"/>
                </a:solidFill>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E98020A0-3DB3-8644-8257-E1132A5382A7}"/>
                </a:ext>
              </a:extLst>
            </p:cNvPr>
            <p:cNvSpPr txBox="1"/>
            <p:nvPr/>
          </p:nvSpPr>
          <p:spPr>
            <a:xfrm>
              <a:off x="5406257" y="3356718"/>
              <a:ext cx="1635293" cy="512317"/>
            </a:xfrm>
            <a:prstGeom prst="rect">
              <a:avLst/>
            </a:prstGeom>
            <a:noFill/>
          </p:spPr>
          <p:txBody>
            <a:bodyPr wrap="square" lIns="0" tIns="0" rIns="0" bIns="0" rtlCol="0">
              <a:spAutoFit/>
            </a:bodyPr>
            <a:lstStyle/>
            <a:p>
              <a:pPr algn="ctr" defTabSz="932563">
                <a:defRPr/>
              </a:pPr>
              <a:r>
                <a:rPr lang="en-US" sz="1632" dirty="0">
                  <a:solidFill>
                    <a:srgbClr val="000000"/>
                  </a:solidFill>
                  <a:latin typeface="Segoe UI Semibold"/>
                </a:rPr>
                <a:t>Business expectations</a:t>
              </a:r>
            </a:p>
          </p:txBody>
        </p:sp>
        <p:sp>
          <p:nvSpPr>
            <p:cNvPr id="134" name="Freeform 30">
              <a:extLst>
                <a:ext uri="{FF2B5EF4-FFF2-40B4-BE49-F238E27FC236}">
                  <a16:creationId xmlns:a16="http://schemas.microsoft.com/office/drawing/2014/main" id="{93A770EC-894B-11CE-7314-BE46A889761F}"/>
                </a:ext>
                <a:ext uri="{C183D7F6-B498-43B3-948B-1728B52AA6E4}">
                  <adec:decorative xmlns:adec="http://schemas.microsoft.com/office/drawing/2017/decorative" val="1"/>
                </a:ext>
              </a:extLst>
            </p:cNvPr>
            <p:cNvSpPr>
              <a:spLocks noEditPoints="1"/>
            </p:cNvSpPr>
            <p:nvPr/>
          </p:nvSpPr>
          <p:spPr bwMode="auto">
            <a:xfrm>
              <a:off x="5926992" y="2132083"/>
              <a:ext cx="575963" cy="653682"/>
            </a:xfrm>
            <a:custGeom>
              <a:avLst/>
              <a:gdLst>
                <a:gd name="T0" fmla="*/ 55 w 173"/>
                <a:gd name="T1" fmla="*/ 152 h 196"/>
                <a:gd name="T2" fmla="*/ 41 w 173"/>
                <a:gd name="T3" fmla="*/ 117 h 196"/>
                <a:gd name="T4" fmla="*/ 32 w 173"/>
                <a:gd name="T5" fmla="*/ 87 h 196"/>
                <a:gd name="T6" fmla="*/ 86 w 173"/>
                <a:gd name="T7" fmla="*/ 33 h 196"/>
                <a:gd name="T8" fmla="*/ 140 w 173"/>
                <a:gd name="T9" fmla="*/ 87 h 196"/>
                <a:gd name="T10" fmla="*/ 131 w 173"/>
                <a:gd name="T11" fmla="*/ 117 h 196"/>
                <a:gd name="T12" fmla="*/ 117 w 173"/>
                <a:gd name="T13" fmla="*/ 146 h 196"/>
                <a:gd name="T14" fmla="*/ 86 w 173"/>
                <a:gd name="T15" fmla="*/ 54 h 196"/>
                <a:gd name="T16" fmla="*/ 54 w 173"/>
                <a:gd name="T17" fmla="*/ 87 h 196"/>
                <a:gd name="T18" fmla="*/ 86 w 173"/>
                <a:gd name="T19" fmla="*/ 119 h 196"/>
                <a:gd name="T20" fmla="*/ 119 w 173"/>
                <a:gd name="T21" fmla="*/ 87 h 196"/>
                <a:gd name="T22" fmla="*/ 86 w 173"/>
                <a:gd name="T23" fmla="*/ 54 h 196"/>
                <a:gd name="T24" fmla="*/ 74 w 173"/>
                <a:gd name="T25" fmla="*/ 92 h 196"/>
                <a:gd name="T26" fmla="*/ 83 w 173"/>
                <a:gd name="T27" fmla="*/ 103 h 196"/>
                <a:gd name="T28" fmla="*/ 99 w 173"/>
                <a:gd name="T29" fmla="*/ 76 h 196"/>
                <a:gd name="T30" fmla="*/ 86 w 173"/>
                <a:gd name="T31" fmla="*/ 16 h 196"/>
                <a:gd name="T32" fmla="*/ 86 w 173"/>
                <a:gd name="T33" fmla="*/ 0 h 196"/>
                <a:gd name="T34" fmla="*/ 51 w 173"/>
                <a:gd name="T35" fmla="*/ 26 h 196"/>
                <a:gd name="T36" fmla="*/ 43 w 173"/>
                <a:gd name="T37" fmla="*/ 11 h 196"/>
                <a:gd name="T38" fmla="*/ 11 w 173"/>
                <a:gd name="T39" fmla="*/ 43 h 196"/>
                <a:gd name="T40" fmla="*/ 26 w 173"/>
                <a:gd name="T41" fmla="*/ 51 h 196"/>
                <a:gd name="T42" fmla="*/ 0 w 173"/>
                <a:gd name="T43" fmla="*/ 87 h 196"/>
                <a:gd name="T44" fmla="*/ 17 w 173"/>
                <a:gd name="T45" fmla="*/ 87 h 196"/>
                <a:gd name="T46" fmla="*/ 129 w 173"/>
                <a:gd name="T47" fmla="*/ 11 h 196"/>
                <a:gd name="T48" fmla="*/ 121 w 173"/>
                <a:gd name="T49" fmla="*/ 26 h 196"/>
                <a:gd name="T50" fmla="*/ 161 w 173"/>
                <a:gd name="T51" fmla="*/ 43 h 196"/>
                <a:gd name="T52" fmla="*/ 147 w 173"/>
                <a:gd name="T53" fmla="*/ 51 h 196"/>
                <a:gd name="T54" fmla="*/ 156 w 173"/>
                <a:gd name="T55" fmla="*/ 87 h 196"/>
                <a:gd name="T56" fmla="*/ 173 w 173"/>
                <a:gd name="T57" fmla="*/ 87 h 196"/>
                <a:gd name="T58" fmla="*/ 106 w 173"/>
                <a:gd name="T59" fmla="*/ 157 h 196"/>
                <a:gd name="T60" fmla="*/ 63 w 173"/>
                <a:gd name="T61" fmla="*/ 169 h 196"/>
                <a:gd name="T62" fmla="*/ 58 w 173"/>
                <a:gd name="T63" fmla="*/ 176 h 196"/>
                <a:gd name="T64" fmla="*/ 65 w 173"/>
                <a:gd name="T65" fmla="*/ 183 h 196"/>
                <a:gd name="T66" fmla="*/ 68 w 173"/>
                <a:gd name="T67" fmla="*/ 182 h 196"/>
                <a:gd name="T68" fmla="*/ 106 w 173"/>
                <a:gd name="T69" fmla="*/ 172 h 196"/>
                <a:gd name="T70" fmla="*/ 106 w 173"/>
                <a:gd name="T71" fmla="*/ 172 h 196"/>
                <a:gd name="T72" fmla="*/ 107 w 173"/>
                <a:gd name="T73" fmla="*/ 172 h 196"/>
                <a:gd name="T74" fmla="*/ 114 w 173"/>
                <a:gd name="T75" fmla="*/ 179 h 196"/>
                <a:gd name="T76" fmla="*/ 110 w 173"/>
                <a:gd name="T77" fmla="*/ 185 h 196"/>
                <a:gd name="T78" fmla="*/ 73 w 173"/>
                <a:gd name="T7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6">
                  <a:moveTo>
                    <a:pt x="55" y="152"/>
                  </a:moveTo>
                  <a:cubicBezTo>
                    <a:pt x="56" y="143"/>
                    <a:pt x="53" y="135"/>
                    <a:pt x="41" y="117"/>
                  </a:cubicBezTo>
                  <a:cubicBezTo>
                    <a:pt x="35" y="108"/>
                    <a:pt x="32" y="98"/>
                    <a:pt x="32" y="87"/>
                  </a:cubicBezTo>
                  <a:cubicBezTo>
                    <a:pt x="32" y="57"/>
                    <a:pt x="56" y="33"/>
                    <a:pt x="86" y="33"/>
                  </a:cubicBezTo>
                  <a:cubicBezTo>
                    <a:pt x="116" y="33"/>
                    <a:pt x="140" y="57"/>
                    <a:pt x="140" y="87"/>
                  </a:cubicBezTo>
                  <a:cubicBezTo>
                    <a:pt x="140" y="98"/>
                    <a:pt x="137" y="108"/>
                    <a:pt x="131" y="117"/>
                  </a:cubicBezTo>
                  <a:cubicBezTo>
                    <a:pt x="122" y="131"/>
                    <a:pt x="118" y="139"/>
                    <a:pt x="117" y="146"/>
                  </a:cubicBezTo>
                  <a:moveTo>
                    <a:pt x="86" y="54"/>
                  </a:moveTo>
                  <a:cubicBezTo>
                    <a:pt x="68" y="54"/>
                    <a:pt x="54" y="69"/>
                    <a:pt x="54" y="87"/>
                  </a:cubicBezTo>
                  <a:cubicBezTo>
                    <a:pt x="54" y="104"/>
                    <a:pt x="68" y="119"/>
                    <a:pt x="86" y="119"/>
                  </a:cubicBezTo>
                  <a:cubicBezTo>
                    <a:pt x="104" y="119"/>
                    <a:pt x="119" y="104"/>
                    <a:pt x="119" y="87"/>
                  </a:cubicBezTo>
                  <a:cubicBezTo>
                    <a:pt x="119" y="69"/>
                    <a:pt x="104" y="54"/>
                    <a:pt x="86" y="54"/>
                  </a:cubicBezTo>
                  <a:close/>
                  <a:moveTo>
                    <a:pt x="74" y="92"/>
                  </a:moveTo>
                  <a:cubicBezTo>
                    <a:pt x="83" y="103"/>
                    <a:pt x="83" y="103"/>
                    <a:pt x="83" y="103"/>
                  </a:cubicBezTo>
                  <a:cubicBezTo>
                    <a:pt x="99" y="76"/>
                    <a:pt x="99" y="76"/>
                    <a:pt x="99" y="76"/>
                  </a:cubicBezTo>
                  <a:moveTo>
                    <a:pt x="86" y="16"/>
                  </a:moveTo>
                  <a:cubicBezTo>
                    <a:pt x="86" y="0"/>
                    <a:pt x="86" y="0"/>
                    <a:pt x="86" y="0"/>
                  </a:cubicBezTo>
                  <a:moveTo>
                    <a:pt x="51" y="26"/>
                  </a:moveTo>
                  <a:cubicBezTo>
                    <a:pt x="43" y="11"/>
                    <a:pt x="43" y="11"/>
                    <a:pt x="43" y="11"/>
                  </a:cubicBezTo>
                  <a:moveTo>
                    <a:pt x="11" y="43"/>
                  </a:moveTo>
                  <a:cubicBezTo>
                    <a:pt x="26" y="51"/>
                    <a:pt x="26" y="51"/>
                    <a:pt x="26" y="51"/>
                  </a:cubicBezTo>
                  <a:moveTo>
                    <a:pt x="0" y="87"/>
                  </a:moveTo>
                  <a:cubicBezTo>
                    <a:pt x="17" y="87"/>
                    <a:pt x="17" y="87"/>
                    <a:pt x="17" y="87"/>
                  </a:cubicBezTo>
                  <a:moveTo>
                    <a:pt x="129" y="11"/>
                  </a:moveTo>
                  <a:cubicBezTo>
                    <a:pt x="121" y="26"/>
                    <a:pt x="121" y="26"/>
                    <a:pt x="121" y="26"/>
                  </a:cubicBezTo>
                  <a:moveTo>
                    <a:pt x="161" y="43"/>
                  </a:moveTo>
                  <a:cubicBezTo>
                    <a:pt x="147" y="51"/>
                    <a:pt x="147" y="51"/>
                    <a:pt x="147" y="51"/>
                  </a:cubicBezTo>
                  <a:moveTo>
                    <a:pt x="156" y="87"/>
                  </a:moveTo>
                  <a:cubicBezTo>
                    <a:pt x="173" y="87"/>
                    <a:pt x="173" y="87"/>
                    <a:pt x="173" y="87"/>
                  </a:cubicBezTo>
                  <a:moveTo>
                    <a:pt x="106" y="157"/>
                  </a:moveTo>
                  <a:cubicBezTo>
                    <a:pt x="106" y="157"/>
                    <a:pt x="63" y="169"/>
                    <a:pt x="63" y="169"/>
                  </a:cubicBezTo>
                  <a:cubicBezTo>
                    <a:pt x="60" y="170"/>
                    <a:pt x="58" y="172"/>
                    <a:pt x="58" y="176"/>
                  </a:cubicBezTo>
                  <a:cubicBezTo>
                    <a:pt x="58" y="180"/>
                    <a:pt x="61" y="183"/>
                    <a:pt x="65" y="183"/>
                  </a:cubicBezTo>
                  <a:cubicBezTo>
                    <a:pt x="66" y="183"/>
                    <a:pt x="68" y="182"/>
                    <a:pt x="68" y="182"/>
                  </a:cubicBezTo>
                  <a:cubicBezTo>
                    <a:pt x="106" y="172"/>
                    <a:pt x="106" y="172"/>
                    <a:pt x="106" y="172"/>
                  </a:cubicBezTo>
                  <a:cubicBezTo>
                    <a:pt x="106" y="172"/>
                    <a:pt x="106" y="172"/>
                    <a:pt x="106" y="172"/>
                  </a:cubicBezTo>
                  <a:cubicBezTo>
                    <a:pt x="106" y="172"/>
                    <a:pt x="107" y="172"/>
                    <a:pt x="107" y="172"/>
                  </a:cubicBezTo>
                  <a:cubicBezTo>
                    <a:pt x="111" y="172"/>
                    <a:pt x="114" y="175"/>
                    <a:pt x="114" y="179"/>
                  </a:cubicBezTo>
                  <a:cubicBezTo>
                    <a:pt x="114" y="182"/>
                    <a:pt x="112" y="184"/>
                    <a:pt x="110" y="185"/>
                  </a:cubicBezTo>
                  <a:cubicBezTo>
                    <a:pt x="73" y="196"/>
                    <a:pt x="73" y="196"/>
                    <a:pt x="73" y="196"/>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63">
                <a:defRPr/>
              </a:pPr>
              <a:endParaRPr lang="ru-RU" kern="0">
                <a:solidFill>
                  <a:srgbClr val="000000"/>
                </a:solidFill>
                <a:latin typeface="Segoe UI"/>
              </a:endParaRPr>
            </a:p>
          </p:txBody>
        </p:sp>
        <p:sp>
          <p:nvSpPr>
            <p:cNvPr id="22" name="Oval 21" descr="Books and pencil icon">
              <a:extLst>
                <a:ext uri="{FF2B5EF4-FFF2-40B4-BE49-F238E27FC236}">
                  <a16:creationId xmlns:a16="http://schemas.microsoft.com/office/drawing/2014/main" id="{0EF6AFD1-553D-9945-9F10-ECD973A9FC6D}"/>
                </a:ext>
              </a:extLst>
            </p:cNvPr>
            <p:cNvSpPr/>
            <p:nvPr/>
          </p:nvSpPr>
          <p:spPr bwMode="auto">
            <a:xfrm>
              <a:off x="920200" y="1891111"/>
              <a:ext cx="1268241" cy="1229273"/>
            </a:xfrm>
            <a:prstGeom prst="ellipse">
              <a:avLst/>
            </a:prstGeom>
            <a:gradFill flip="none" rotWithShape="1">
              <a:gsLst>
                <a:gs pos="31000">
                  <a:srgbClr val="8DC8E8"/>
                </a:gs>
                <a:gs pos="68500">
                  <a:srgbClr val="AC7DDB"/>
                </a:gs>
                <a:gs pos="87000">
                  <a:schemeClr val="accent2">
                    <a:shade val="100000"/>
                    <a:satMod val="115000"/>
                  </a:schemeClr>
                </a:gs>
              </a:gsLst>
              <a:lin ang="8100000" scaled="1"/>
              <a:tileRect/>
            </a:gra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816">
                <a:solidFill>
                  <a:srgbClr val="000000"/>
                </a:solidFill>
                <a:latin typeface="Segoe UI Semibold"/>
                <a:ea typeface="Segoe UI" pitchFamily="34" charset="0"/>
                <a:cs typeface="Segoe UI" pitchFamily="34" charset="0"/>
              </a:endParaRPr>
            </a:p>
          </p:txBody>
        </p:sp>
        <p:sp>
          <p:nvSpPr>
            <p:cNvPr id="39" name="TextBox 38">
              <a:extLst>
                <a:ext uri="{FF2B5EF4-FFF2-40B4-BE49-F238E27FC236}">
                  <a16:creationId xmlns:a16="http://schemas.microsoft.com/office/drawing/2014/main" id="{AE7B703F-6E4B-D049-9076-3A3FAF4BA062}"/>
                </a:ext>
              </a:extLst>
            </p:cNvPr>
            <p:cNvSpPr txBox="1"/>
            <p:nvPr/>
          </p:nvSpPr>
          <p:spPr>
            <a:xfrm>
              <a:off x="746957" y="3357476"/>
              <a:ext cx="1627199" cy="512317"/>
            </a:xfrm>
            <a:prstGeom prst="rect">
              <a:avLst/>
            </a:prstGeom>
            <a:noFill/>
          </p:spPr>
          <p:txBody>
            <a:bodyPr wrap="square" lIns="0" tIns="0" rIns="0" bIns="0" rtlCol="0">
              <a:spAutoFit/>
            </a:bodyPr>
            <a:lstStyle/>
            <a:p>
              <a:pPr algn="ctr" defTabSz="932563">
                <a:defRPr/>
              </a:pPr>
              <a:r>
                <a:rPr lang="en-US" sz="1632" dirty="0">
                  <a:solidFill>
                    <a:srgbClr val="000000"/>
                  </a:solidFill>
                  <a:latin typeface="Segoe UI Semibold"/>
                </a:rPr>
                <a:t>Budget constraints</a:t>
              </a:r>
            </a:p>
          </p:txBody>
        </p:sp>
        <p:sp>
          <p:nvSpPr>
            <p:cNvPr id="135" name="Freeform 33">
              <a:extLst>
                <a:ext uri="{FF2B5EF4-FFF2-40B4-BE49-F238E27FC236}">
                  <a16:creationId xmlns:a16="http://schemas.microsoft.com/office/drawing/2014/main" id="{FDDF853F-B859-CCB5-CCA7-260CEA0F01F1}"/>
                </a:ext>
                <a:ext uri="{C183D7F6-B498-43B3-948B-1728B52AA6E4}">
                  <adec:decorative xmlns:adec="http://schemas.microsoft.com/office/drawing/2017/decorative" val="1"/>
                </a:ext>
              </a:extLst>
            </p:cNvPr>
            <p:cNvSpPr>
              <a:spLocks noEditPoints="1"/>
            </p:cNvSpPr>
            <p:nvPr/>
          </p:nvSpPr>
          <p:spPr bwMode="auto">
            <a:xfrm>
              <a:off x="1225685" y="2235137"/>
              <a:ext cx="657274" cy="541221"/>
            </a:xfrm>
            <a:custGeom>
              <a:avLst/>
              <a:gdLst>
                <a:gd name="T0" fmla="*/ 29 w 180"/>
                <a:gd name="T1" fmla="*/ 85 h 157"/>
                <a:gd name="T2" fmla="*/ 19 w 180"/>
                <a:gd name="T3" fmla="*/ 68 h 157"/>
                <a:gd name="T4" fmla="*/ 21 w 180"/>
                <a:gd name="T5" fmla="*/ 59 h 157"/>
                <a:gd name="T6" fmla="*/ 23 w 180"/>
                <a:gd name="T7" fmla="*/ 57 h 157"/>
                <a:gd name="T8" fmla="*/ 33 w 180"/>
                <a:gd name="T9" fmla="*/ 59 h 157"/>
                <a:gd name="T10" fmla="*/ 59 w 180"/>
                <a:gd name="T11" fmla="*/ 100 h 157"/>
                <a:gd name="T12" fmla="*/ 59 w 180"/>
                <a:gd name="T13" fmla="*/ 132 h 157"/>
                <a:gd name="T14" fmla="*/ 29 w 180"/>
                <a:gd name="T15" fmla="*/ 132 h 157"/>
                <a:gd name="T16" fmla="*/ 29 w 180"/>
                <a:gd name="T17" fmla="*/ 121 h 157"/>
                <a:gd name="T18" fmla="*/ 0 w 180"/>
                <a:gd name="T19" fmla="*/ 88 h 157"/>
                <a:gd name="T20" fmla="*/ 0 w 180"/>
                <a:gd name="T21" fmla="*/ 26 h 157"/>
                <a:gd name="T22" fmla="*/ 7 w 180"/>
                <a:gd name="T23" fmla="*/ 19 h 157"/>
                <a:gd name="T24" fmla="*/ 7 w 180"/>
                <a:gd name="T25" fmla="*/ 19 h 157"/>
                <a:gd name="T26" fmla="*/ 15 w 180"/>
                <a:gd name="T27" fmla="*/ 26 h 157"/>
                <a:gd name="T28" fmla="*/ 15 w 180"/>
                <a:gd name="T29" fmla="*/ 51 h 157"/>
                <a:gd name="T30" fmla="*/ 67 w 180"/>
                <a:gd name="T31" fmla="*/ 157 h 157"/>
                <a:gd name="T32" fmla="*/ 67 w 180"/>
                <a:gd name="T33" fmla="*/ 132 h 157"/>
                <a:gd name="T34" fmla="*/ 21 w 180"/>
                <a:gd name="T35" fmla="*/ 132 h 157"/>
                <a:gd name="T36" fmla="*/ 21 w 180"/>
                <a:gd name="T37" fmla="*/ 157 h 157"/>
                <a:gd name="T38" fmla="*/ 151 w 180"/>
                <a:gd name="T39" fmla="*/ 85 h 157"/>
                <a:gd name="T40" fmla="*/ 161 w 180"/>
                <a:gd name="T41" fmla="*/ 68 h 157"/>
                <a:gd name="T42" fmla="*/ 159 w 180"/>
                <a:gd name="T43" fmla="*/ 59 h 157"/>
                <a:gd name="T44" fmla="*/ 157 w 180"/>
                <a:gd name="T45" fmla="*/ 57 h 157"/>
                <a:gd name="T46" fmla="*/ 147 w 180"/>
                <a:gd name="T47" fmla="*/ 59 h 157"/>
                <a:gd name="T48" fmla="*/ 122 w 180"/>
                <a:gd name="T49" fmla="*/ 100 h 157"/>
                <a:gd name="T50" fmla="*/ 122 w 180"/>
                <a:gd name="T51" fmla="*/ 132 h 157"/>
                <a:gd name="T52" fmla="*/ 151 w 180"/>
                <a:gd name="T53" fmla="*/ 132 h 157"/>
                <a:gd name="T54" fmla="*/ 151 w 180"/>
                <a:gd name="T55" fmla="*/ 121 h 157"/>
                <a:gd name="T56" fmla="*/ 180 w 180"/>
                <a:gd name="T57" fmla="*/ 88 h 157"/>
                <a:gd name="T58" fmla="*/ 180 w 180"/>
                <a:gd name="T59" fmla="*/ 26 h 157"/>
                <a:gd name="T60" fmla="*/ 173 w 180"/>
                <a:gd name="T61" fmla="*/ 19 h 157"/>
                <a:gd name="T62" fmla="*/ 173 w 180"/>
                <a:gd name="T63" fmla="*/ 19 h 157"/>
                <a:gd name="T64" fmla="*/ 166 w 180"/>
                <a:gd name="T65" fmla="*/ 26 h 157"/>
                <a:gd name="T66" fmla="*/ 166 w 180"/>
                <a:gd name="T67" fmla="*/ 51 h 157"/>
                <a:gd name="T68" fmla="*/ 159 w 180"/>
                <a:gd name="T69" fmla="*/ 157 h 157"/>
                <a:gd name="T70" fmla="*/ 159 w 180"/>
                <a:gd name="T71" fmla="*/ 132 h 157"/>
                <a:gd name="T72" fmla="*/ 113 w 180"/>
                <a:gd name="T73" fmla="*/ 132 h 157"/>
                <a:gd name="T74" fmla="*/ 113 w 180"/>
                <a:gd name="T75" fmla="*/ 157 h 157"/>
                <a:gd name="T76" fmla="*/ 90 w 180"/>
                <a:gd name="T77" fmla="*/ 0 h 157"/>
                <a:gd name="T78" fmla="*/ 49 w 180"/>
                <a:gd name="T79" fmla="*/ 41 h 157"/>
                <a:gd name="T80" fmla="*/ 90 w 180"/>
                <a:gd name="T81" fmla="*/ 82 h 157"/>
                <a:gd name="T82" fmla="*/ 131 w 180"/>
                <a:gd name="T83" fmla="*/ 41 h 157"/>
                <a:gd name="T84" fmla="*/ 90 w 180"/>
                <a:gd name="T85" fmla="*/ 0 h 157"/>
                <a:gd name="T86" fmla="*/ 80 w 180"/>
                <a:gd name="T87" fmla="*/ 54 h 157"/>
                <a:gd name="T88" fmla="*/ 90 w 180"/>
                <a:gd name="T89" fmla="*/ 61 h 157"/>
                <a:gd name="T90" fmla="*/ 102 w 180"/>
                <a:gd name="T91" fmla="*/ 51 h 157"/>
                <a:gd name="T92" fmla="*/ 90 w 180"/>
                <a:gd name="T93" fmla="*/ 41 h 157"/>
                <a:gd name="T94" fmla="*/ 79 w 180"/>
                <a:gd name="T95" fmla="*/ 30 h 157"/>
                <a:gd name="T96" fmla="*/ 90 w 180"/>
                <a:gd name="T97" fmla="*/ 20 h 157"/>
                <a:gd name="T98" fmla="*/ 101 w 180"/>
                <a:gd name="T99" fmla="*/ 27 h 157"/>
                <a:gd name="T100" fmla="*/ 90 w 180"/>
                <a:gd name="T101" fmla="*/ 20 h 157"/>
                <a:gd name="T102" fmla="*/ 90 w 180"/>
                <a:gd name="T103" fmla="*/ 15 h 157"/>
                <a:gd name="T104" fmla="*/ 90 w 180"/>
                <a:gd name="T105" fmla="*/ 67 h 157"/>
                <a:gd name="T106" fmla="*/ 90 w 180"/>
                <a:gd name="T107" fmla="*/ 6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57">
                  <a:moveTo>
                    <a:pt x="29" y="85"/>
                  </a:moveTo>
                  <a:cubicBezTo>
                    <a:pt x="19" y="68"/>
                    <a:pt x="19" y="68"/>
                    <a:pt x="19" y="68"/>
                  </a:cubicBezTo>
                  <a:cubicBezTo>
                    <a:pt x="17" y="65"/>
                    <a:pt x="18" y="61"/>
                    <a:pt x="21" y="59"/>
                  </a:cubicBezTo>
                  <a:cubicBezTo>
                    <a:pt x="23" y="57"/>
                    <a:pt x="23" y="57"/>
                    <a:pt x="23" y="57"/>
                  </a:cubicBezTo>
                  <a:cubicBezTo>
                    <a:pt x="27" y="55"/>
                    <a:pt x="31" y="56"/>
                    <a:pt x="33" y="59"/>
                  </a:cubicBezTo>
                  <a:cubicBezTo>
                    <a:pt x="59" y="100"/>
                    <a:pt x="59" y="100"/>
                    <a:pt x="59" y="100"/>
                  </a:cubicBezTo>
                  <a:cubicBezTo>
                    <a:pt x="59" y="132"/>
                    <a:pt x="59" y="132"/>
                    <a:pt x="59" y="132"/>
                  </a:cubicBezTo>
                  <a:cubicBezTo>
                    <a:pt x="29" y="132"/>
                    <a:pt x="29" y="132"/>
                    <a:pt x="29" y="132"/>
                  </a:cubicBezTo>
                  <a:cubicBezTo>
                    <a:pt x="29" y="121"/>
                    <a:pt x="29" y="121"/>
                    <a:pt x="29" y="121"/>
                  </a:cubicBezTo>
                  <a:cubicBezTo>
                    <a:pt x="0" y="88"/>
                    <a:pt x="0" y="88"/>
                    <a:pt x="0" y="88"/>
                  </a:cubicBezTo>
                  <a:cubicBezTo>
                    <a:pt x="0" y="26"/>
                    <a:pt x="0" y="26"/>
                    <a:pt x="0" y="26"/>
                  </a:cubicBezTo>
                  <a:cubicBezTo>
                    <a:pt x="0" y="22"/>
                    <a:pt x="3" y="19"/>
                    <a:pt x="7" y="19"/>
                  </a:cubicBezTo>
                  <a:cubicBezTo>
                    <a:pt x="7" y="19"/>
                    <a:pt x="7" y="19"/>
                    <a:pt x="7" y="19"/>
                  </a:cubicBezTo>
                  <a:cubicBezTo>
                    <a:pt x="11" y="19"/>
                    <a:pt x="15" y="22"/>
                    <a:pt x="15" y="26"/>
                  </a:cubicBezTo>
                  <a:cubicBezTo>
                    <a:pt x="15" y="51"/>
                    <a:pt x="15" y="51"/>
                    <a:pt x="15" y="51"/>
                  </a:cubicBezTo>
                  <a:moveTo>
                    <a:pt x="67" y="157"/>
                  </a:moveTo>
                  <a:cubicBezTo>
                    <a:pt x="67" y="132"/>
                    <a:pt x="67" y="132"/>
                    <a:pt x="67" y="132"/>
                  </a:cubicBezTo>
                  <a:cubicBezTo>
                    <a:pt x="21" y="132"/>
                    <a:pt x="21" y="132"/>
                    <a:pt x="21" y="132"/>
                  </a:cubicBezTo>
                  <a:cubicBezTo>
                    <a:pt x="21" y="157"/>
                    <a:pt x="21" y="157"/>
                    <a:pt x="21" y="157"/>
                  </a:cubicBezTo>
                  <a:moveTo>
                    <a:pt x="151" y="85"/>
                  </a:moveTo>
                  <a:cubicBezTo>
                    <a:pt x="161" y="68"/>
                    <a:pt x="161" y="68"/>
                    <a:pt x="161" y="68"/>
                  </a:cubicBezTo>
                  <a:cubicBezTo>
                    <a:pt x="163" y="65"/>
                    <a:pt x="163" y="61"/>
                    <a:pt x="159" y="59"/>
                  </a:cubicBezTo>
                  <a:cubicBezTo>
                    <a:pt x="157" y="57"/>
                    <a:pt x="157" y="57"/>
                    <a:pt x="157" y="57"/>
                  </a:cubicBezTo>
                  <a:cubicBezTo>
                    <a:pt x="154" y="55"/>
                    <a:pt x="149" y="56"/>
                    <a:pt x="147" y="59"/>
                  </a:cubicBezTo>
                  <a:cubicBezTo>
                    <a:pt x="122" y="100"/>
                    <a:pt x="122" y="100"/>
                    <a:pt x="122" y="100"/>
                  </a:cubicBezTo>
                  <a:cubicBezTo>
                    <a:pt x="122" y="132"/>
                    <a:pt x="122" y="132"/>
                    <a:pt x="122" y="132"/>
                  </a:cubicBezTo>
                  <a:cubicBezTo>
                    <a:pt x="151" y="132"/>
                    <a:pt x="151" y="132"/>
                    <a:pt x="151" y="132"/>
                  </a:cubicBezTo>
                  <a:cubicBezTo>
                    <a:pt x="151" y="121"/>
                    <a:pt x="151" y="121"/>
                    <a:pt x="151" y="121"/>
                  </a:cubicBezTo>
                  <a:cubicBezTo>
                    <a:pt x="180" y="88"/>
                    <a:pt x="180" y="88"/>
                    <a:pt x="180" y="88"/>
                  </a:cubicBezTo>
                  <a:cubicBezTo>
                    <a:pt x="180" y="26"/>
                    <a:pt x="180" y="26"/>
                    <a:pt x="180" y="26"/>
                  </a:cubicBezTo>
                  <a:cubicBezTo>
                    <a:pt x="180" y="22"/>
                    <a:pt x="177" y="19"/>
                    <a:pt x="173" y="19"/>
                  </a:cubicBezTo>
                  <a:cubicBezTo>
                    <a:pt x="173" y="19"/>
                    <a:pt x="173" y="19"/>
                    <a:pt x="173" y="19"/>
                  </a:cubicBezTo>
                  <a:cubicBezTo>
                    <a:pt x="169" y="19"/>
                    <a:pt x="166" y="22"/>
                    <a:pt x="166" y="26"/>
                  </a:cubicBezTo>
                  <a:cubicBezTo>
                    <a:pt x="166" y="51"/>
                    <a:pt x="166" y="51"/>
                    <a:pt x="166" y="51"/>
                  </a:cubicBezTo>
                  <a:moveTo>
                    <a:pt x="159" y="157"/>
                  </a:moveTo>
                  <a:cubicBezTo>
                    <a:pt x="159" y="132"/>
                    <a:pt x="159" y="132"/>
                    <a:pt x="159" y="132"/>
                  </a:cubicBezTo>
                  <a:cubicBezTo>
                    <a:pt x="113" y="132"/>
                    <a:pt x="113" y="132"/>
                    <a:pt x="113" y="132"/>
                  </a:cubicBezTo>
                  <a:cubicBezTo>
                    <a:pt x="113" y="157"/>
                    <a:pt x="113" y="157"/>
                    <a:pt x="113" y="157"/>
                  </a:cubicBezTo>
                  <a:moveTo>
                    <a:pt x="90" y="0"/>
                  </a:moveTo>
                  <a:cubicBezTo>
                    <a:pt x="68" y="0"/>
                    <a:pt x="49" y="18"/>
                    <a:pt x="49" y="41"/>
                  </a:cubicBezTo>
                  <a:cubicBezTo>
                    <a:pt x="49" y="63"/>
                    <a:pt x="68" y="82"/>
                    <a:pt x="90" y="82"/>
                  </a:cubicBezTo>
                  <a:cubicBezTo>
                    <a:pt x="113" y="82"/>
                    <a:pt x="131" y="63"/>
                    <a:pt x="131" y="41"/>
                  </a:cubicBezTo>
                  <a:cubicBezTo>
                    <a:pt x="131" y="18"/>
                    <a:pt x="113" y="0"/>
                    <a:pt x="90" y="0"/>
                  </a:cubicBezTo>
                  <a:close/>
                  <a:moveTo>
                    <a:pt x="80" y="54"/>
                  </a:moveTo>
                  <a:cubicBezTo>
                    <a:pt x="81" y="58"/>
                    <a:pt x="85" y="61"/>
                    <a:pt x="90" y="61"/>
                  </a:cubicBezTo>
                  <a:cubicBezTo>
                    <a:pt x="97" y="61"/>
                    <a:pt x="102" y="56"/>
                    <a:pt x="102" y="51"/>
                  </a:cubicBezTo>
                  <a:cubicBezTo>
                    <a:pt x="102" y="45"/>
                    <a:pt x="97" y="41"/>
                    <a:pt x="90" y="41"/>
                  </a:cubicBezTo>
                  <a:cubicBezTo>
                    <a:pt x="84" y="40"/>
                    <a:pt x="79" y="36"/>
                    <a:pt x="79" y="30"/>
                  </a:cubicBezTo>
                  <a:cubicBezTo>
                    <a:pt x="79" y="25"/>
                    <a:pt x="84" y="20"/>
                    <a:pt x="90" y="20"/>
                  </a:cubicBezTo>
                  <a:cubicBezTo>
                    <a:pt x="95" y="20"/>
                    <a:pt x="100" y="23"/>
                    <a:pt x="101" y="27"/>
                  </a:cubicBezTo>
                  <a:moveTo>
                    <a:pt x="90" y="20"/>
                  </a:moveTo>
                  <a:cubicBezTo>
                    <a:pt x="90" y="15"/>
                    <a:pt x="90" y="15"/>
                    <a:pt x="90" y="15"/>
                  </a:cubicBezTo>
                  <a:moveTo>
                    <a:pt x="90" y="67"/>
                  </a:moveTo>
                  <a:cubicBezTo>
                    <a:pt x="90" y="61"/>
                    <a:pt x="90" y="61"/>
                    <a:pt x="90" y="61"/>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63">
                <a:defRPr/>
              </a:pPr>
              <a:endParaRPr lang="ru-RU" kern="0">
                <a:solidFill>
                  <a:srgbClr val="000000"/>
                </a:solidFill>
                <a:latin typeface="Segoe UI"/>
              </a:endParaRPr>
            </a:p>
          </p:txBody>
        </p:sp>
        <p:sp>
          <p:nvSpPr>
            <p:cNvPr id="25" name="Oval 24" descr="Brain icon">
              <a:extLst>
                <a:ext uri="{FF2B5EF4-FFF2-40B4-BE49-F238E27FC236}">
                  <a16:creationId xmlns:a16="http://schemas.microsoft.com/office/drawing/2014/main" id="{4DAF055E-ED1E-C341-9322-1D0D1FAAB9A9}"/>
                </a:ext>
              </a:extLst>
            </p:cNvPr>
            <p:cNvSpPr/>
            <p:nvPr/>
          </p:nvSpPr>
          <p:spPr bwMode="auto">
            <a:xfrm>
              <a:off x="3249852" y="1852144"/>
              <a:ext cx="1266725" cy="1266725"/>
            </a:xfrm>
            <a:prstGeom prst="ellipse">
              <a:avLst/>
            </a:prstGeom>
            <a:gradFill flip="none" rotWithShape="1">
              <a:gsLst>
                <a:gs pos="31000">
                  <a:srgbClr val="8DC8E8"/>
                </a:gs>
                <a:gs pos="68500">
                  <a:srgbClr val="AC7DDB"/>
                </a:gs>
                <a:gs pos="87000">
                  <a:schemeClr val="accent2">
                    <a:shade val="100000"/>
                    <a:satMod val="115000"/>
                  </a:schemeClr>
                </a:gs>
              </a:gsLst>
              <a:lin ang="8100000" scaled="1"/>
              <a:tileRect/>
            </a:gra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816">
                <a:solidFill>
                  <a:srgbClr val="000000"/>
                </a:solidFill>
                <a:latin typeface="Segoe UI Semibold"/>
                <a:ea typeface="Segoe UI" pitchFamily="34" charset="0"/>
                <a:cs typeface="Segoe UI" pitchFamily="34" charset="0"/>
              </a:endParaRPr>
            </a:p>
          </p:txBody>
        </p:sp>
        <p:sp>
          <p:nvSpPr>
            <p:cNvPr id="55" name="TextBox 54">
              <a:extLst>
                <a:ext uri="{FF2B5EF4-FFF2-40B4-BE49-F238E27FC236}">
                  <a16:creationId xmlns:a16="http://schemas.microsoft.com/office/drawing/2014/main" id="{E7469F56-A16C-0E43-9078-8468470E9877}"/>
                </a:ext>
              </a:extLst>
            </p:cNvPr>
            <p:cNvSpPr txBox="1"/>
            <p:nvPr/>
          </p:nvSpPr>
          <p:spPr>
            <a:xfrm>
              <a:off x="3076607" y="3356718"/>
              <a:ext cx="1627199" cy="512317"/>
            </a:xfrm>
            <a:prstGeom prst="rect">
              <a:avLst/>
            </a:prstGeom>
            <a:noFill/>
          </p:spPr>
          <p:txBody>
            <a:bodyPr wrap="square" lIns="0" tIns="0" rIns="0" bIns="0" rtlCol="0">
              <a:spAutoFit/>
            </a:bodyPr>
            <a:lstStyle/>
            <a:p>
              <a:pPr algn="ctr" defTabSz="932563">
                <a:defRPr/>
              </a:pPr>
              <a:r>
                <a:rPr lang="en-US" sz="1632" dirty="0">
                  <a:solidFill>
                    <a:srgbClr val="000000"/>
                  </a:solidFill>
                  <a:latin typeface="Segoe UI Semibold"/>
                </a:rPr>
                <a:t>Time &amp; resource constraints</a:t>
              </a:r>
            </a:p>
          </p:txBody>
        </p:sp>
        <p:sp>
          <p:nvSpPr>
            <p:cNvPr id="208" name="Clock_E917" title="Icon of a clock">
              <a:extLst>
                <a:ext uri="{FF2B5EF4-FFF2-40B4-BE49-F238E27FC236}">
                  <a16:creationId xmlns:a16="http://schemas.microsoft.com/office/drawing/2014/main" id="{39D0F0CC-94A0-FDA0-827A-71F32F918566}"/>
                </a:ext>
              </a:extLst>
            </p:cNvPr>
            <p:cNvSpPr>
              <a:spLocks noChangeAspect="1" noEditPoints="1"/>
            </p:cNvSpPr>
            <p:nvPr/>
          </p:nvSpPr>
          <p:spPr bwMode="auto">
            <a:xfrm>
              <a:off x="3546226" y="2122387"/>
              <a:ext cx="672743" cy="673072"/>
            </a:xfrm>
            <a:custGeom>
              <a:avLst/>
              <a:gdLst>
                <a:gd name="T0" fmla="*/ 1610 w 3220"/>
                <a:gd name="T1" fmla="*/ 0 h 3220"/>
                <a:gd name="T2" fmla="*/ 0 w 3220"/>
                <a:gd name="T3" fmla="*/ 1610 h 3220"/>
                <a:gd name="T4" fmla="*/ 1610 w 3220"/>
                <a:gd name="T5" fmla="*/ 3220 h 3220"/>
                <a:gd name="T6" fmla="*/ 3220 w 3220"/>
                <a:gd name="T7" fmla="*/ 1610 h 3220"/>
                <a:gd name="T8" fmla="*/ 1610 w 3220"/>
                <a:gd name="T9" fmla="*/ 0 h 3220"/>
                <a:gd name="T10" fmla="*/ 1486 w 3220"/>
                <a:gd name="T11" fmla="*/ 619 h 3220"/>
                <a:gd name="T12" fmla="*/ 1486 w 3220"/>
                <a:gd name="T13" fmla="*/ 1734 h 3220"/>
                <a:gd name="T14" fmla="*/ 2353 w 3220"/>
                <a:gd name="T15" fmla="*/ 1734 h 3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0" h="3220">
                  <a:moveTo>
                    <a:pt x="1610" y="0"/>
                  </a:moveTo>
                  <a:cubicBezTo>
                    <a:pt x="721" y="0"/>
                    <a:pt x="0" y="721"/>
                    <a:pt x="0" y="1610"/>
                  </a:cubicBezTo>
                  <a:cubicBezTo>
                    <a:pt x="0" y="2499"/>
                    <a:pt x="721" y="3220"/>
                    <a:pt x="1610" y="3220"/>
                  </a:cubicBezTo>
                  <a:cubicBezTo>
                    <a:pt x="2499" y="3220"/>
                    <a:pt x="3220" y="2499"/>
                    <a:pt x="3220" y="1610"/>
                  </a:cubicBezTo>
                  <a:cubicBezTo>
                    <a:pt x="3220" y="721"/>
                    <a:pt x="2499" y="0"/>
                    <a:pt x="1610" y="0"/>
                  </a:cubicBezTo>
                  <a:close/>
                  <a:moveTo>
                    <a:pt x="1486" y="619"/>
                  </a:moveTo>
                  <a:cubicBezTo>
                    <a:pt x="1486" y="1734"/>
                    <a:pt x="1486" y="1734"/>
                    <a:pt x="1486" y="1734"/>
                  </a:cubicBezTo>
                  <a:cubicBezTo>
                    <a:pt x="2353" y="1734"/>
                    <a:pt x="2353" y="1734"/>
                    <a:pt x="2353" y="1734"/>
                  </a:cubicBezTo>
                </a:path>
              </a:pathLst>
            </a:custGeom>
            <a:noFill/>
            <a:ln w="19050" cap="sq">
              <a:solidFill>
                <a:schemeClr val="tx1"/>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kern="0">
                <a:solidFill>
                  <a:srgbClr val="000000"/>
                </a:solidFill>
                <a:latin typeface="Segoe UI"/>
              </a:endParaRPr>
            </a:p>
          </p:txBody>
        </p:sp>
        <p:sp>
          <p:nvSpPr>
            <p:cNvPr id="43" name="Oval 42" descr="Paintbrush icon">
              <a:extLst>
                <a:ext uri="{FF2B5EF4-FFF2-40B4-BE49-F238E27FC236}">
                  <a16:creationId xmlns:a16="http://schemas.microsoft.com/office/drawing/2014/main" id="{23C2634A-D9BF-0A47-A71E-70C7E50F4363}"/>
                </a:ext>
              </a:extLst>
            </p:cNvPr>
            <p:cNvSpPr/>
            <p:nvPr/>
          </p:nvSpPr>
          <p:spPr bwMode="auto">
            <a:xfrm>
              <a:off x="7912390" y="1852144"/>
              <a:ext cx="1266725" cy="1266725"/>
            </a:xfrm>
            <a:prstGeom prst="ellipse">
              <a:avLst/>
            </a:prstGeom>
            <a:gradFill flip="none" rotWithShape="1">
              <a:gsLst>
                <a:gs pos="31000">
                  <a:srgbClr val="8DC8E8"/>
                </a:gs>
                <a:gs pos="68500">
                  <a:srgbClr val="AC7DDB"/>
                </a:gs>
                <a:gs pos="87000">
                  <a:schemeClr val="accent2">
                    <a:shade val="100000"/>
                    <a:satMod val="115000"/>
                  </a:schemeClr>
                </a:gs>
              </a:gsLst>
              <a:lin ang="8100000" scaled="1"/>
              <a:tileRect/>
            </a:gra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816">
                <a:solidFill>
                  <a:srgbClr val="000000"/>
                </a:solidFill>
                <a:latin typeface="Segoe UI Semibold"/>
                <a:ea typeface="Segoe UI" pitchFamily="34" charset="0"/>
                <a:cs typeface="Segoe UI" pitchFamily="34" charset="0"/>
              </a:endParaRPr>
            </a:p>
          </p:txBody>
        </p:sp>
        <p:sp>
          <p:nvSpPr>
            <p:cNvPr id="58" name="TextBox 57">
              <a:extLst>
                <a:ext uri="{FF2B5EF4-FFF2-40B4-BE49-F238E27FC236}">
                  <a16:creationId xmlns:a16="http://schemas.microsoft.com/office/drawing/2014/main" id="{F3A3C887-766E-7947-9BF9-DDF8B4261A65}"/>
                </a:ext>
              </a:extLst>
            </p:cNvPr>
            <p:cNvSpPr txBox="1"/>
            <p:nvPr/>
          </p:nvSpPr>
          <p:spPr>
            <a:xfrm>
              <a:off x="7739146" y="3356718"/>
              <a:ext cx="1628818" cy="256159"/>
            </a:xfrm>
            <a:prstGeom prst="rect">
              <a:avLst/>
            </a:prstGeom>
            <a:noFill/>
          </p:spPr>
          <p:txBody>
            <a:bodyPr wrap="square" lIns="0" tIns="0" rIns="0" bIns="0" rtlCol="0">
              <a:spAutoFit/>
            </a:bodyPr>
            <a:lstStyle/>
            <a:p>
              <a:pPr algn="ctr" defTabSz="932563">
                <a:defRPr/>
              </a:pPr>
              <a:r>
                <a:rPr lang="en-US" sz="1632" dirty="0">
                  <a:solidFill>
                    <a:srgbClr val="000000"/>
                  </a:solidFill>
                  <a:latin typeface="Segoe UI Semibold"/>
                </a:rPr>
                <a:t>Paper processes</a:t>
              </a:r>
            </a:p>
          </p:txBody>
        </p:sp>
        <p:sp>
          <p:nvSpPr>
            <p:cNvPr id="209" name="Script_F03A" title="Icon of an unrolled document with writing on it">
              <a:extLst>
                <a:ext uri="{FF2B5EF4-FFF2-40B4-BE49-F238E27FC236}">
                  <a16:creationId xmlns:a16="http://schemas.microsoft.com/office/drawing/2014/main" id="{3E8361AD-6CC4-41FF-FAB9-2CDD92E344E7}"/>
                </a:ext>
              </a:extLst>
            </p:cNvPr>
            <p:cNvSpPr>
              <a:spLocks noChangeAspect="1" noEditPoints="1"/>
            </p:cNvSpPr>
            <p:nvPr/>
          </p:nvSpPr>
          <p:spPr bwMode="auto">
            <a:xfrm>
              <a:off x="8238698" y="2178302"/>
              <a:ext cx="614110" cy="614409"/>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19050" cap="flat">
              <a:solidFill>
                <a:schemeClr val="tx1"/>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kern="0">
                <a:solidFill>
                  <a:srgbClr val="000000"/>
                </a:solidFill>
                <a:latin typeface="Segoe UI"/>
              </a:endParaRPr>
            </a:p>
          </p:txBody>
        </p:sp>
        <p:sp>
          <p:nvSpPr>
            <p:cNvPr id="52" name="Oval 51" descr="Microchip icon">
              <a:extLst>
                <a:ext uri="{FF2B5EF4-FFF2-40B4-BE49-F238E27FC236}">
                  <a16:creationId xmlns:a16="http://schemas.microsoft.com/office/drawing/2014/main" id="{F4C32D5F-D317-2A41-9B20-D5E7D1B73B84}"/>
                </a:ext>
              </a:extLst>
            </p:cNvPr>
            <p:cNvSpPr/>
            <p:nvPr/>
          </p:nvSpPr>
          <p:spPr bwMode="auto">
            <a:xfrm>
              <a:off x="10235564" y="1852902"/>
              <a:ext cx="1266725" cy="1266725"/>
            </a:xfrm>
            <a:prstGeom prst="ellipse">
              <a:avLst/>
            </a:prstGeom>
            <a:gradFill flip="none" rotWithShape="1">
              <a:gsLst>
                <a:gs pos="31000">
                  <a:srgbClr val="8DC8E8"/>
                </a:gs>
                <a:gs pos="68500">
                  <a:srgbClr val="AC7DDB"/>
                </a:gs>
                <a:gs pos="87000">
                  <a:schemeClr val="accent2">
                    <a:shade val="100000"/>
                    <a:satMod val="115000"/>
                  </a:schemeClr>
                </a:gs>
              </a:gsLst>
              <a:lin ang="8100000" scaled="1"/>
              <a:tileRect/>
            </a:gra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816">
                <a:solidFill>
                  <a:srgbClr val="000000"/>
                </a:solidFill>
                <a:latin typeface="Segoe UI Semibold"/>
                <a:ea typeface="Segoe UI" pitchFamily="34" charset="0"/>
                <a:cs typeface="Segoe UI" pitchFamily="34" charset="0"/>
              </a:endParaRPr>
            </a:p>
          </p:txBody>
        </p:sp>
        <p:sp>
          <p:nvSpPr>
            <p:cNvPr id="61" name="TextBox 60">
              <a:extLst>
                <a:ext uri="{FF2B5EF4-FFF2-40B4-BE49-F238E27FC236}">
                  <a16:creationId xmlns:a16="http://schemas.microsoft.com/office/drawing/2014/main" id="{DCCB8095-F49F-864D-A29F-FD58A14533BB}"/>
                </a:ext>
              </a:extLst>
            </p:cNvPr>
            <p:cNvSpPr txBox="1"/>
            <p:nvPr/>
          </p:nvSpPr>
          <p:spPr>
            <a:xfrm>
              <a:off x="10065557" y="3357476"/>
              <a:ext cx="1623960" cy="512317"/>
            </a:xfrm>
            <a:prstGeom prst="rect">
              <a:avLst/>
            </a:prstGeom>
            <a:noFill/>
          </p:spPr>
          <p:txBody>
            <a:bodyPr wrap="square" lIns="0" tIns="0" rIns="0" bIns="0" rtlCol="0">
              <a:spAutoFit/>
            </a:bodyPr>
            <a:lstStyle/>
            <a:p>
              <a:pPr algn="ctr" defTabSz="932563">
                <a:defRPr/>
              </a:pPr>
              <a:r>
                <a:rPr lang="en-US" sz="1632">
                  <a:solidFill>
                    <a:srgbClr val="000000"/>
                  </a:solidFill>
                  <a:latin typeface="Segoe UI Semibold"/>
                </a:rPr>
                <a:t>Complex processes</a:t>
              </a:r>
            </a:p>
          </p:txBody>
        </p:sp>
        <p:sp>
          <p:nvSpPr>
            <p:cNvPr id="210" name="Processing_E9F5" title="Icon of two interlocked gears">
              <a:extLst>
                <a:ext uri="{FF2B5EF4-FFF2-40B4-BE49-F238E27FC236}">
                  <a16:creationId xmlns:a16="http://schemas.microsoft.com/office/drawing/2014/main" id="{DCABF9E4-F2FB-F72A-6892-4E46C387D50A}"/>
                </a:ext>
              </a:extLst>
            </p:cNvPr>
            <p:cNvSpPr>
              <a:spLocks noChangeAspect="1" noEditPoints="1"/>
            </p:cNvSpPr>
            <p:nvPr/>
          </p:nvSpPr>
          <p:spPr bwMode="auto">
            <a:xfrm>
              <a:off x="10552597" y="2173416"/>
              <a:ext cx="655636" cy="571015"/>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chemeClr val="tx1"/>
              </a:solidFill>
              <a:prstDash val="solid"/>
              <a:miter lim="800000"/>
              <a:headEnd/>
              <a:tailEnd/>
            </a:ln>
          </p:spPr>
          <p:txBody>
            <a:bodyPr vert="horz" wrap="square" lIns="93234" tIns="46616" rIns="93234" bIns="46616" numCol="1" anchor="t" anchorCtr="0" compatLnSpc="1">
              <a:prstTxWarp prst="textNoShape">
                <a:avLst/>
              </a:prstTxWarp>
            </a:bodyPr>
            <a:lstStyle/>
            <a:p>
              <a:pPr defTabSz="932239">
                <a:defRPr/>
              </a:pPr>
              <a:endParaRPr lang="en-US" sz="1836" kern="0">
                <a:solidFill>
                  <a:srgbClr val="000000"/>
                </a:solidFill>
                <a:latin typeface="Segoe UI"/>
              </a:endParaRPr>
            </a:p>
          </p:txBody>
        </p:sp>
      </p:grpSp>
    </p:spTree>
    <p:extLst>
      <p:ext uri="{BB962C8B-B14F-4D97-AF65-F5344CB8AC3E}">
        <p14:creationId xmlns:p14="http://schemas.microsoft.com/office/powerpoint/2010/main" val="365338072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5" name="Title 1">
            <a:extLst>
              <a:ext uri="{FF2B5EF4-FFF2-40B4-BE49-F238E27FC236}">
                <a16:creationId xmlns:a16="http://schemas.microsoft.com/office/drawing/2014/main" id="{5943646D-35BB-3CC8-A172-87D6646F3C12}"/>
              </a:ext>
            </a:extLst>
          </p:cNvPr>
          <p:cNvSpPr>
            <a:spLocks noGrp="1"/>
          </p:cNvSpPr>
          <p:nvPr>
            <p:ph type="title"/>
          </p:nvPr>
        </p:nvSpPr>
        <p:spPr>
          <a:xfrm>
            <a:off x="681357" y="3160288"/>
            <a:ext cx="9327356" cy="553998"/>
          </a:xfrm>
        </p:spPr>
        <p:txBody>
          <a:bodyPr/>
          <a:lstStyle/>
          <a:p>
            <a:r>
              <a:rPr kumimoji="0" lang="en-US" sz="3600" b="0" i="0" u="none" strike="noStrike" kern="1200" cap="none" spc="-51" normalizeH="0" baseline="0" noProof="0">
                <a:ln w="3175">
                  <a:noFill/>
                </a:ln>
                <a:effectLst/>
                <a:uLnTx/>
                <a:uFillTx/>
                <a:latin typeface="Segoe UI Semibold"/>
                <a:ea typeface="+mn-ea"/>
                <a:cs typeface="Segoe UI" pitchFamily="34" charset="0"/>
              </a:rPr>
              <a:t>Adoption strategy</a:t>
            </a:r>
            <a:endParaRPr lang="en-US" sz="3600"/>
          </a:p>
        </p:txBody>
      </p:sp>
      <p:sp>
        <p:nvSpPr>
          <p:cNvPr id="6" name="Text Placeholder 2">
            <a:extLst>
              <a:ext uri="{FF2B5EF4-FFF2-40B4-BE49-F238E27FC236}">
                <a16:creationId xmlns:a16="http://schemas.microsoft.com/office/drawing/2014/main" id="{50060EFB-E44F-EA93-A8E6-ACD9484FFFF4}"/>
              </a:ext>
            </a:extLst>
          </p:cNvPr>
          <p:cNvSpPr txBox="1">
            <a:spLocks/>
          </p:cNvSpPr>
          <p:nvPr/>
        </p:nvSpPr>
        <p:spPr>
          <a:xfrm>
            <a:off x="5598403" y="3189485"/>
            <a:ext cx="3941524" cy="615553"/>
          </a:xfrm>
          <a:prstGeom prst="rect">
            <a:avLst/>
          </a:prstGeom>
        </p:spPr>
        <p:txBody>
          <a:bodyPr vert="horz" wrap="square" lIns="0" tIns="0" rIns="0" bIns="0" rtlCol="0" anchor="t">
            <a:spAutoFit/>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flip="none" rotWithShape="1">
                  <a:gsLst>
                    <a:gs pos="82000">
                      <a:schemeClr val="tx1"/>
                    </a:gs>
                    <a:gs pos="0">
                      <a:schemeClr val="tx1"/>
                    </a:gs>
                  </a:gsLst>
                  <a:lin ang="2700000" scaled="1"/>
                  <a:tileRect/>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flip="none" rotWithShape="1">
                  <a:gsLst>
                    <a:gs pos="82000">
                      <a:schemeClr val="tx1"/>
                    </a:gs>
                    <a:gs pos="0">
                      <a:schemeClr val="tx1"/>
                    </a:gs>
                  </a:gsLst>
                  <a:lin ang="2700000" scaled="1"/>
                  <a:tileRect/>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flip="none" rotWithShape="1">
                  <a:gsLst>
                    <a:gs pos="82000">
                      <a:schemeClr val="tx1"/>
                    </a:gs>
                    <a:gs pos="0">
                      <a:schemeClr val="tx1"/>
                    </a:gs>
                  </a:gsLst>
                  <a:lin ang="2700000" scaled="1"/>
                  <a:tileRect/>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None/>
            </a:pPr>
            <a:r>
              <a:rPr lang="en-US" sz="2000" dirty="0">
                <a:solidFill>
                  <a:schemeClr val="tx1"/>
                </a:solidFill>
              </a:rPr>
              <a:t>Enabling low-code innovation</a:t>
            </a:r>
            <a:br>
              <a:rPr lang="en-US" sz="2000" dirty="0">
                <a:solidFill>
                  <a:schemeClr val="tx1"/>
                </a:solidFill>
              </a:rPr>
            </a:br>
            <a:r>
              <a:rPr lang="en-US" sz="2000" dirty="0">
                <a:solidFill>
                  <a:schemeClr val="tx1"/>
                </a:solidFill>
              </a:rPr>
              <a:t>in your organization</a:t>
            </a:r>
          </a:p>
        </p:txBody>
      </p:sp>
      <p:cxnSp>
        <p:nvCxnSpPr>
          <p:cNvPr id="7" name="Straight Connector 6">
            <a:extLst>
              <a:ext uri="{FF2B5EF4-FFF2-40B4-BE49-F238E27FC236}">
                <a16:creationId xmlns:a16="http://schemas.microsoft.com/office/drawing/2014/main" id="{FF6407A6-FE92-F6DA-90C6-239153BE0434}"/>
              </a:ext>
              <a:ext uri="{C183D7F6-B498-43B3-948B-1728B52AA6E4}">
                <adec:decorative xmlns:adec="http://schemas.microsoft.com/office/drawing/2017/decorative" val="1"/>
              </a:ext>
            </a:extLst>
          </p:cNvPr>
          <p:cNvCxnSpPr>
            <a:cxnSpLocks/>
          </p:cNvCxnSpPr>
          <p:nvPr/>
        </p:nvCxnSpPr>
        <p:spPr>
          <a:xfrm>
            <a:off x="5072846" y="2900410"/>
            <a:ext cx="0" cy="1270660"/>
          </a:xfrm>
          <a:prstGeom prst="line">
            <a:avLst/>
          </a:prstGeom>
          <a:noFill/>
          <a:ln w="9525" cap="flat" cmpd="sng" algn="ctr">
            <a:solidFill>
              <a:schemeClr val="tx1"/>
            </a:solidFill>
            <a:prstDash val="sysDot"/>
            <a:miter lim="800000"/>
            <a:headEnd type="none" w="lg" len="med"/>
            <a:tailEnd type="none" w="lg" len="med"/>
          </a:ln>
          <a:effectLst/>
        </p:spPr>
      </p:cxnSp>
    </p:spTree>
    <p:extLst>
      <p:ext uri="{BB962C8B-B14F-4D97-AF65-F5344CB8AC3E}">
        <p14:creationId xmlns:p14="http://schemas.microsoft.com/office/powerpoint/2010/main" val="205424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01CC-69B0-42FE-9D1A-6C650A679C1E}"/>
              </a:ext>
            </a:extLst>
          </p:cNvPr>
          <p:cNvSpPr>
            <a:spLocks noGrp="1"/>
          </p:cNvSpPr>
          <p:nvPr>
            <p:ph type="title"/>
          </p:nvPr>
        </p:nvSpPr>
        <p:spPr>
          <a:xfrm>
            <a:off x="600059" y="466301"/>
            <a:ext cx="11239464" cy="565091"/>
          </a:xfrm>
        </p:spPr>
        <p:txBody>
          <a:bodyPr/>
          <a:lstStyle/>
          <a:p>
            <a:r>
              <a:rPr lang="en-GB" err="1"/>
              <a:t>Center</a:t>
            </a:r>
            <a:r>
              <a:rPr lang="en-GB"/>
              <a:t> of Excellence (</a:t>
            </a:r>
            <a:r>
              <a:rPr lang="en-GB" err="1"/>
              <a:t>CoE</a:t>
            </a:r>
            <a:r>
              <a:rPr lang="en-GB"/>
              <a:t>) Starter Kit</a:t>
            </a:r>
          </a:p>
        </p:txBody>
      </p:sp>
      <p:grpSp>
        <p:nvGrpSpPr>
          <p:cNvPr id="38" name="Group 37">
            <a:extLst>
              <a:ext uri="{FF2B5EF4-FFF2-40B4-BE49-F238E27FC236}">
                <a16:creationId xmlns:a16="http://schemas.microsoft.com/office/drawing/2014/main" id="{90D4F464-CC10-4B84-955D-916A7F222526}"/>
              </a:ext>
              <a:ext uri="{C183D7F6-B498-43B3-948B-1728B52AA6E4}">
                <adec:decorative xmlns:adec="http://schemas.microsoft.com/office/drawing/2017/decorative" val="1"/>
              </a:ext>
            </a:extLst>
          </p:cNvPr>
          <p:cNvGrpSpPr/>
          <p:nvPr/>
        </p:nvGrpSpPr>
        <p:grpSpPr>
          <a:xfrm>
            <a:off x="634164" y="2016303"/>
            <a:ext cx="536414" cy="411104"/>
            <a:chOff x="634164" y="2332096"/>
            <a:chExt cx="536414" cy="411104"/>
          </a:xfrm>
        </p:grpSpPr>
        <p:sp>
          <p:nvSpPr>
            <p:cNvPr id="34" name="Graphic 32">
              <a:extLst>
                <a:ext uri="{FF2B5EF4-FFF2-40B4-BE49-F238E27FC236}">
                  <a16:creationId xmlns:a16="http://schemas.microsoft.com/office/drawing/2014/main" id="{498205B6-364F-421B-8F9F-F0AB1632A4B3}"/>
                </a:ext>
              </a:extLst>
            </p:cNvPr>
            <p:cNvSpPr/>
            <p:nvPr/>
          </p:nvSpPr>
          <p:spPr>
            <a:xfrm>
              <a:off x="756991" y="2389142"/>
              <a:ext cx="290760" cy="227546"/>
            </a:xfrm>
            <a:custGeom>
              <a:avLst/>
              <a:gdLst>
                <a:gd name="connsiteX0" fmla="*/ 269558 w 350520"/>
                <a:gd name="connsiteY0" fmla="*/ 156210 h 274319"/>
                <a:gd name="connsiteX1" fmla="*/ 302895 w 350520"/>
                <a:gd name="connsiteY1" fmla="*/ 189548 h 274319"/>
                <a:gd name="connsiteX2" fmla="*/ 336233 w 350520"/>
                <a:gd name="connsiteY2" fmla="*/ 156210 h 274319"/>
                <a:gd name="connsiteX3" fmla="*/ 302895 w 350520"/>
                <a:gd name="connsiteY3" fmla="*/ 122873 h 274319"/>
                <a:gd name="connsiteX4" fmla="*/ 269558 w 350520"/>
                <a:gd name="connsiteY4" fmla="*/ 156210 h 274319"/>
                <a:gd name="connsiteX5" fmla="*/ 269558 w 350520"/>
                <a:gd name="connsiteY5" fmla="*/ 156210 h 274319"/>
                <a:gd name="connsiteX6" fmla="*/ 289560 w 350520"/>
                <a:gd name="connsiteY6" fmla="*/ 125730 h 274319"/>
                <a:gd name="connsiteX7" fmla="*/ 282893 w 350520"/>
                <a:gd name="connsiteY7" fmla="*/ 109538 h 274319"/>
                <a:gd name="connsiteX8" fmla="*/ 271463 w 350520"/>
                <a:gd name="connsiteY8" fmla="*/ 142875 h 274319"/>
                <a:gd name="connsiteX9" fmla="*/ 255270 w 350520"/>
                <a:gd name="connsiteY9" fmla="*/ 136208 h 274319"/>
                <a:gd name="connsiteX10" fmla="*/ 271463 w 350520"/>
                <a:gd name="connsiteY10" fmla="*/ 168593 h 274319"/>
                <a:gd name="connsiteX11" fmla="*/ 255270 w 350520"/>
                <a:gd name="connsiteY11" fmla="*/ 175260 h 274319"/>
                <a:gd name="connsiteX12" fmla="*/ 289560 w 350520"/>
                <a:gd name="connsiteY12" fmla="*/ 186690 h 274319"/>
                <a:gd name="connsiteX13" fmla="*/ 282893 w 350520"/>
                <a:gd name="connsiteY13" fmla="*/ 202883 h 274319"/>
                <a:gd name="connsiteX14" fmla="*/ 321945 w 350520"/>
                <a:gd name="connsiteY14" fmla="*/ 202883 h 274319"/>
                <a:gd name="connsiteX15" fmla="*/ 315278 w 350520"/>
                <a:gd name="connsiteY15" fmla="*/ 186690 h 274319"/>
                <a:gd name="connsiteX16" fmla="*/ 350520 w 350520"/>
                <a:gd name="connsiteY16" fmla="*/ 175260 h 274319"/>
                <a:gd name="connsiteX17" fmla="*/ 334328 w 350520"/>
                <a:gd name="connsiteY17" fmla="*/ 168593 h 274319"/>
                <a:gd name="connsiteX18" fmla="*/ 333375 w 350520"/>
                <a:gd name="connsiteY18" fmla="*/ 142875 h 274319"/>
                <a:gd name="connsiteX19" fmla="*/ 349568 w 350520"/>
                <a:gd name="connsiteY19" fmla="*/ 136208 h 274319"/>
                <a:gd name="connsiteX20" fmla="*/ 315278 w 350520"/>
                <a:gd name="connsiteY20" fmla="*/ 125730 h 274319"/>
                <a:gd name="connsiteX21" fmla="*/ 321945 w 350520"/>
                <a:gd name="connsiteY21" fmla="*/ 109538 h 274319"/>
                <a:gd name="connsiteX22" fmla="*/ 272415 w 350520"/>
                <a:gd name="connsiteY22" fmla="*/ 227648 h 274319"/>
                <a:gd name="connsiteX23" fmla="*/ 170498 w 350520"/>
                <a:gd name="connsiteY23" fmla="*/ 274320 h 274319"/>
                <a:gd name="connsiteX24" fmla="*/ 40958 w 350520"/>
                <a:gd name="connsiteY24" fmla="*/ 180023 h 274319"/>
                <a:gd name="connsiteX25" fmla="*/ 297180 w 350520"/>
                <a:gd name="connsiteY25" fmla="*/ 88583 h 274319"/>
                <a:gd name="connsiteX26" fmla="*/ 169545 w 350520"/>
                <a:gd name="connsiteY26" fmla="*/ 0 h 274319"/>
                <a:gd name="connsiteX27" fmla="*/ 78105 w 350520"/>
                <a:gd name="connsiteY27" fmla="*/ 35243 h 274319"/>
                <a:gd name="connsiteX28" fmla="*/ 292418 w 350520"/>
                <a:gd name="connsiteY28" fmla="*/ 88583 h 274319"/>
                <a:gd name="connsiteX29" fmla="*/ 234315 w 350520"/>
                <a:gd name="connsiteY29" fmla="*/ 88583 h 274319"/>
                <a:gd name="connsiteX30" fmla="*/ 289560 w 350520"/>
                <a:gd name="connsiteY30" fmla="*/ 88583 h 274319"/>
                <a:gd name="connsiteX31" fmla="*/ 297180 w 350520"/>
                <a:gd name="connsiteY31" fmla="*/ 88583 h 274319"/>
                <a:gd name="connsiteX32" fmla="*/ 297180 w 350520"/>
                <a:gd name="connsiteY32" fmla="*/ 24765 h 274319"/>
                <a:gd name="connsiteX33" fmla="*/ 46673 w 350520"/>
                <a:gd name="connsiteY33" fmla="*/ 180023 h 274319"/>
                <a:gd name="connsiteX34" fmla="*/ 102870 w 350520"/>
                <a:gd name="connsiteY34" fmla="*/ 180023 h 274319"/>
                <a:gd name="connsiteX35" fmla="*/ 46673 w 350520"/>
                <a:gd name="connsiteY35" fmla="*/ 180023 h 274319"/>
                <a:gd name="connsiteX36" fmla="*/ 40005 w 350520"/>
                <a:gd name="connsiteY36" fmla="*/ 180023 h 274319"/>
                <a:gd name="connsiteX37" fmla="*/ 40005 w 350520"/>
                <a:gd name="connsiteY37" fmla="*/ 243840 h 274319"/>
                <a:gd name="connsiteX38" fmla="*/ 16192 w 350520"/>
                <a:gd name="connsiteY38" fmla="*/ 81915 h 274319"/>
                <a:gd name="connsiteX39" fmla="*/ 40958 w 350520"/>
                <a:gd name="connsiteY39" fmla="*/ 57150 h 274319"/>
                <a:gd name="connsiteX40" fmla="*/ 65723 w 350520"/>
                <a:gd name="connsiteY40" fmla="*/ 81915 h 274319"/>
                <a:gd name="connsiteX41" fmla="*/ 40958 w 350520"/>
                <a:gd name="connsiteY41" fmla="*/ 106680 h 274319"/>
                <a:gd name="connsiteX42" fmla="*/ 16192 w 350520"/>
                <a:gd name="connsiteY42" fmla="*/ 81915 h 274319"/>
                <a:gd name="connsiteX43" fmla="*/ 16192 w 350520"/>
                <a:gd name="connsiteY43" fmla="*/ 81915 h 274319"/>
                <a:gd name="connsiteX44" fmla="*/ 80010 w 350520"/>
                <a:gd name="connsiteY44" fmla="*/ 145733 h 274319"/>
                <a:gd name="connsiteX45" fmla="*/ 40005 w 350520"/>
                <a:gd name="connsiteY45" fmla="*/ 105728 h 274319"/>
                <a:gd name="connsiteX46" fmla="*/ 0 w 350520"/>
                <a:gd name="connsiteY46" fmla="*/ 145733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0520" h="274319">
                  <a:moveTo>
                    <a:pt x="269558" y="156210"/>
                  </a:moveTo>
                  <a:cubicBezTo>
                    <a:pt x="269558" y="174308"/>
                    <a:pt x="284798" y="189548"/>
                    <a:pt x="302895" y="189548"/>
                  </a:cubicBezTo>
                  <a:cubicBezTo>
                    <a:pt x="320993" y="189548"/>
                    <a:pt x="336233" y="174308"/>
                    <a:pt x="336233" y="156210"/>
                  </a:cubicBezTo>
                  <a:cubicBezTo>
                    <a:pt x="336233" y="138113"/>
                    <a:pt x="320993" y="122873"/>
                    <a:pt x="302895" y="122873"/>
                  </a:cubicBezTo>
                  <a:cubicBezTo>
                    <a:pt x="283845" y="122873"/>
                    <a:pt x="269558" y="138113"/>
                    <a:pt x="269558" y="156210"/>
                  </a:cubicBezTo>
                  <a:lnTo>
                    <a:pt x="269558" y="156210"/>
                  </a:lnTo>
                  <a:close/>
                  <a:moveTo>
                    <a:pt x="289560" y="125730"/>
                  </a:moveTo>
                  <a:cubicBezTo>
                    <a:pt x="289560" y="125730"/>
                    <a:pt x="289560" y="125730"/>
                    <a:pt x="282893" y="109538"/>
                  </a:cubicBezTo>
                  <a:moveTo>
                    <a:pt x="271463" y="142875"/>
                  </a:moveTo>
                  <a:cubicBezTo>
                    <a:pt x="255270" y="136208"/>
                    <a:pt x="255270" y="136208"/>
                    <a:pt x="255270" y="136208"/>
                  </a:cubicBezTo>
                  <a:moveTo>
                    <a:pt x="271463" y="168593"/>
                  </a:moveTo>
                  <a:cubicBezTo>
                    <a:pt x="255270" y="175260"/>
                    <a:pt x="255270" y="175260"/>
                    <a:pt x="255270" y="175260"/>
                  </a:cubicBezTo>
                  <a:moveTo>
                    <a:pt x="289560" y="186690"/>
                  </a:moveTo>
                  <a:cubicBezTo>
                    <a:pt x="282893" y="202883"/>
                    <a:pt x="282893" y="202883"/>
                    <a:pt x="282893" y="202883"/>
                  </a:cubicBezTo>
                  <a:moveTo>
                    <a:pt x="321945" y="202883"/>
                  </a:moveTo>
                  <a:cubicBezTo>
                    <a:pt x="321945" y="202883"/>
                    <a:pt x="321945" y="202883"/>
                    <a:pt x="315278" y="186690"/>
                  </a:cubicBezTo>
                  <a:moveTo>
                    <a:pt x="350520" y="175260"/>
                  </a:moveTo>
                  <a:cubicBezTo>
                    <a:pt x="350520" y="175260"/>
                    <a:pt x="350520" y="175260"/>
                    <a:pt x="334328" y="168593"/>
                  </a:cubicBezTo>
                  <a:moveTo>
                    <a:pt x="333375" y="142875"/>
                  </a:moveTo>
                  <a:cubicBezTo>
                    <a:pt x="349568" y="136208"/>
                    <a:pt x="349568" y="136208"/>
                    <a:pt x="349568" y="136208"/>
                  </a:cubicBezTo>
                  <a:moveTo>
                    <a:pt x="315278" y="125730"/>
                  </a:moveTo>
                  <a:cubicBezTo>
                    <a:pt x="321945" y="109538"/>
                    <a:pt x="321945" y="109538"/>
                    <a:pt x="321945" y="109538"/>
                  </a:cubicBezTo>
                  <a:moveTo>
                    <a:pt x="272415" y="227648"/>
                  </a:moveTo>
                  <a:cubicBezTo>
                    <a:pt x="247650" y="256223"/>
                    <a:pt x="210503" y="274320"/>
                    <a:pt x="170498" y="274320"/>
                  </a:cubicBezTo>
                  <a:cubicBezTo>
                    <a:pt x="110490" y="274320"/>
                    <a:pt x="58102" y="234315"/>
                    <a:pt x="40958" y="180023"/>
                  </a:cubicBezTo>
                  <a:moveTo>
                    <a:pt x="297180" y="88583"/>
                  </a:moveTo>
                  <a:cubicBezTo>
                    <a:pt x="278130" y="36195"/>
                    <a:pt x="228600" y="0"/>
                    <a:pt x="169545" y="0"/>
                  </a:cubicBezTo>
                  <a:cubicBezTo>
                    <a:pt x="134303" y="0"/>
                    <a:pt x="102870" y="13335"/>
                    <a:pt x="78105" y="35243"/>
                  </a:cubicBezTo>
                  <a:moveTo>
                    <a:pt x="292418" y="88583"/>
                  </a:moveTo>
                  <a:cubicBezTo>
                    <a:pt x="234315" y="88583"/>
                    <a:pt x="234315" y="88583"/>
                    <a:pt x="234315" y="88583"/>
                  </a:cubicBezTo>
                  <a:moveTo>
                    <a:pt x="289560" y="88583"/>
                  </a:moveTo>
                  <a:cubicBezTo>
                    <a:pt x="297180" y="88583"/>
                    <a:pt x="297180" y="88583"/>
                    <a:pt x="297180" y="88583"/>
                  </a:cubicBezTo>
                  <a:cubicBezTo>
                    <a:pt x="297180" y="24765"/>
                    <a:pt x="297180" y="24765"/>
                    <a:pt x="297180" y="24765"/>
                  </a:cubicBezTo>
                  <a:moveTo>
                    <a:pt x="46673" y="180023"/>
                  </a:moveTo>
                  <a:cubicBezTo>
                    <a:pt x="102870" y="180023"/>
                    <a:pt x="102870" y="180023"/>
                    <a:pt x="102870" y="180023"/>
                  </a:cubicBezTo>
                  <a:moveTo>
                    <a:pt x="46673" y="180023"/>
                  </a:moveTo>
                  <a:cubicBezTo>
                    <a:pt x="40005" y="180023"/>
                    <a:pt x="40005" y="180023"/>
                    <a:pt x="40005" y="180023"/>
                  </a:cubicBezTo>
                  <a:cubicBezTo>
                    <a:pt x="40005" y="243840"/>
                    <a:pt x="40005" y="243840"/>
                    <a:pt x="40005" y="243840"/>
                  </a:cubicBezTo>
                  <a:moveTo>
                    <a:pt x="16192" y="81915"/>
                  </a:moveTo>
                  <a:cubicBezTo>
                    <a:pt x="16192" y="68580"/>
                    <a:pt x="27623" y="57150"/>
                    <a:pt x="40958" y="57150"/>
                  </a:cubicBezTo>
                  <a:cubicBezTo>
                    <a:pt x="54293" y="57150"/>
                    <a:pt x="65723" y="68580"/>
                    <a:pt x="65723" y="81915"/>
                  </a:cubicBezTo>
                  <a:cubicBezTo>
                    <a:pt x="65723" y="95250"/>
                    <a:pt x="54293" y="106680"/>
                    <a:pt x="40958" y="106680"/>
                  </a:cubicBezTo>
                  <a:cubicBezTo>
                    <a:pt x="27623" y="106680"/>
                    <a:pt x="16192" y="95250"/>
                    <a:pt x="16192" y="81915"/>
                  </a:cubicBezTo>
                  <a:lnTo>
                    <a:pt x="16192" y="81915"/>
                  </a:lnTo>
                  <a:close/>
                  <a:moveTo>
                    <a:pt x="80010" y="145733"/>
                  </a:moveTo>
                  <a:cubicBezTo>
                    <a:pt x="80010" y="123825"/>
                    <a:pt x="61913" y="105728"/>
                    <a:pt x="40005" y="105728"/>
                  </a:cubicBezTo>
                  <a:cubicBezTo>
                    <a:pt x="18098" y="105728"/>
                    <a:pt x="0" y="123825"/>
                    <a:pt x="0" y="145733"/>
                  </a:cubicBezTo>
                </a:path>
              </a:pathLst>
            </a:cu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82828"/>
                </a:solidFill>
                <a:effectLst/>
                <a:uLnTx/>
                <a:uFillTx/>
                <a:latin typeface="Segoe UI"/>
                <a:ea typeface="+mn-ea"/>
                <a:cs typeface="+mn-cs"/>
              </a:endParaRPr>
            </a:p>
          </p:txBody>
        </p:sp>
        <p:sp>
          <p:nvSpPr>
            <p:cNvPr id="35" name="monitor" title="Icon of a monitor">
              <a:extLst>
                <a:ext uri="{FF2B5EF4-FFF2-40B4-BE49-F238E27FC236}">
                  <a16:creationId xmlns:a16="http://schemas.microsoft.com/office/drawing/2014/main" id="{3AEB1BD3-3A48-43CF-94EC-E7E66E9E17D1}"/>
                </a:ext>
              </a:extLst>
            </p:cNvPr>
            <p:cNvSpPr>
              <a:spLocks noChangeAspect="1" noEditPoints="1"/>
            </p:cNvSpPr>
            <p:nvPr/>
          </p:nvSpPr>
          <p:spPr bwMode="auto">
            <a:xfrm>
              <a:off x="634164" y="2332096"/>
              <a:ext cx="536414" cy="411104"/>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20" name="Text Placeholder 6">
            <a:extLst>
              <a:ext uri="{FF2B5EF4-FFF2-40B4-BE49-F238E27FC236}">
                <a16:creationId xmlns:a16="http://schemas.microsoft.com/office/drawing/2014/main" id="{FDE6922B-548E-4C65-907C-449C3A4E0565}"/>
              </a:ext>
            </a:extLst>
          </p:cNvPr>
          <p:cNvSpPr txBox="1">
            <a:spLocks/>
          </p:cNvSpPr>
          <p:nvPr/>
        </p:nvSpPr>
        <p:spPr>
          <a:xfrm>
            <a:off x="1503317" y="1862725"/>
            <a:ext cx="3373484" cy="753476"/>
          </a:xfrm>
          <a:prstGeom prst="rect">
            <a:avLst/>
          </a:prstGeom>
        </p:spPr>
        <p:txBody>
          <a:bodyPr lIns="0" tIns="0" rIns="0" bIns="0" anchor="ctr">
            <a:noAutofit/>
          </a:bodyPr>
          <a:lst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rgbClr val="742774"/>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1224"/>
              </a:spcBef>
              <a:spcAft>
                <a:spcPts val="1224"/>
              </a:spcAft>
              <a:buClrTx/>
              <a:buSzPct val="90000"/>
              <a:buFont typeface="Wingdings" panose="05000000000000000000" pitchFamily="2" charset="2"/>
              <a:buNone/>
              <a:tabLst/>
              <a:defRPr/>
            </a:pPr>
            <a:r>
              <a:rPr kumimoji="0" lang="en-US" sz="1600" i="0" u="none" strike="noStrike" kern="1200" cap="none" spc="-50" normalizeH="0" baseline="0" noProof="0">
                <a:ln>
                  <a:noFill/>
                </a:ln>
                <a:solidFill>
                  <a:srgbClr val="C03BC4"/>
                </a:solidFill>
                <a:effectLst/>
                <a:uLnTx/>
                <a:uFillTx/>
                <a:ea typeface="+mn-ea"/>
                <a:cs typeface="+mn-cs"/>
              </a:rPr>
              <a:t>Existing offering</a:t>
            </a:r>
            <a:br>
              <a:rPr kumimoji="0" lang="en-US" sz="1600" b="1" i="0" u="none" strike="noStrike" kern="1200" cap="none" spc="-50" normalizeH="0" baseline="0" noProof="0">
                <a:ln>
                  <a:noFill/>
                </a:ln>
                <a:solidFill>
                  <a:srgbClr val="742774"/>
                </a:solidFill>
                <a:effectLst/>
                <a:uLnTx/>
                <a:uFillTx/>
                <a:latin typeface="+mn-lt"/>
                <a:ea typeface="+mn-ea"/>
                <a:cs typeface="+mn-cs"/>
              </a:rPr>
            </a:br>
            <a:r>
              <a:rPr kumimoji="0" lang="en-US" sz="1400" b="0" i="0" u="none" strike="noStrike" kern="1200" cap="none" spc="-50" normalizeH="0" baseline="0" noProof="0">
                <a:ln>
                  <a:noFill/>
                </a:ln>
                <a:solidFill>
                  <a:srgbClr val="282828"/>
                </a:solidFill>
                <a:effectLst/>
                <a:uLnTx/>
                <a:uFillTx/>
                <a:latin typeface="+mn-lt"/>
                <a:ea typeface="+mn-ea"/>
                <a:cs typeface="+mn-cs"/>
              </a:rPr>
              <a:t>Admin center capabilities: extensibility via connectors</a:t>
            </a:r>
            <a:endParaRPr kumimoji="0" lang="en-US" sz="1600" b="0" i="0" u="none" strike="noStrike" kern="1200" cap="none" spc="-50" normalizeH="0" baseline="0" noProof="0">
              <a:ln>
                <a:noFill/>
              </a:ln>
              <a:solidFill>
                <a:srgbClr val="282828"/>
              </a:solidFill>
              <a:effectLst/>
              <a:uLnTx/>
              <a:uFillTx/>
              <a:latin typeface="+mn-lt"/>
              <a:ea typeface="+mn-ea"/>
              <a:cs typeface="+mn-cs"/>
            </a:endParaRPr>
          </a:p>
        </p:txBody>
      </p:sp>
      <p:grpSp>
        <p:nvGrpSpPr>
          <p:cNvPr id="39" name="Group 38">
            <a:extLst>
              <a:ext uri="{FF2B5EF4-FFF2-40B4-BE49-F238E27FC236}">
                <a16:creationId xmlns:a16="http://schemas.microsoft.com/office/drawing/2014/main" id="{3C8B2DFE-3FB9-41BE-847C-001E8976463A}"/>
              </a:ext>
              <a:ext uri="{C183D7F6-B498-43B3-948B-1728B52AA6E4}">
                <adec:decorative xmlns:adec="http://schemas.microsoft.com/office/drawing/2017/decorative" val="1"/>
              </a:ext>
            </a:extLst>
          </p:cNvPr>
          <p:cNvGrpSpPr/>
          <p:nvPr/>
        </p:nvGrpSpPr>
        <p:grpSpPr>
          <a:xfrm>
            <a:off x="634164" y="3202711"/>
            <a:ext cx="536414" cy="411104"/>
            <a:chOff x="634164" y="3468746"/>
            <a:chExt cx="536414" cy="411104"/>
          </a:xfrm>
        </p:grpSpPr>
        <p:sp>
          <p:nvSpPr>
            <p:cNvPr id="11" name="Rectangle 24">
              <a:extLst>
                <a:ext uri="{FF2B5EF4-FFF2-40B4-BE49-F238E27FC236}">
                  <a16:creationId xmlns:a16="http://schemas.microsoft.com/office/drawing/2014/main" id="{A597E6AD-0005-4417-8013-A16BE9FDDDD0}"/>
                </a:ext>
              </a:extLst>
            </p:cNvPr>
            <p:cNvSpPr/>
            <p:nvPr/>
          </p:nvSpPr>
          <p:spPr bwMode="auto">
            <a:xfrm>
              <a:off x="785949" y="3537718"/>
              <a:ext cx="86990" cy="78324"/>
            </a:xfrm>
            <a:prstGeom prst="rect">
              <a:avLst/>
            </a:pr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 name="Rectangle 25">
              <a:extLst>
                <a:ext uri="{FF2B5EF4-FFF2-40B4-BE49-F238E27FC236}">
                  <a16:creationId xmlns:a16="http://schemas.microsoft.com/office/drawing/2014/main" id="{1E6C7567-13E3-4288-8171-A29B13DBBC52}"/>
                </a:ext>
              </a:extLst>
            </p:cNvPr>
            <p:cNvSpPr/>
            <p:nvPr/>
          </p:nvSpPr>
          <p:spPr bwMode="auto">
            <a:xfrm>
              <a:off x="931803" y="3523847"/>
              <a:ext cx="86990" cy="78324"/>
            </a:xfrm>
            <a:prstGeom prst="rect">
              <a:avLst/>
            </a:pr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3" name="Rectangle 26">
              <a:extLst>
                <a:ext uri="{FF2B5EF4-FFF2-40B4-BE49-F238E27FC236}">
                  <a16:creationId xmlns:a16="http://schemas.microsoft.com/office/drawing/2014/main" id="{F62AE21B-5EAC-4E4D-BE86-C0DF160699FA}"/>
                </a:ext>
              </a:extLst>
            </p:cNvPr>
            <p:cNvSpPr/>
            <p:nvPr/>
          </p:nvSpPr>
          <p:spPr bwMode="auto">
            <a:xfrm>
              <a:off x="914975" y="3653095"/>
              <a:ext cx="86990" cy="78324"/>
            </a:xfrm>
            <a:prstGeom prst="rect">
              <a:avLst/>
            </a:pr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4" name="Rectangle 27">
              <a:extLst>
                <a:ext uri="{FF2B5EF4-FFF2-40B4-BE49-F238E27FC236}">
                  <a16:creationId xmlns:a16="http://schemas.microsoft.com/office/drawing/2014/main" id="{EBD9AEAB-790D-4544-A254-4D1808D13C6D}"/>
                </a:ext>
              </a:extLst>
            </p:cNvPr>
            <p:cNvSpPr/>
            <p:nvPr/>
          </p:nvSpPr>
          <p:spPr bwMode="auto">
            <a:xfrm>
              <a:off x="785949" y="3653095"/>
              <a:ext cx="86990" cy="78324"/>
            </a:xfrm>
            <a:prstGeom prst="rect">
              <a:avLst/>
            </a:pr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0" name="monitor" title="Icon of a monitor">
              <a:extLst>
                <a:ext uri="{FF2B5EF4-FFF2-40B4-BE49-F238E27FC236}">
                  <a16:creationId xmlns:a16="http://schemas.microsoft.com/office/drawing/2014/main" id="{3E0E2793-8A5C-4256-9A0C-6A9945505706}"/>
                </a:ext>
              </a:extLst>
            </p:cNvPr>
            <p:cNvSpPr>
              <a:spLocks noChangeAspect="1" noEditPoints="1"/>
            </p:cNvSpPr>
            <p:nvPr/>
          </p:nvSpPr>
          <p:spPr bwMode="auto">
            <a:xfrm>
              <a:off x="634164" y="3468746"/>
              <a:ext cx="536414" cy="411104"/>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21" name="Text Placeholder 6">
            <a:extLst>
              <a:ext uri="{FF2B5EF4-FFF2-40B4-BE49-F238E27FC236}">
                <a16:creationId xmlns:a16="http://schemas.microsoft.com/office/drawing/2014/main" id="{FB8690C0-1824-4380-BA76-50E52EAB70B5}"/>
              </a:ext>
            </a:extLst>
          </p:cNvPr>
          <p:cNvSpPr txBox="1">
            <a:spLocks/>
          </p:cNvSpPr>
          <p:nvPr/>
        </p:nvSpPr>
        <p:spPr>
          <a:xfrm>
            <a:off x="1503317" y="2967614"/>
            <a:ext cx="3005183" cy="753476"/>
          </a:xfrm>
          <a:prstGeom prst="rect">
            <a:avLst/>
          </a:prstGeom>
        </p:spPr>
        <p:txBody>
          <a:bodyPr lIns="0" tIns="0" rIns="0" bIns="0" anchor="ctr">
            <a:noAutofit/>
          </a:bodyPr>
          <a:lst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rgbClr val="742774"/>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1224"/>
              </a:spcBef>
              <a:spcAft>
                <a:spcPts val="1224"/>
              </a:spcAft>
              <a:buClrTx/>
              <a:buSzPct val="90000"/>
              <a:buFont typeface="Wingdings" panose="05000000000000000000" pitchFamily="2" charset="2"/>
              <a:buNone/>
              <a:tabLst/>
              <a:defRPr/>
            </a:pPr>
            <a:r>
              <a:rPr kumimoji="0" lang="en-US" sz="1600" i="0" u="none" strike="noStrike" kern="1200" cap="none" spc="-50" normalizeH="0" baseline="0" noProof="0">
                <a:ln>
                  <a:noFill/>
                </a:ln>
                <a:solidFill>
                  <a:srgbClr val="C03BC4"/>
                </a:solidFill>
                <a:effectLst/>
                <a:uLnTx/>
                <a:uFillTx/>
                <a:ea typeface="+mn-ea"/>
                <a:cs typeface="+mn-cs"/>
              </a:rPr>
              <a:t>Templates</a:t>
            </a:r>
            <a:br>
              <a:rPr kumimoji="0" lang="en-US" sz="1600" b="1" i="0" u="none" strike="noStrike" kern="1200" cap="none" spc="-50" normalizeH="0" baseline="0" noProof="0">
                <a:ln>
                  <a:noFill/>
                </a:ln>
                <a:solidFill>
                  <a:srgbClr val="3C3C41"/>
                </a:solidFill>
                <a:effectLst/>
                <a:uLnTx/>
                <a:uFillTx/>
                <a:latin typeface="+mn-lt"/>
                <a:ea typeface="+mn-ea"/>
                <a:cs typeface="+mn-cs"/>
              </a:rPr>
            </a:br>
            <a:r>
              <a:rPr kumimoji="0" lang="en-US" sz="1400" b="0" i="0" u="none" strike="noStrike" kern="1200" cap="none" spc="-50" normalizeH="0" baseline="0" noProof="0">
                <a:ln>
                  <a:noFill/>
                </a:ln>
                <a:solidFill>
                  <a:srgbClr val="282828"/>
                </a:solidFill>
                <a:effectLst/>
                <a:uLnTx/>
                <a:uFillTx/>
                <a:latin typeface="+mn-lt"/>
                <a:ea typeface="+mn-ea"/>
                <a:cs typeface="+mn-cs"/>
              </a:rPr>
              <a:t>A templatized implementation of best practices</a:t>
            </a:r>
            <a:endParaRPr kumimoji="0" lang="en-US" sz="1600" b="0" i="0" u="none" strike="noStrike" kern="1200" cap="none" spc="-50" normalizeH="0" baseline="0" noProof="0">
              <a:ln>
                <a:noFill/>
              </a:ln>
              <a:solidFill>
                <a:srgbClr val="282828"/>
              </a:solidFill>
              <a:effectLst/>
              <a:uLnTx/>
              <a:uFillTx/>
              <a:latin typeface="+mn-lt"/>
              <a:ea typeface="+mn-ea"/>
              <a:cs typeface="+mn-cs"/>
            </a:endParaRPr>
          </a:p>
        </p:txBody>
      </p:sp>
      <p:grpSp>
        <p:nvGrpSpPr>
          <p:cNvPr id="47" name="Group 46">
            <a:extLst>
              <a:ext uri="{FF2B5EF4-FFF2-40B4-BE49-F238E27FC236}">
                <a16:creationId xmlns:a16="http://schemas.microsoft.com/office/drawing/2014/main" id="{4E4F8D96-1F25-4976-AD19-53A8E435A544}"/>
              </a:ext>
              <a:ext uri="{C183D7F6-B498-43B3-948B-1728B52AA6E4}">
                <adec:decorative xmlns:adec="http://schemas.microsoft.com/office/drawing/2017/decorative" val="1"/>
              </a:ext>
            </a:extLst>
          </p:cNvPr>
          <p:cNvGrpSpPr/>
          <p:nvPr/>
        </p:nvGrpSpPr>
        <p:grpSpPr>
          <a:xfrm>
            <a:off x="634164" y="4373249"/>
            <a:ext cx="536414" cy="411104"/>
            <a:chOff x="634164" y="4733666"/>
            <a:chExt cx="536414" cy="411104"/>
          </a:xfrm>
        </p:grpSpPr>
        <p:sp>
          <p:nvSpPr>
            <p:cNvPr id="45" name="monitor" title="Icon of a monitor">
              <a:extLst>
                <a:ext uri="{FF2B5EF4-FFF2-40B4-BE49-F238E27FC236}">
                  <a16:creationId xmlns:a16="http://schemas.microsoft.com/office/drawing/2014/main" id="{1B99D8C6-AB3F-4E53-9800-BDB33F23CD7C}"/>
                </a:ext>
              </a:extLst>
            </p:cNvPr>
            <p:cNvSpPr>
              <a:spLocks noChangeAspect="1" noEditPoints="1"/>
            </p:cNvSpPr>
            <p:nvPr/>
          </p:nvSpPr>
          <p:spPr bwMode="auto">
            <a:xfrm>
              <a:off x="634164" y="4733666"/>
              <a:ext cx="536414" cy="411104"/>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 name="Freeform 17" title="Icon of a gear with a wrench">
              <a:extLst>
                <a:ext uri="{FF2B5EF4-FFF2-40B4-BE49-F238E27FC236}">
                  <a16:creationId xmlns:a16="http://schemas.microsoft.com/office/drawing/2014/main" id="{FD661583-C770-4F30-9C82-1E859626C57E}"/>
                </a:ext>
              </a:extLst>
            </p:cNvPr>
            <p:cNvSpPr>
              <a:spLocks noChangeAspect="1" noEditPoints="1"/>
            </p:cNvSpPr>
            <p:nvPr/>
          </p:nvSpPr>
          <p:spPr bwMode="auto">
            <a:xfrm>
              <a:off x="803217" y="4792127"/>
              <a:ext cx="242152" cy="222963"/>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flat">
              <a:solidFill>
                <a:srgbClr val="C03B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22" name="Text Placeholder 6">
            <a:extLst>
              <a:ext uri="{FF2B5EF4-FFF2-40B4-BE49-F238E27FC236}">
                <a16:creationId xmlns:a16="http://schemas.microsoft.com/office/drawing/2014/main" id="{4329A529-ECA4-4964-BD6E-448AEA76D425}"/>
              </a:ext>
            </a:extLst>
          </p:cNvPr>
          <p:cNvSpPr txBox="1">
            <a:spLocks/>
          </p:cNvSpPr>
          <p:nvPr/>
        </p:nvSpPr>
        <p:spPr>
          <a:xfrm>
            <a:off x="1503317" y="4072503"/>
            <a:ext cx="3270870" cy="1255793"/>
          </a:xfrm>
          <a:prstGeom prst="rect">
            <a:avLst/>
          </a:prstGeom>
        </p:spPr>
        <p:txBody>
          <a:bodyPr lIns="0" tIns="0" rIns="0" bIns="0" anchor="ctr">
            <a:noAutofit/>
          </a:bodyPr>
          <a:lst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rgbClr val="742774"/>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1224"/>
              </a:spcBef>
              <a:spcAft>
                <a:spcPts val="1224"/>
              </a:spcAft>
              <a:buClrTx/>
              <a:buSzPct val="90000"/>
              <a:buFont typeface="Wingdings" panose="05000000000000000000" pitchFamily="2" charset="2"/>
              <a:buNone/>
              <a:tabLst/>
              <a:defRPr/>
            </a:pPr>
            <a:r>
              <a:rPr kumimoji="0" lang="en-US" sz="1600" i="0" u="none" strike="noStrike" kern="1200" cap="none" spc="-50" normalizeH="0" baseline="0" noProof="0" err="1">
                <a:ln>
                  <a:noFill/>
                </a:ln>
                <a:solidFill>
                  <a:srgbClr val="C03BC4"/>
                </a:solidFill>
                <a:effectLst/>
                <a:uLnTx/>
                <a:uFillTx/>
                <a:ea typeface="+mn-ea"/>
                <a:cs typeface="+mn-cs"/>
              </a:rPr>
              <a:t>CoE</a:t>
            </a:r>
            <a:r>
              <a:rPr kumimoji="0" lang="en-US" sz="1600" i="0" u="none" strike="noStrike" kern="1200" cap="none" spc="-50" normalizeH="0" baseline="0" noProof="0">
                <a:ln>
                  <a:noFill/>
                </a:ln>
                <a:solidFill>
                  <a:srgbClr val="C03BC4"/>
                </a:solidFill>
                <a:effectLst/>
                <a:uLnTx/>
                <a:uFillTx/>
                <a:ea typeface="+mn-ea"/>
                <a:cs typeface="+mn-cs"/>
              </a:rPr>
              <a:t> Starter Kit</a:t>
            </a:r>
            <a:br>
              <a:rPr kumimoji="0" lang="en-US" sz="1600" b="1" i="0" u="none" strike="noStrike" kern="1200" cap="none" spc="-50" normalizeH="0" baseline="0" noProof="0">
                <a:ln>
                  <a:noFill/>
                </a:ln>
                <a:solidFill>
                  <a:srgbClr val="742774"/>
                </a:solidFill>
                <a:effectLst/>
                <a:uLnTx/>
                <a:uFillTx/>
                <a:latin typeface="+mn-lt"/>
                <a:ea typeface="+mn-ea"/>
                <a:cs typeface="+mn-cs"/>
              </a:rPr>
            </a:br>
            <a:r>
              <a:rPr kumimoji="0" lang="en-US" sz="1400" b="0" i="0" u="none" strike="noStrike" kern="1200" cap="none" spc="-50" normalizeH="0" baseline="0" noProof="0">
                <a:ln>
                  <a:noFill/>
                </a:ln>
                <a:solidFill>
                  <a:srgbClr val="282828"/>
                </a:solidFill>
                <a:effectLst/>
                <a:uLnTx/>
                <a:uFillTx/>
                <a:latin typeface="+mn-lt"/>
                <a:ea typeface="+mn-ea"/>
                <a:cs typeface="+mn-cs"/>
              </a:rPr>
              <a:t>A collection of components and tools designed to help you get started with developing a strategy for adopting and supporting the Power Platform</a:t>
            </a:r>
            <a:endParaRPr kumimoji="0" lang="en-US" sz="1600" b="0" i="0" u="none" strike="noStrike" kern="1200" cap="none" spc="-50" normalizeH="0" baseline="0" noProof="0">
              <a:ln>
                <a:noFill/>
              </a:ln>
              <a:solidFill>
                <a:srgbClr val="282828"/>
              </a:solidFill>
              <a:effectLst/>
              <a:uLnTx/>
              <a:uFillTx/>
              <a:latin typeface="+mn-lt"/>
              <a:ea typeface="+mn-ea"/>
              <a:cs typeface="+mn-cs"/>
            </a:endParaRPr>
          </a:p>
        </p:txBody>
      </p:sp>
      <p:sp>
        <p:nvSpPr>
          <p:cNvPr id="29" name="Pentagon 28">
            <a:extLst>
              <a:ext uri="{FF2B5EF4-FFF2-40B4-BE49-F238E27FC236}">
                <a16:creationId xmlns:a16="http://schemas.microsoft.com/office/drawing/2014/main" id="{D4BEAC06-FE4C-DE4C-BE04-26F74F9DD233}"/>
              </a:ext>
              <a:ext uri="{C183D7F6-B498-43B3-948B-1728B52AA6E4}">
                <adec:decorative xmlns:adec="http://schemas.microsoft.com/office/drawing/2017/decorative" val="1"/>
              </a:ext>
            </a:extLst>
          </p:cNvPr>
          <p:cNvSpPr/>
          <p:nvPr/>
        </p:nvSpPr>
        <p:spPr bwMode="auto">
          <a:xfrm>
            <a:off x="634164" y="5589875"/>
            <a:ext cx="3874336" cy="549240"/>
          </a:xfrm>
          <a:prstGeom prst="homePlate">
            <a:avLst>
              <a:gd name="adj"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71B29517-B57F-442E-92B3-20281953BF08}"/>
              </a:ext>
            </a:extLst>
          </p:cNvPr>
          <p:cNvSpPr/>
          <p:nvPr/>
        </p:nvSpPr>
        <p:spPr>
          <a:xfrm>
            <a:off x="829444" y="5701639"/>
            <a:ext cx="2117631" cy="276999"/>
          </a:xfrm>
          <a:prstGeom prst="rect">
            <a:avLst/>
          </a:prstGeom>
        </p:spPr>
        <p:txBody>
          <a:bodyPr wrap="none" lIns="0" tIns="0" rIns="0" bIns="0">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aka.ms/</a:t>
            </a:r>
            <a:r>
              <a:rPr kumimoji="0" lang="en-GB" sz="1800" b="0" i="0" u="none" strike="noStrike" kern="1200" cap="none" spc="0" normalizeH="0" baseline="0" noProof="0" err="1">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coestarterkit</a:t>
            </a:r>
            <a:r>
              <a:rPr kumimoji="0" lang="en-GB" sz="1800" b="0" i="0" u="none" strike="noStrike" kern="1200" cap="none" spc="0" normalizeH="0" baseline="0" noProof="0">
                <a:ln>
                  <a:noFill/>
                </a:ln>
                <a:solidFill>
                  <a:schemeClr val="bg1"/>
                </a:solidFill>
                <a:effectLst/>
                <a:uLnTx/>
                <a:uFillTx/>
                <a:latin typeface="Segoe UI Semibold"/>
                <a:ea typeface="+mn-ea"/>
                <a:cs typeface="+mn-cs"/>
              </a:rPr>
              <a:t> </a:t>
            </a:r>
          </a:p>
        </p:txBody>
      </p:sp>
      <p:sp>
        <p:nvSpPr>
          <p:cNvPr id="36" name="Rectangle 35">
            <a:extLst>
              <a:ext uri="{FF2B5EF4-FFF2-40B4-BE49-F238E27FC236}">
                <a16:creationId xmlns:a16="http://schemas.microsoft.com/office/drawing/2014/main" id="{4A5F29A2-2DAC-064A-B73D-8BE951416ACC}"/>
              </a:ext>
              <a:ext uri="{C183D7F6-B498-43B3-948B-1728B52AA6E4}">
                <adec:decorative xmlns:adec="http://schemas.microsoft.com/office/drawing/2017/decorative" val="1"/>
              </a:ext>
            </a:extLst>
          </p:cNvPr>
          <p:cNvSpPr/>
          <p:nvPr/>
        </p:nvSpPr>
        <p:spPr>
          <a:xfrm>
            <a:off x="3664280" y="5740501"/>
            <a:ext cx="637498" cy="276999"/>
          </a:xfrm>
          <a:prstGeom prst="rect">
            <a:avLst/>
          </a:prstGeom>
        </p:spPr>
        <p:txBody>
          <a:bodyPr wrap="none" lIns="0" tIns="0" rIns="0" bIns="0">
            <a:no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Segoe UI Semibold"/>
                <a:ea typeface="+mn-ea"/>
                <a:cs typeface="+mn-cs"/>
                <a:sym typeface="Wingdings" pitchFamily="2" charset="2"/>
              </a:rPr>
              <a:t></a:t>
            </a:r>
            <a:endParaRPr kumimoji="0" lang="en-GB" sz="1800" b="0" i="0" u="none" strike="noStrike" kern="1200" cap="none" spc="0" normalizeH="0" baseline="0" noProof="0">
              <a:ln>
                <a:noFill/>
              </a:ln>
              <a:solidFill>
                <a:schemeClr val="bg1"/>
              </a:solidFill>
              <a:effectLst/>
              <a:uLnTx/>
              <a:uFillTx/>
              <a:latin typeface="Segoe UI Semibold"/>
              <a:ea typeface="+mn-ea"/>
              <a:cs typeface="+mn-cs"/>
            </a:endParaRPr>
          </a:p>
        </p:txBody>
      </p:sp>
      <p:grpSp>
        <p:nvGrpSpPr>
          <p:cNvPr id="3" name="Group 2">
            <a:extLst>
              <a:ext uri="{FF2B5EF4-FFF2-40B4-BE49-F238E27FC236}">
                <a16:creationId xmlns:a16="http://schemas.microsoft.com/office/drawing/2014/main" id="{855F5BA7-F3AA-AC40-9E6F-8E5EF6A99850}"/>
              </a:ext>
              <a:ext uri="{C183D7F6-B498-43B3-948B-1728B52AA6E4}">
                <adec:decorative xmlns:adec="http://schemas.microsoft.com/office/drawing/2017/decorative" val="1"/>
              </a:ext>
            </a:extLst>
          </p:cNvPr>
          <p:cNvGrpSpPr/>
          <p:nvPr/>
        </p:nvGrpSpPr>
        <p:grpSpPr>
          <a:xfrm>
            <a:off x="584200" y="2837696"/>
            <a:ext cx="4189987" cy="1141134"/>
            <a:chOff x="1308584" y="2973935"/>
            <a:chExt cx="5101643" cy="1141134"/>
          </a:xfrm>
        </p:grpSpPr>
        <p:cxnSp>
          <p:nvCxnSpPr>
            <p:cNvPr id="31" name="Straight Connector 30">
              <a:extLst>
                <a:ext uri="{FF2B5EF4-FFF2-40B4-BE49-F238E27FC236}">
                  <a16:creationId xmlns:a16="http://schemas.microsoft.com/office/drawing/2014/main" id="{9E3525B1-4279-2242-AE47-B6C3FB493DF3}"/>
                </a:ext>
              </a:extLst>
            </p:cNvPr>
            <p:cNvCxnSpPr>
              <a:cxnSpLocks/>
            </p:cNvCxnSpPr>
            <p:nvPr/>
          </p:nvCxnSpPr>
          <p:spPr>
            <a:xfrm>
              <a:off x="1327263" y="2973935"/>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E0287D-45E7-4C4C-BACF-66F5F57DB0AC}"/>
                </a:ext>
              </a:extLst>
            </p:cNvPr>
            <p:cNvCxnSpPr>
              <a:cxnSpLocks/>
            </p:cNvCxnSpPr>
            <p:nvPr/>
          </p:nvCxnSpPr>
          <p:spPr>
            <a:xfrm>
              <a:off x="1308584" y="4115069"/>
              <a:ext cx="5082964" cy="0"/>
            </a:xfrm>
            <a:prstGeom prst="line">
              <a:avLst/>
            </a:prstGeom>
            <a:ln>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descr="CoE Starter Kit Tenant Adoption screenshot">
            <a:extLst>
              <a:ext uri="{FF2B5EF4-FFF2-40B4-BE49-F238E27FC236}">
                <a16:creationId xmlns:a16="http://schemas.microsoft.com/office/drawing/2014/main" id="{0EC64FA2-DCB2-4F88-B7F2-F7A5D27B8CC5}"/>
              </a:ext>
            </a:extLst>
          </p:cNvPr>
          <p:cNvGrpSpPr/>
          <p:nvPr/>
        </p:nvGrpSpPr>
        <p:grpSpPr>
          <a:xfrm>
            <a:off x="4219172" y="1988057"/>
            <a:ext cx="9941936" cy="5223730"/>
            <a:chOff x="3454399" y="1467356"/>
            <a:chExt cx="10262209" cy="5392009"/>
          </a:xfrm>
        </p:grpSpPr>
        <p:pic>
          <p:nvPicPr>
            <p:cNvPr id="18" name="Picture 17">
              <a:extLst>
                <a:ext uri="{FF2B5EF4-FFF2-40B4-BE49-F238E27FC236}">
                  <a16:creationId xmlns:a16="http://schemas.microsoft.com/office/drawing/2014/main" id="{231BE573-F1B0-48BB-9AA9-B9917F0423B7}"/>
                </a:ext>
              </a:extLst>
            </p:cNvPr>
            <p:cNvPicPr>
              <a:picLocks noChangeAspect="1"/>
            </p:cNvPicPr>
            <p:nvPr/>
          </p:nvPicPr>
          <p:blipFill>
            <a:blip r:embed="rId4"/>
            <a:stretch>
              <a:fillRect/>
            </a:stretch>
          </p:blipFill>
          <p:spPr>
            <a:xfrm>
              <a:off x="3454399" y="1467356"/>
              <a:ext cx="10262209" cy="5392009"/>
            </a:xfrm>
            <a:prstGeom prst="rect">
              <a:avLst/>
            </a:prstGeom>
          </p:spPr>
        </p:pic>
        <p:pic>
          <p:nvPicPr>
            <p:cNvPr id="4" name="Picture 3">
              <a:extLst>
                <a:ext uri="{FF2B5EF4-FFF2-40B4-BE49-F238E27FC236}">
                  <a16:creationId xmlns:a16="http://schemas.microsoft.com/office/drawing/2014/main" id="{6862EF39-4537-40C5-A78A-3FBAA1037F3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4050"/>
            <a:stretch/>
          </p:blipFill>
          <p:spPr>
            <a:xfrm>
              <a:off x="4924016" y="1730792"/>
              <a:ext cx="7229884" cy="4060408"/>
            </a:xfrm>
            <a:prstGeom prst="rect">
              <a:avLst/>
            </a:prstGeom>
            <a:solidFill>
              <a:srgbClr val="F0F0F0"/>
            </a:solidFill>
          </p:spPr>
        </p:pic>
      </p:grpSp>
    </p:spTree>
    <p:extLst>
      <p:ext uri="{BB962C8B-B14F-4D97-AF65-F5344CB8AC3E}">
        <p14:creationId xmlns:p14="http://schemas.microsoft.com/office/powerpoint/2010/main" val="19184480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B8ED-21DA-4C94-B7EC-7C62C3955520}"/>
              </a:ext>
            </a:extLst>
          </p:cNvPr>
          <p:cNvSpPr>
            <a:spLocks noGrp="1"/>
          </p:cNvSpPr>
          <p:nvPr>
            <p:ph type="title"/>
          </p:nvPr>
        </p:nvSpPr>
        <p:spPr/>
        <p:txBody>
          <a:bodyPr/>
          <a:lstStyle/>
          <a:p>
            <a:r>
              <a:rPr lang="en-US"/>
              <a:t>Establishing a Power Platform Center of Excellence</a:t>
            </a:r>
          </a:p>
        </p:txBody>
      </p:sp>
      <p:sp>
        <p:nvSpPr>
          <p:cNvPr id="12" name="TextBox 11">
            <a:extLst>
              <a:ext uri="{FF2B5EF4-FFF2-40B4-BE49-F238E27FC236}">
                <a16:creationId xmlns:a16="http://schemas.microsoft.com/office/drawing/2014/main" id="{FE2C03FA-D798-4C4D-B419-F4ED7C89ED08}"/>
              </a:ext>
              <a:ext uri="{C183D7F6-B498-43B3-948B-1728B52AA6E4}">
                <adec:decorative xmlns:adec="http://schemas.microsoft.com/office/drawing/2017/decorative" val="1"/>
              </a:ext>
            </a:extLst>
          </p:cNvPr>
          <p:cNvSpPr txBox="1"/>
          <p:nvPr/>
        </p:nvSpPr>
        <p:spPr>
          <a:xfrm>
            <a:off x="0" y="3783724"/>
            <a:ext cx="12436475" cy="3210801"/>
          </a:xfrm>
          <a:prstGeom prst="rect">
            <a:avLst/>
          </a:prstGeom>
          <a:solidFill>
            <a:srgbClr val="F2F2F2"/>
          </a:solidFill>
        </p:spPr>
        <p:txBody>
          <a:bodyPr wrap="square" lIns="548640" tIns="146304" rIns="548640" bIns="146304" rtlCol="0" anchor="ctr">
            <a:no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pic>
        <p:nvPicPr>
          <p:cNvPr id="15" name="Picture 14" descr="A close up of a person writing on a whiteboard">
            <a:extLst>
              <a:ext uri="{FF2B5EF4-FFF2-40B4-BE49-F238E27FC236}">
                <a16:creationId xmlns:a16="http://schemas.microsoft.com/office/drawing/2014/main" id="{30B171B0-8DEF-4DB5-90E7-FF4253CA6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809" y="2550646"/>
            <a:ext cx="3345207" cy="2378247"/>
          </a:xfrm>
          <a:custGeom>
            <a:avLst/>
            <a:gdLst>
              <a:gd name="connsiteX0" fmla="*/ 0 w 3730752"/>
              <a:gd name="connsiteY0" fmla="*/ 0 h 2652347"/>
              <a:gd name="connsiteX1" fmla="*/ 3730752 w 3730752"/>
              <a:gd name="connsiteY1" fmla="*/ 0 h 2652347"/>
              <a:gd name="connsiteX2" fmla="*/ 3730752 w 3730752"/>
              <a:gd name="connsiteY2" fmla="*/ 2652347 h 2652347"/>
              <a:gd name="connsiteX3" fmla="*/ 0 w 3730752"/>
              <a:gd name="connsiteY3" fmla="*/ 2652347 h 2652347"/>
            </a:gdLst>
            <a:ahLst/>
            <a:cxnLst>
              <a:cxn ang="0">
                <a:pos x="connsiteX0" y="connsiteY0"/>
              </a:cxn>
              <a:cxn ang="0">
                <a:pos x="connsiteX1" y="connsiteY1"/>
              </a:cxn>
              <a:cxn ang="0">
                <a:pos x="connsiteX2" y="connsiteY2"/>
              </a:cxn>
              <a:cxn ang="0">
                <a:pos x="connsiteX3" y="connsiteY3"/>
              </a:cxn>
            </a:cxnLst>
            <a:rect l="l" t="t" r="r" b="b"/>
            <a:pathLst>
              <a:path w="3730752" h="2652347">
                <a:moveTo>
                  <a:pt x="0" y="0"/>
                </a:moveTo>
                <a:lnTo>
                  <a:pt x="3730752" y="0"/>
                </a:lnTo>
                <a:lnTo>
                  <a:pt x="3730752" y="2652347"/>
                </a:lnTo>
                <a:lnTo>
                  <a:pt x="0" y="2652347"/>
                </a:lnTo>
                <a:close/>
              </a:path>
            </a:pathLst>
          </a:custGeom>
          <a:noFill/>
          <a:effectLst>
            <a:outerShdw blurRad="401380" sx="102000" sy="102000" algn="ctr" rotWithShape="0">
              <a:prstClr val="black">
                <a:alpha val="17000"/>
              </a:prstClr>
            </a:outerShdw>
          </a:effectLst>
        </p:spPr>
      </p:pic>
      <p:sp>
        <p:nvSpPr>
          <p:cNvPr id="7" name="Text Placeholder 5">
            <a:extLst>
              <a:ext uri="{FF2B5EF4-FFF2-40B4-BE49-F238E27FC236}">
                <a16:creationId xmlns:a16="http://schemas.microsoft.com/office/drawing/2014/main" id="{5B5742A1-CF7B-44B3-8CFF-CC6B37E7FB3B}"/>
              </a:ext>
            </a:extLst>
          </p:cNvPr>
          <p:cNvSpPr txBox="1">
            <a:spLocks/>
          </p:cNvSpPr>
          <p:nvPr/>
        </p:nvSpPr>
        <p:spPr>
          <a:xfrm>
            <a:off x="571868" y="5241062"/>
            <a:ext cx="3337089" cy="416399"/>
          </a:xfrm>
          <a:prstGeom prst="rect">
            <a:avLst/>
          </a:prstGeom>
          <a:noFill/>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Light" panose="020B0502040204020203" pitchFamily="34" charset="0"/>
              </a:rPr>
              <a:t>Strategy and vision</a:t>
            </a:r>
          </a:p>
        </p:txBody>
      </p:sp>
      <p:pic>
        <p:nvPicPr>
          <p:cNvPr id="16" name="Picture 15" descr="A person using a laptop sitting on their lap">
            <a:extLst>
              <a:ext uri="{FF2B5EF4-FFF2-40B4-BE49-F238E27FC236}">
                <a16:creationId xmlns:a16="http://schemas.microsoft.com/office/drawing/2014/main" id="{15E6FA45-7BA9-4557-9463-0842B49FEB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4097" y="2550646"/>
            <a:ext cx="3377542" cy="2406526"/>
          </a:xfrm>
          <a:custGeom>
            <a:avLst/>
            <a:gdLst>
              <a:gd name="connsiteX0" fmla="*/ 0 w 3722550"/>
              <a:gd name="connsiteY0" fmla="*/ 0 h 2652347"/>
              <a:gd name="connsiteX1" fmla="*/ 3722550 w 3722550"/>
              <a:gd name="connsiteY1" fmla="*/ 0 h 2652347"/>
              <a:gd name="connsiteX2" fmla="*/ 3722550 w 3722550"/>
              <a:gd name="connsiteY2" fmla="*/ 2652347 h 2652347"/>
              <a:gd name="connsiteX3" fmla="*/ 0 w 3722550"/>
              <a:gd name="connsiteY3" fmla="*/ 2652347 h 2652347"/>
            </a:gdLst>
            <a:ahLst/>
            <a:cxnLst>
              <a:cxn ang="0">
                <a:pos x="connsiteX0" y="connsiteY0"/>
              </a:cxn>
              <a:cxn ang="0">
                <a:pos x="connsiteX1" y="connsiteY1"/>
              </a:cxn>
              <a:cxn ang="0">
                <a:pos x="connsiteX2" y="connsiteY2"/>
              </a:cxn>
              <a:cxn ang="0">
                <a:pos x="connsiteX3" y="connsiteY3"/>
              </a:cxn>
            </a:cxnLst>
            <a:rect l="l" t="t" r="r" b="b"/>
            <a:pathLst>
              <a:path w="3722550" h="2652347">
                <a:moveTo>
                  <a:pt x="0" y="0"/>
                </a:moveTo>
                <a:lnTo>
                  <a:pt x="3722550" y="0"/>
                </a:lnTo>
                <a:lnTo>
                  <a:pt x="3722550" y="2652347"/>
                </a:lnTo>
                <a:lnTo>
                  <a:pt x="0" y="2652347"/>
                </a:lnTo>
                <a:close/>
              </a:path>
            </a:pathLst>
          </a:custGeom>
          <a:noFill/>
          <a:effectLst>
            <a:outerShdw blurRad="401380" sx="102000" sy="102000" algn="ctr" rotWithShape="0">
              <a:prstClr val="black">
                <a:alpha val="17000"/>
              </a:prstClr>
            </a:outerShdw>
          </a:effectLst>
        </p:spPr>
      </p:pic>
      <p:sp>
        <p:nvSpPr>
          <p:cNvPr id="9" name="Text Placeholder 7">
            <a:extLst>
              <a:ext uri="{FF2B5EF4-FFF2-40B4-BE49-F238E27FC236}">
                <a16:creationId xmlns:a16="http://schemas.microsoft.com/office/drawing/2014/main" id="{9E1C83F6-5EEE-4482-B5FF-0830EEF30F27}"/>
              </a:ext>
            </a:extLst>
          </p:cNvPr>
          <p:cNvSpPr txBox="1">
            <a:spLocks/>
          </p:cNvSpPr>
          <p:nvPr/>
        </p:nvSpPr>
        <p:spPr>
          <a:xfrm>
            <a:off x="4572000" y="5250489"/>
            <a:ext cx="3384223" cy="416399"/>
          </a:xfrm>
          <a:prstGeom prst="rect">
            <a:avLst/>
          </a:prstGeom>
          <a:noFill/>
        </p:spPr>
        <p:txBody>
          <a:bodyPr vert="horz" wrap="square" lIns="88900" tIns="38100" rIns="88900" bIns="3810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Light"/>
              </a:rPr>
              <a:t>Admin and governance</a:t>
            </a:r>
          </a:p>
        </p:txBody>
      </p:sp>
      <p:pic>
        <p:nvPicPr>
          <p:cNvPr id="17" name="Picture 16" descr="A group of people sitting on a couch">
            <a:extLst>
              <a:ext uri="{FF2B5EF4-FFF2-40B4-BE49-F238E27FC236}">
                <a16:creationId xmlns:a16="http://schemas.microsoft.com/office/drawing/2014/main" id="{F56D39C0-5EFA-4438-8D13-2E44BC25C5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658"/>
          <a:stretch/>
        </p:blipFill>
        <p:spPr>
          <a:xfrm>
            <a:off x="8460555" y="2550646"/>
            <a:ext cx="3497344" cy="2486407"/>
          </a:xfrm>
          <a:custGeom>
            <a:avLst/>
            <a:gdLst>
              <a:gd name="connsiteX0" fmla="*/ 0 w 3730752"/>
              <a:gd name="connsiteY0" fmla="*/ 0 h 2652347"/>
              <a:gd name="connsiteX1" fmla="*/ 3730752 w 3730752"/>
              <a:gd name="connsiteY1" fmla="*/ 0 h 2652347"/>
              <a:gd name="connsiteX2" fmla="*/ 3730752 w 3730752"/>
              <a:gd name="connsiteY2" fmla="*/ 2652347 h 2652347"/>
              <a:gd name="connsiteX3" fmla="*/ 0 w 3730752"/>
              <a:gd name="connsiteY3" fmla="*/ 2652347 h 2652347"/>
            </a:gdLst>
            <a:ahLst/>
            <a:cxnLst>
              <a:cxn ang="0">
                <a:pos x="connsiteX0" y="connsiteY0"/>
              </a:cxn>
              <a:cxn ang="0">
                <a:pos x="connsiteX1" y="connsiteY1"/>
              </a:cxn>
              <a:cxn ang="0">
                <a:pos x="connsiteX2" y="connsiteY2"/>
              </a:cxn>
              <a:cxn ang="0">
                <a:pos x="connsiteX3" y="connsiteY3"/>
              </a:cxn>
            </a:cxnLst>
            <a:rect l="l" t="t" r="r" b="b"/>
            <a:pathLst>
              <a:path w="3730752" h="2652347">
                <a:moveTo>
                  <a:pt x="0" y="0"/>
                </a:moveTo>
                <a:lnTo>
                  <a:pt x="3730752" y="0"/>
                </a:lnTo>
                <a:lnTo>
                  <a:pt x="3730752" y="2652347"/>
                </a:lnTo>
                <a:lnTo>
                  <a:pt x="0" y="2652347"/>
                </a:lnTo>
                <a:close/>
              </a:path>
            </a:pathLst>
          </a:custGeom>
          <a:noFill/>
          <a:effectLst>
            <a:outerShdw blurRad="401380" sx="102000" sy="102000" algn="ctr" rotWithShape="0">
              <a:prstClr val="black">
                <a:alpha val="17000"/>
              </a:prstClr>
            </a:outerShdw>
          </a:effectLst>
        </p:spPr>
      </p:pic>
      <p:sp>
        <p:nvSpPr>
          <p:cNvPr id="8" name="Text Placeholder 8">
            <a:extLst>
              <a:ext uri="{FF2B5EF4-FFF2-40B4-BE49-F238E27FC236}">
                <a16:creationId xmlns:a16="http://schemas.microsoft.com/office/drawing/2014/main" id="{96E68A4B-C9CD-4540-8209-FF3A08D2DBDD}"/>
              </a:ext>
            </a:extLst>
          </p:cNvPr>
          <p:cNvSpPr txBox="1">
            <a:spLocks/>
          </p:cNvSpPr>
          <p:nvPr/>
        </p:nvSpPr>
        <p:spPr>
          <a:xfrm>
            <a:off x="8446415" y="5250489"/>
            <a:ext cx="3525625" cy="416399"/>
          </a:xfrm>
          <a:prstGeom prst="rect">
            <a:avLst/>
          </a:prstGeom>
          <a:noFill/>
        </p:spPr>
        <p:txBody>
          <a:bodyPr vert="horz" wrap="square" lIns="88900" tIns="38100" rIns="88900" bIns="3810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Light"/>
              </a:rPr>
              <a:t>Nurture and support</a:t>
            </a:r>
          </a:p>
        </p:txBody>
      </p:sp>
      <p:sp>
        <p:nvSpPr>
          <p:cNvPr id="10" name="Rectangle 9">
            <a:extLst>
              <a:ext uri="{FF2B5EF4-FFF2-40B4-BE49-F238E27FC236}">
                <a16:creationId xmlns:a16="http://schemas.microsoft.com/office/drawing/2014/main" id="{9E072150-53F1-F848-AE1E-7B688FEBD60F}"/>
              </a:ext>
              <a:ext uri="{C183D7F6-B498-43B3-948B-1728B52AA6E4}">
                <adec:decorative xmlns:adec="http://schemas.microsoft.com/office/drawing/2017/decorative" val="1"/>
              </a:ext>
            </a:extLst>
          </p:cNvPr>
          <p:cNvSpPr/>
          <p:nvPr/>
        </p:nvSpPr>
        <p:spPr bwMode="auto">
          <a:xfrm>
            <a:off x="1968119" y="5866744"/>
            <a:ext cx="544587" cy="45719"/>
          </a:xfrm>
          <a:prstGeom prst="rect">
            <a:avLst/>
          </a:prstGeom>
          <a:solidFill>
            <a:srgbClr val="C03BC4"/>
          </a:solidFill>
          <a:ln w="9525" cap="flat" cmpd="sng" algn="ctr">
            <a:solidFill>
              <a:srgbClr val="C03BC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8658596E-AF0C-1B40-A7D5-1DEB435BF412}"/>
              </a:ext>
              <a:ext uri="{C183D7F6-B498-43B3-948B-1728B52AA6E4}">
                <adec:decorative xmlns:adec="http://schemas.microsoft.com/office/drawing/2017/decorative" val="1"/>
              </a:ext>
            </a:extLst>
          </p:cNvPr>
          <p:cNvSpPr/>
          <p:nvPr/>
        </p:nvSpPr>
        <p:spPr bwMode="auto">
          <a:xfrm>
            <a:off x="5945944" y="5866744"/>
            <a:ext cx="544587" cy="45719"/>
          </a:xfrm>
          <a:prstGeom prst="rect">
            <a:avLst/>
          </a:prstGeom>
          <a:solidFill>
            <a:srgbClr val="C03BC4"/>
          </a:solidFill>
          <a:ln w="9525" cap="flat" cmpd="sng" algn="ctr">
            <a:solidFill>
              <a:srgbClr val="C03BC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4FE0C6A3-1183-3041-B6DC-F684A8026ADC}"/>
              </a:ext>
              <a:ext uri="{C183D7F6-B498-43B3-948B-1728B52AA6E4}">
                <adec:decorative xmlns:adec="http://schemas.microsoft.com/office/drawing/2017/decorative" val="1"/>
              </a:ext>
            </a:extLst>
          </p:cNvPr>
          <p:cNvSpPr/>
          <p:nvPr/>
        </p:nvSpPr>
        <p:spPr bwMode="auto">
          <a:xfrm>
            <a:off x="9936934" y="5866744"/>
            <a:ext cx="544587" cy="45719"/>
          </a:xfrm>
          <a:prstGeom prst="rect">
            <a:avLst/>
          </a:prstGeom>
          <a:solidFill>
            <a:srgbClr val="C03BC4"/>
          </a:solidFill>
          <a:ln w="9525" cap="flat" cmpd="sng" algn="ctr">
            <a:solidFill>
              <a:srgbClr val="C03BC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3331126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27E5474C-7A2B-FB2F-4F85-744E75960308}"/>
              </a:ext>
            </a:extLst>
          </p:cNvPr>
          <p:cNvGraphicFramePr>
            <a:graphicFrameLocks/>
          </p:cNvGraphicFramePr>
          <p:nvPr>
            <p:extLst>
              <p:ext uri="{D42A27DB-BD31-4B8C-83A1-F6EECF244321}">
                <p14:modId xmlns:p14="http://schemas.microsoft.com/office/powerpoint/2010/main" val="2439277883"/>
              </p:ext>
            </p:extLst>
          </p:nvPr>
        </p:nvGraphicFramePr>
        <p:xfrm>
          <a:off x="547133" y="816007"/>
          <a:ext cx="11342208" cy="5362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11">
            <a:extLst>
              <a:ext uri="{FF2B5EF4-FFF2-40B4-BE49-F238E27FC236}">
                <a16:creationId xmlns:a16="http://schemas.microsoft.com/office/drawing/2014/main" id="{6AFBEEE9-2A82-4400-191A-AC68019BBC7C}"/>
              </a:ext>
            </a:extLst>
          </p:cNvPr>
          <p:cNvGraphicFramePr>
            <a:graphicFrameLocks noGrp="1"/>
          </p:cNvGraphicFramePr>
          <p:nvPr>
            <p:extLst>
              <p:ext uri="{D42A27DB-BD31-4B8C-83A1-F6EECF244321}">
                <p14:modId xmlns:p14="http://schemas.microsoft.com/office/powerpoint/2010/main" val="1601899465"/>
              </p:ext>
            </p:extLst>
          </p:nvPr>
        </p:nvGraphicFramePr>
        <p:xfrm>
          <a:off x="790339" y="1794766"/>
          <a:ext cx="10709898" cy="382820"/>
        </p:xfrm>
        <a:graphic>
          <a:graphicData uri="http://schemas.openxmlformats.org/drawingml/2006/table">
            <a:tbl>
              <a:tblPr firstRow="1" bandRow="1">
                <a:tableStyleId>{2D5ABB26-0587-4C30-8999-92F81FD0307C}</a:tableStyleId>
              </a:tblPr>
              <a:tblGrid>
                <a:gridCol w="3569966">
                  <a:extLst>
                    <a:ext uri="{9D8B030D-6E8A-4147-A177-3AD203B41FA5}">
                      <a16:colId xmlns:a16="http://schemas.microsoft.com/office/drawing/2014/main" val="3568175553"/>
                    </a:ext>
                  </a:extLst>
                </a:gridCol>
                <a:gridCol w="3569966">
                  <a:extLst>
                    <a:ext uri="{9D8B030D-6E8A-4147-A177-3AD203B41FA5}">
                      <a16:colId xmlns:a16="http://schemas.microsoft.com/office/drawing/2014/main" val="1374931934"/>
                    </a:ext>
                  </a:extLst>
                </a:gridCol>
                <a:gridCol w="3569966">
                  <a:extLst>
                    <a:ext uri="{9D8B030D-6E8A-4147-A177-3AD203B41FA5}">
                      <a16:colId xmlns:a16="http://schemas.microsoft.com/office/drawing/2014/main" val="1967796992"/>
                    </a:ext>
                  </a:extLst>
                </a:gridCol>
              </a:tblGrid>
              <a:tr h="378611">
                <a:tc>
                  <a:txBody>
                    <a:bodyPr/>
                    <a:lstStyle/>
                    <a:p>
                      <a:pPr algn="ctr"/>
                      <a:r>
                        <a:rPr lang="en-US" sz="1900">
                          <a:solidFill>
                            <a:schemeClr val="tx1"/>
                          </a:solidFill>
                        </a:rPr>
                        <a:t>More Visibility</a:t>
                      </a:r>
                    </a:p>
                  </a:txBody>
                  <a:tcPr marL="93260" marR="93260" marT="46630" marB="46630"/>
                </a:tc>
                <a:tc>
                  <a:txBody>
                    <a:bodyPr/>
                    <a:lstStyle/>
                    <a:p>
                      <a:pPr algn="ctr"/>
                      <a:r>
                        <a:rPr lang="en-US" sz="1900">
                          <a:solidFill>
                            <a:schemeClr val="tx1"/>
                          </a:solidFill>
                        </a:rPr>
                        <a:t>More Control</a:t>
                      </a:r>
                    </a:p>
                  </a:txBody>
                  <a:tcPr marL="93260" marR="93260" marT="46630" marB="46630"/>
                </a:tc>
                <a:tc>
                  <a:txBody>
                    <a:bodyPr/>
                    <a:lstStyle/>
                    <a:p>
                      <a:pPr algn="ctr"/>
                      <a:r>
                        <a:rPr lang="en-US" sz="1900">
                          <a:solidFill>
                            <a:schemeClr val="tx1"/>
                          </a:solidFill>
                        </a:rPr>
                        <a:t>Less Effort</a:t>
                      </a:r>
                    </a:p>
                  </a:txBody>
                  <a:tcPr marL="93260" marR="93260" marT="46630" marB="46630"/>
                </a:tc>
                <a:extLst>
                  <a:ext uri="{0D108BD9-81ED-4DB2-BD59-A6C34878D82A}">
                    <a16:rowId xmlns:a16="http://schemas.microsoft.com/office/drawing/2014/main" val="3399794878"/>
                  </a:ext>
                </a:extLst>
              </a:tr>
            </a:tbl>
          </a:graphicData>
        </a:graphic>
      </p:graphicFrame>
    </p:spTree>
    <p:extLst>
      <p:ext uri="{BB962C8B-B14F-4D97-AF65-F5344CB8AC3E}">
        <p14:creationId xmlns:p14="http://schemas.microsoft.com/office/powerpoint/2010/main" val="2504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e 28">
            <a:extLst>
              <a:ext uri="{FF2B5EF4-FFF2-40B4-BE49-F238E27FC236}">
                <a16:creationId xmlns:a16="http://schemas.microsoft.com/office/drawing/2014/main" id="{4B465252-A01A-AA86-C20D-A9C719FA4E20}"/>
              </a:ext>
            </a:extLst>
          </p:cNvPr>
          <p:cNvSpPr/>
          <p:nvPr/>
        </p:nvSpPr>
        <p:spPr bwMode="auto">
          <a:xfrm>
            <a:off x="7334949" y="2379588"/>
            <a:ext cx="2359486" cy="2359486"/>
          </a:xfrm>
          <a:prstGeom prst="pie">
            <a:avLst>
              <a:gd name="adj1" fmla="val 16222272"/>
              <a:gd name="adj2" fmla="val 5400102"/>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9871799-5E62-4A17-9E6C-3918AC386E54}"/>
              </a:ext>
            </a:extLst>
          </p:cNvPr>
          <p:cNvSpPr>
            <a:spLocks noGrp="1"/>
          </p:cNvSpPr>
          <p:nvPr>
            <p:ph type="title"/>
          </p:nvPr>
        </p:nvSpPr>
        <p:spPr>
          <a:xfrm>
            <a:off x="622121" y="449414"/>
            <a:ext cx="11237870" cy="565027"/>
          </a:xfrm>
        </p:spPr>
        <p:txBody>
          <a:bodyPr/>
          <a:lstStyle/>
          <a:p>
            <a:pPr algn="l"/>
            <a:r>
              <a:rPr lang="en-US"/>
              <a:t>Proven value in real world business scenarios</a:t>
            </a:r>
          </a:p>
        </p:txBody>
      </p:sp>
      <p:sp>
        <p:nvSpPr>
          <p:cNvPr id="6" name="Text Placeholder 5">
            <a:extLst>
              <a:ext uri="{FF2B5EF4-FFF2-40B4-BE49-F238E27FC236}">
                <a16:creationId xmlns:a16="http://schemas.microsoft.com/office/drawing/2014/main" id="{E8D684C8-4EA2-4F40-80EA-49DE886F8693}"/>
              </a:ext>
            </a:extLst>
          </p:cNvPr>
          <p:cNvSpPr>
            <a:spLocks noGrp="1"/>
          </p:cNvSpPr>
          <p:nvPr>
            <p:ph type="body" sz="quarter" idx="17"/>
          </p:nvPr>
        </p:nvSpPr>
        <p:spPr>
          <a:xfrm>
            <a:off x="1613337" y="5061914"/>
            <a:ext cx="3709528" cy="598625"/>
          </a:xfrm>
        </p:spPr>
        <p:txBody>
          <a:bodyPr anchor="ctr"/>
          <a:lstStyle/>
          <a:p>
            <a:pPr>
              <a:spcAft>
                <a:spcPts val="306"/>
              </a:spcAft>
            </a:pPr>
            <a:r>
              <a:rPr lang="en-US" dirty="0">
                <a:solidFill>
                  <a:schemeClr val="accent1"/>
                </a:solidFill>
              </a:rPr>
              <a:t>35% Reduction</a:t>
            </a:r>
          </a:p>
          <a:p>
            <a:pPr>
              <a:spcAft>
                <a:spcPts val="306"/>
              </a:spcAft>
            </a:pPr>
            <a:r>
              <a:rPr lang="en-US" sz="1600" dirty="0">
                <a:latin typeface="Segoe UI"/>
              </a:rPr>
              <a:t>in errors due to increased automation</a:t>
            </a:r>
          </a:p>
        </p:txBody>
      </p:sp>
      <p:sp>
        <p:nvSpPr>
          <p:cNvPr id="11" name="Text Placeholder 10">
            <a:extLst>
              <a:ext uri="{FF2B5EF4-FFF2-40B4-BE49-F238E27FC236}">
                <a16:creationId xmlns:a16="http://schemas.microsoft.com/office/drawing/2014/main" id="{EAAE1C6B-7F4F-C54B-9E5B-FE3B51E82087}"/>
              </a:ext>
            </a:extLst>
          </p:cNvPr>
          <p:cNvSpPr>
            <a:spLocks noGrp="1"/>
          </p:cNvSpPr>
          <p:nvPr>
            <p:ph type="body" sz="quarter" idx="22"/>
          </p:nvPr>
        </p:nvSpPr>
        <p:spPr>
          <a:xfrm>
            <a:off x="6103533" y="4938802"/>
            <a:ext cx="4530659" cy="844847"/>
          </a:xfrm>
        </p:spPr>
        <p:txBody>
          <a:bodyPr anchor="ctr"/>
          <a:lstStyle/>
          <a:p>
            <a:pPr>
              <a:spcAft>
                <a:spcPts val="306"/>
              </a:spcAft>
            </a:pPr>
            <a:r>
              <a:rPr lang="en-US" dirty="0">
                <a:solidFill>
                  <a:schemeClr val="accent4">
                    <a:lumMod val="50000"/>
                  </a:schemeClr>
                </a:solidFill>
              </a:rPr>
              <a:t>50% Reduction</a:t>
            </a:r>
            <a:endParaRPr lang="en-US" sz="1428" dirty="0">
              <a:solidFill>
                <a:srgbClr val="2F2F2F"/>
              </a:solidFill>
              <a:latin typeface="+mn-lt"/>
            </a:endParaRPr>
          </a:p>
          <a:p>
            <a:pPr>
              <a:spcAft>
                <a:spcPts val="306"/>
              </a:spcAft>
            </a:pPr>
            <a:r>
              <a:rPr lang="en-US" sz="1600" dirty="0">
                <a:latin typeface="Segoe UI"/>
              </a:rPr>
              <a:t>in time when handling customer support requests</a:t>
            </a:r>
          </a:p>
        </p:txBody>
      </p:sp>
      <p:sp>
        <p:nvSpPr>
          <p:cNvPr id="14" name="Oval 13">
            <a:extLst>
              <a:ext uri="{FF2B5EF4-FFF2-40B4-BE49-F238E27FC236}">
                <a16:creationId xmlns:a16="http://schemas.microsoft.com/office/drawing/2014/main" id="{303D7FE5-78DD-9342-88FF-609FD8C9E55E}"/>
              </a:ext>
            </a:extLst>
          </p:cNvPr>
          <p:cNvSpPr/>
          <p:nvPr/>
        </p:nvSpPr>
        <p:spPr bwMode="auto">
          <a:xfrm>
            <a:off x="2268056" y="2358379"/>
            <a:ext cx="2359486" cy="2359486"/>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A6A8B58C-527F-4F4A-B35B-996A8EC8A0D4}"/>
              </a:ext>
            </a:extLst>
          </p:cNvPr>
          <p:cNvSpPr>
            <a:spLocks noChangeAspect="1"/>
          </p:cNvSpPr>
          <p:nvPr/>
        </p:nvSpPr>
        <p:spPr bwMode="auto">
          <a:xfrm>
            <a:off x="7395568" y="2448153"/>
            <a:ext cx="2238248" cy="2238248"/>
          </a:xfrm>
          <a:prstGeom prst="ellipse">
            <a:avLst/>
          </a:prstGeom>
          <a:noFill/>
          <a:ln w="127000">
            <a:solidFill>
              <a:srgbClr val="000000">
                <a:alpha val="25098"/>
              </a:srgbClr>
            </a:solidFill>
            <a:roun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8" name="Pie 27">
            <a:extLst>
              <a:ext uri="{FF2B5EF4-FFF2-40B4-BE49-F238E27FC236}">
                <a16:creationId xmlns:a16="http://schemas.microsoft.com/office/drawing/2014/main" id="{8D961CD9-02D6-0242-A778-B9124207327B}"/>
              </a:ext>
            </a:extLst>
          </p:cNvPr>
          <p:cNvSpPr/>
          <p:nvPr/>
        </p:nvSpPr>
        <p:spPr bwMode="auto">
          <a:xfrm>
            <a:off x="2268056" y="2357042"/>
            <a:ext cx="2359486" cy="2359486"/>
          </a:xfrm>
          <a:prstGeom prst="pie">
            <a:avLst>
              <a:gd name="adj1" fmla="val 16222272"/>
              <a:gd name="adj2" fmla="val 2484563"/>
            </a:avLst>
          </a:prstGeom>
          <a:gradFill flip="none" rotWithShape="1">
            <a:gsLst>
              <a:gs pos="0">
                <a:srgbClr val="0078D4">
                  <a:shade val="30000"/>
                  <a:satMod val="115000"/>
                </a:srgbClr>
              </a:gs>
              <a:gs pos="50000">
                <a:srgbClr val="0078D4">
                  <a:shade val="67500"/>
                  <a:satMod val="115000"/>
                </a:srgbClr>
              </a:gs>
              <a:gs pos="100000">
                <a:srgbClr val="0078D4">
                  <a:shade val="100000"/>
                  <a:satMod val="115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a:solidFill>
                <a:srgbClr val="FFFFFF"/>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A537555D-7B9C-EA43-A534-10C39C9253E0}"/>
              </a:ext>
            </a:extLst>
          </p:cNvPr>
          <p:cNvSpPr/>
          <p:nvPr/>
        </p:nvSpPr>
        <p:spPr bwMode="auto">
          <a:xfrm>
            <a:off x="2830681" y="2921004"/>
            <a:ext cx="1234238" cy="123423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467DCDC0-781F-044F-9A0D-A0B5F340B467}"/>
              </a:ext>
            </a:extLst>
          </p:cNvPr>
          <p:cNvSpPr/>
          <p:nvPr/>
        </p:nvSpPr>
        <p:spPr bwMode="auto">
          <a:xfrm>
            <a:off x="7897574" y="2950159"/>
            <a:ext cx="1234238" cy="123423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18" name="Oval 17">
            <a:extLst>
              <a:ext uri="{FF2B5EF4-FFF2-40B4-BE49-F238E27FC236}">
                <a16:creationId xmlns:a16="http://schemas.microsoft.com/office/drawing/2014/main" id="{37E65571-BFBC-214C-890A-16D18F6CC4D9}"/>
              </a:ext>
            </a:extLst>
          </p:cNvPr>
          <p:cNvSpPr>
            <a:spLocks noChangeAspect="1"/>
          </p:cNvSpPr>
          <p:nvPr/>
        </p:nvSpPr>
        <p:spPr bwMode="auto">
          <a:xfrm>
            <a:off x="2328675" y="2418998"/>
            <a:ext cx="2238248" cy="2238248"/>
          </a:xfrm>
          <a:prstGeom prst="ellipse">
            <a:avLst/>
          </a:prstGeom>
          <a:noFill/>
          <a:ln w="127000">
            <a:solidFill>
              <a:srgbClr val="000000">
                <a:alpha val="25098"/>
              </a:srgbClr>
            </a:solidFill>
            <a:roun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39" name="TextBox 38">
            <a:extLst>
              <a:ext uri="{FF2B5EF4-FFF2-40B4-BE49-F238E27FC236}">
                <a16:creationId xmlns:a16="http://schemas.microsoft.com/office/drawing/2014/main" id="{2918C1A4-102D-474F-8426-F06FB5E5F985}"/>
              </a:ext>
            </a:extLst>
          </p:cNvPr>
          <p:cNvSpPr txBox="1"/>
          <p:nvPr/>
        </p:nvSpPr>
        <p:spPr>
          <a:xfrm>
            <a:off x="8056162" y="3279108"/>
            <a:ext cx="917060" cy="576340"/>
          </a:xfrm>
          <a:prstGeom prst="rect">
            <a:avLst/>
          </a:prstGeom>
          <a:noFill/>
        </p:spPr>
        <p:txBody>
          <a:bodyPr wrap="square" lIns="0" tIns="0" rIns="0" bIns="0" rtlCol="0" anchor="ctr">
            <a:spAutoFit/>
          </a:bodyPr>
          <a:lstStyle/>
          <a:p>
            <a:pPr algn="ctr"/>
            <a:r>
              <a:rPr lang="en-US" sz="3672">
                <a:solidFill>
                  <a:schemeClr val="accent4">
                    <a:lumMod val="50000"/>
                  </a:schemeClr>
                </a:solidFill>
                <a:latin typeface="+mj-lt"/>
              </a:rPr>
              <a:t>50%</a:t>
            </a:r>
          </a:p>
        </p:txBody>
      </p:sp>
      <p:sp>
        <p:nvSpPr>
          <p:cNvPr id="43" name="TextBox 42">
            <a:extLst>
              <a:ext uri="{FF2B5EF4-FFF2-40B4-BE49-F238E27FC236}">
                <a16:creationId xmlns:a16="http://schemas.microsoft.com/office/drawing/2014/main" id="{F3B14E1E-83DA-904B-994E-6D7F5F74C3E5}"/>
              </a:ext>
            </a:extLst>
          </p:cNvPr>
          <p:cNvSpPr txBox="1"/>
          <p:nvPr/>
        </p:nvSpPr>
        <p:spPr>
          <a:xfrm>
            <a:off x="2830681" y="3249953"/>
            <a:ext cx="1234238" cy="576340"/>
          </a:xfrm>
          <a:prstGeom prst="rect">
            <a:avLst/>
          </a:prstGeom>
          <a:noFill/>
        </p:spPr>
        <p:txBody>
          <a:bodyPr wrap="square" lIns="0" tIns="0" rIns="0" bIns="0" rtlCol="0" anchor="ctr">
            <a:spAutoFit/>
          </a:bodyPr>
          <a:lstStyle/>
          <a:p>
            <a:pPr algn="ctr"/>
            <a:r>
              <a:rPr lang="en-US" sz="3672">
                <a:solidFill>
                  <a:schemeClr val="accent1"/>
                </a:solidFill>
                <a:latin typeface="+mj-lt"/>
              </a:rPr>
              <a:t>35%</a:t>
            </a:r>
          </a:p>
        </p:txBody>
      </p:sp>
      <p:sp>
        <p:nvSpPr>
          <p:cNvPr id="8" name="Chevron 44">
            <a:extLst>
              <a:ext uri="{FF2B5EF4-FFF2-40B4-BE49-F238E27FC236}">
                <a16:creationId xmlns:a16="http://schemas.microsoft.com/office/drawing/2014/main" id="{2F0FBF6D-A528-CA99-9FD3-DC70D83E1234}"/>
              </a:ext>
            </a:extLst>
          </p:cNvPr>
          <p:cNvSpPr/>
          <p:nvPr/>
        </p:nvSpPr>
        <p:spPr bwMode="auto">
          <a:xfrm rot="5400000">
            <a:off x="3398155" y="3020309"/>
            <a:ext cx="139891" cy="279781"/>
          </a:xfrm>
          <a:prstGeom prst="chevron">
            <a:avLst/>
          </a:prstGeom>
          <a:solidFill>
            <a:srgbClr val="0078D4"/>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0" name="Chevron 44">
            <a:extLst>
              <a:ext uri="{FF2B5EF4-FFF2-40B4-BE49-F238E27FC236}">
                <a16:creationId xmlns:a16="http://schemas.microsoft.com/office/drawing/2014/main" id="{5D8688C2-4908-8B8F-0ED8-27655F2B33A3}"/>
              </a:ext>
            </a:extLst>
          </p:cNvPr>
          <p:cNvSpPr/>
          <p:nvPr/>
        </p:nvSpPr>
        <p:spPr bwMode="auto">
          <a:xfrm rot="5400000">
            <a:off x="8438808" y="3069272"/>
            <a:ext cx="139891" cy="279781"/>
          </a:xfrm>
          <a:prstGeom prst="chevron">
            <a:avLst/>
          </a:prstGeom>
          <a:solidFill>
            <a:schemeClr val="accent4"/>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spcBef>
                <a:spcPct val="0"/>
              </a:spcBef>
              <a:spcAft>
                <a:spcPct val="0"/>
              </a:spcAft>
            </a:pPr>
            <a:endParaRPr lang="en-US" sz="2040" err="1">
              <a:solidFill>
                <a:schemeClr val="accent4"/>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9BFAEC0E-E2B6-FDD3-AD34-8CC9E6F9F51D}"/>
              </a:ext>
            </a:extLst>
          </p:cNvPr>
          <p:cNvSpPr txBox="1"/>
          <p:nvPr/>
        </p:nvSpPr>
        <p:spPr>
          <a:xfrm>
            <a:off x="704723" y="6637331"/>
            <a:ext cx="3255642" cy="168070"/>
          </a:xfrm>
          <a:prstGeom prst="rect">
            <a:avLst/>
          </a:prstGeom>
          <a:noFill/>
        </p:spPr>
        <p:txBody>
          <a:bodyPr wrap="square" lIns="0" tIns="0" rIns="0" bIns="0" rtlCol="0" anchor="b" anchorCtr="0">
            <a:spAutoFit/>
          </a:bodyPr>
          <a:lstStyle/>
          <a:p>
            <a:pPr>
              <a:defRPr/>
            </a:pPr>
            <a:r>
              <a:rPr lang="en-US" sz="1071">
                <a:solidFill>
                  <a:schemeClr val="bg1">
                    <a:lumMod val="50000"/>
                  </a:schemeClr>
                </a:solidFill>
                <a:latin typeface="Segoe UI"/>
              </a:rPr>
              <a:t>Source: Forrester</a:t>
            </a:r>
          </a:p>
        </p:txBody>
      </p:sp>
      <p:sp>
        <p:nvSpPr>
          <p:cNvPr id="25" name="Text Placeholder 15">
            <a:extLst>
              <a:ext uri="{FF2B5EF4-FFF2-40B4-BE49-F238E27FC236}">
                <a16:creationId xmlns:a16="http://schemas.microsoft.com/office/drawing/2014/main" id="{EF58ABC1-8416-BB5A-6E11-C11BEC679D30}"/>
              </a:ext>
            </a:extLst>
          </p:cNvPr>
          <p:cNvSpPr txBox="1">
            <a:spLocks/>
          </p:cNvSpPr>
          <p:nvPr/>
        </p:nvSpPr>
        <p:spPr>
          <a:xfrm>
            <a:off x="1998272" y="1756041"/>
            <a:ext cx="2941021" cy="376706"/>
          </a:xfrm>
          <a:prstGeom prst="rect">
            <a:avLst/>
          </a:prstGeom>
        </p:spPr>
        <p:txBody>
          <a:bodyPr vert="horz" wrap="square" lIns="0" tIns="0" rIns="0" bIns="0" rtlCol="0">
            <a:spAutoFit/>
          </a:bodyPr>
          <a:lstStyle>
            <a:lvl1pPr marL="0" marR="0" indent="0" algn="ctr"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2448" dirty="0"/>
              <a:t>Fewer errors</a:t>
            </a:r>
          </a:p>
        </p:txBody>
      </p:sp>
      <p:sp>
        <p:nvSpPr>
          <p:cNvPr id="26" name="Text Placeholder 15">
            <a:extLst>
              <a:ext uri="{FF2B5EF4-FFF2-40B4-BE49-F238E27FC236}">
                <a16:creationId xmlns:a16="http://schemas.microsoft.com/office/drawing/2014/main" id="{59AE6EED-EDF2-78F6-DD4D-719AB0035057}"/>
              </a:ext>
            </a:extLst>
          </p:cNvPr>
          <p:cNvSpPr txBox="1">
            <a:spLocks/>
          </p:cNvSpPr>
          <p:nvPr/>
        </p:nvSpPr>
        <p:spPr>
          <a:xfrm>
            <a:off x="5820394" y="1780247"/>
            <a:ext cx="5376718" cy="376706"/>
          </a:xfrm>
          <a:prstGeom prst="rect">
            <a:avLst/>
          </a:prstGeom>
        </p:spPr>
        <p:txBody>
          <a:bodyPr vert="horz" wrap="square" lIns="0" tIns="0" rIns="0" bIns="0" rtlCol="0">
            <a:spAutoFit/>
          </a:bodyPr>
          <a:lstStyle>
            <a:lvl1pPr marL="0" marR="0" indent="0" algn="ctr"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2448" dirty="0"/>
              <a:t>Save time</a:t>
            </a:r>
          </a:p>
        </p:txBody>
      </p:sp>
    </p:spTree>
    <p:extLst>
      <p:ext uri="{BB962C8B-B14F-4D97-AF65-F5344CB8AC3E}">
        <p14:creationId xmlns:p14="http://schemas.microsoft.com/office/powerpoint/2010/main" val="14147911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99360-C0F9-66D5-9714-AF5FE9A12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sp>
        <p:nvSpPr>
          <p:cNvPr id="5" name="Title 4">
            <a:extLst>
              <a:ext uri="{FF2B5EF4-FFF2-40B4-BE49-F238E27FC236}">
                <a16:creationId xmlns:a16="http://schemas.microsoft.com/office/drawing/2014/main" id="{F3153D2A-8473-D239-2BC6-A89FB16D8FAF}"/>
              </a:ext>
            </a:extLst>
          </p:cNvPr>
          <p:cNvSpPr>
            <a:spLocks noGrp="1"/>
          </p:cNvSpPr>
          <p:nvPr>
            <p:ph type="title"/>
          </p:nvPr>
        </p:nvSpPr>
        <p:spPr>
          <a:xfrm>
            <a:off x="600059" y="3070319"/>
            <a:ext cx="8588546" cy="615553"/>
          </a:xfrm>
        </p:spPr>
        <p:txBody>
          <a:bodyPr/>
          <a:lstStyle/>
          <a:p>
            <a:r>
              <a:rPr lang="en-US" sz="4000" dirty="0"/>
              <a:t>What is Microsoft Power Platform?</a:t>
            </a:r>
            <a:endParaRPr lang="en-US" dirty="0"/>
          </a:p>
        </p:txBody>
      </p:sp>
    </p:spTree>
    <p:extLst>
      <p:ext uri="{BB962C8B-B14F-4D97-AF65-F5344CB8AC3E}">
        <p14:creationId xmlns:p14="http://schemas.microsoft.com/office/powerpoint/2010/main" val="41155809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C2620114-F105-6091-E35B-E12737986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1764" y="497"/>
            <a:ext cx="12432948" cy="6993533"/>
          </a:xfrm>
          <a:prstGeom prst="rect">
            <a:avLst/>
          </a:prstGeom>
        </p:spPr>
      </p:pic>
      <p:sp>
        <p:nvSpPr>
          <p:cNvPr id="65" name="Rectangle 64">
            <a:extLst>
              <a:ext uri="{FF2B5EF4-FFF2-40B4-BE49-F238E27FC236}">
                <a16:creationId xmlns:a16="http://schemas.microsoft.com/office/drawing/2014/main" id="{E4F0FBF0-DC80-5FA4-6740-90BE8D48E586}"/>
              </a:ext>
            </a:extLst>
          </p:cNvPr>
          <p:cNvSpPr/>
          <p:nvPr/>
        </p:nvSpPr>
        <p:spPr bwMode="auto">
          <a:xfrm>
            <a:off x="3477610" y="4604776"/>
            <a:ext cx="6135988" cy="1372887"/>
          </a:xfrm>
          <a:prstGeom prst="rect">
            <a:avLst/>
          </a:prstGeom>
          <a:solidFill>
            <a:schemeClr val="bg1"/>
          </a:solidFill>
          <a:ln>
            <a:noFill/>
            <a:headEnd type="none" w="med" len="med"/>
            <a:tailEnd type="none" w="med" len="med"/>
          </a:ln>
          <a:effectLst>
            <a:outerShdw blurRad="50800" dist="38100" dir="5400000" algn="t"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0" name="Group 59">
            <a:extLst>
              <a:ext uri="{FF2B5EF4-FFF2-40B4-BE49-F238E27FC236}">
                <a16:creationId xmlns:a16="http://schemas.microsoft.com/office/drawing/2014/main" id="{925AC98F-F79E-C73E-8923-F5E6E2653BE7}"/>
              </a:ext>
            </a:extLst>
          </p:cNvPr>
          <p:cNvGrpSpPr/>
          <p:nvPr/>
        </p:nvGrpSpPr>
        <p:grpSpPr>
          <a:xfrm>
            <a:off x="3810801" y="4761612"/>
            <a:ext cx="5441428" cy="1111528"/>
            <a:chOff x="914996" y="5047890"/>
            <a:chExt cx="5335973" cy="1089987"/>
          </a:xfrm>
        </p:grpSpPr>
        <p:grpSp>
          <p:nvGrpSpPr>
            <p:cNvPr id="56" name="Group 55">
              <a:extLst>
                <a:ext uri="{FF2B5EF4-FFF2-40B4-BE49-F238E27FC236}">
                  <a16:creationId xmlns:a16="http://schemas.microsoft.com/office/drawing/2014/main" id="{E90CBB86-189C-87D4-D5AD-E7A1249CC19E}"/>
                </a:ext>
              </a:extLst>
            </p:cNvPr>
            <p:cNvGrpSpPr/>
            <p:nvPr/>
          </p:nvGrpSpPr>
          <p:grpSpPr>
            <a:xfrm>
              <a:off x="914996" y="5093066"/>
              <a:ext cx="827032" cy="1044811"/>
              <a:chOff x="1212949" y="5099015"/>
              <a:chExt cx="827032" cy="1044811"/>
            </a:xfrm>
          </p:grpSpPr>
          <p:grpSp>
            <p:nvGrpSpPr>
              <p:cNvPr id="28" name="Group 27">
                <a:extLst>
                  <a:ext uri="{FF2B5EF4-FFF2-40B4-BE49-F238E27FC236}">
                    <a16:creationId xmlns:a16="http://schemas.microsoft.com/office/drawing/2014/main" id="{84386ABF-978C-D2EE-492D-E13E777444B8}"/>
                  </a:ext>
                </a:extLst>
              </p:cNvPr>
              <p:cNvGrpSpPr/>
              <p:nvPr/>
            </p:nvGrpSpPr>
            <p:grpSpPr>
              <a:xfrm>
                <a:off x="1449407" y="5099015"/>
                <a:ext cx="436220" cy="416339"/>
                <a:chOff x="1682008" y="3094081"/>
                <a:chExt cx="376136" cy="358993"/>
              </a:xfrm>
              <a:noFill/>
            </p:grpSpPr>
            <p:sp>
              <p:nvSpPr>
                <p:cNvPr id="33" name="Freeform: Shape 32">
                  <a:extLst>
                    <a:ext uri="{FF2B5EF4-FFF2-40B4-BE49-F238E27FC236}">
                      <a16:creationId xmlns:a16="http://schemas.microsoft.com/office/drawing/2014/main" id="{CAA46F4C-F546-BBF9-0BEF-139D93AD8357}"/>
                    </a:ext>
                  </a:extLst>
                </p:cNvPr>
                <p:cNvSpPr>
                  <a:spLocks/>
                </p:cNvSpPr>
                <p:nvPr/>
              </p:nvSpPr>
              <p:spPr bwMode="auto">
                <a:xfrm rot="2727769">
                  <a:off x="1717012" y="3296097"/>
                  <a:ext cx="121973" cy="191982"/>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3247" tIns="46623" rIns="93247" bIns="46623" numCol="1" anchor="t" anchorCtr="0" compatLnSpc="1">
                  <a:prstTxWarp prst="textNoShape">
                    <a:avLst/>
                  </a:prstTxWarp>
                  <a:noAutofit/>
                </a:bodyPr>
                <a:lstStyle/>
                <a:p>
                  <a:pPr defTabSz="932418">
                    <a:defRPr/>
                  </a:pPr>
                  <a:endParaRPr lang="en-US" sz="1836" kern="0">
                    <a:solidFill>
                      <a:srgbClr val="000000"/>
                    </a:solidFill>
                    <a:latin typeface="Segoe UI"/>
                  </a:endParaRPr>
                </a:p>
              </p:txBody>
            </p:sp>
            <p:sp>
              <p:nvSpPr>
                <p:cNvPr id="34" name="Freeform: Shape 33">
                  <a:extLst>
                    <a:ext uri="{FF2B5EF4-FFF2-40B4-BE49-F238E27FC236}">
                      <a16:creationId xmlns:a16="http://schemas.microsoft.com/office/drawing/2014/main" id="{066DCCA8-9A10-541D-DE8F-2C6141377616}"/>
                    </a:ext>
                  </a:extLst>
                </p:cNvPr>
                <p:cNvSpPr>
                  <a:spLocks/>
                </p:cNvSpPr>
                <p:nvPr/>
              </p:nvSpPr>
              <p:spPr bwMode="auto">
                <a:xfrm rot="13472231" flipH="1">
                  <a:off x="1936171" y="3094081"/>
                  <a:ext cx="121973" cy="191981"/>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3247" tIns="46623" rIns="93247" bIns="46623" numCol="1" anchor="t" anchorCtr="0" compatLnSpc="1">
                  <a:prstTxWarp prst="textNoShape">
                    <a:avLst/>
                  </a:prstTxWarp>
                  <a:noAutofit/>
                </a:bodyPr>
                <a:lstStyle/>
                <a:p>
                  <a:pPr defTabSz="932418">
                    <a:defRPr/>
                  </a:pPr>
                  <a:endParaRPr lang="en-US" sz="1836" kern="0">
                    <a:solidFill>
                      <a:srgbClr val="000000"/>
                    </a:solidFill>
                    <a:latin typeface="Segoe UI"/>
                  </a:endParaRPr>
                </a:p>
              </p:txBody>
            </p:sp>
          </p:grpSp>
          <p:sp>
            <p:nvSpPr>
              <p:cNvPr id="24" name="Rectangle 23">
                <a:extLst>
                  <a:ext uri="{FF2B5EF4-FFF2-40B4-BE49-F238E27FC236}">
                    <a16:creationId xmlns:a16="http://schemas.microsoft.com/office/drawing/2014/main" id="{D625E210-8ED9-5663-04F4-F0FD893A61CE}"/>
                  </a:ext>
                </a:extLst>
              </p:cNvPr>
              <p:cNvSpPr/>
              <p:nvPr/>
            </p:nvSpPr>
            <p:spPr bwMode="auto">
              <a:xfrm>
                <a:off x="1212949" y="5655898"/>
                <a:ext cx="827032" cy="4879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481" fontAlgn="base">
                  <a:spcBef>
                    <a:spcPct val="0"/>
                  </a:spcBef>
                  <a:spcAft>
                    <a:spcPts val="408"/>
                  </a:spcAft>
                  <a:defRPr/>
                </a:pPr>
                <a:r>
                  <a:rPr lang="en-US" sz="1224" b="1">
                    <a:solidFill>
                      <a:srgbClr val="000000"/>
                    </a:solidFill>
                    <a:latin typeface="Segoe UI Semibold"/>
                    <a:cs typeface="Segoe UI" pitchFamily="34" charset="0"/>
                  </a:rPr>
                  <a:t>C</a:t>
                </a:r>
                <a:r>
                  <a:rPr lang="en-US" sz="1224" b="1" err="1">
                    <a:solidFill>
                      <a:srgbClr val="000000"/>
                    </a:solidFill>
                    <a:latin typeface="Segoe UI Semibold"/>
                    <a:cs typeface="Segoe UI" pitchFamily="34" charset="0"/>
                  </a:rPr>
                  <a:t>onnectors</a:t>
                </a:r>
                <a:endParaRPr lang="en-US" sz="1224" b="1">
                  <a:solidFill>
                    <a:srgbClr val="000000"/>
                  </a:solidFill>
                  <a:latin typeface="Segoe UI Semibold"/>
                  <a:cs typeface="Segoe UI" pitchFamily="34" charset="0"/>
                </a:endParaRPr>
              </a:p>
            </p:txBody>
          </p:sp>
        </p:grpSp>
        <p:grpSp>
          <p:nvGrpSpPr>
            <p:cNvPr id="55" name="Group 54">
              <a:extLst>
                <a:ext uri="{FF2B5EF4-FFF2-40B4-BE49-F238E27FC236}">
                  <a16:creationId xmlns:a16="http://schemas.microsoft.com/office/drawing/2014/main" id="{E9CDF360-D311-42A0-5B38-D928E90E8C0C}"/>
                </a:ext>
              </a:extLst>
            </p:cNvPr>
            <p:cNvGrpSpPr/>
            <p:nvPr/>
          </p:nvGrpSpPr>
          <p:grpSpPr>
            <a:xfrm>
              <a:off x="2012977" y="5115966"/>
              <a:ext cx="827031" cy="765554"/>
              <a:chOff x="2660223" y="5120790"/>
              <a:chExt cx="827031" cy="765554"/>
            </a:xfrm>
          </p:grpSpPr>
          <p:pic>
            <p:nvPicPr>
              <p:cNvPr id="39" name="Graphic 45" descr="ai builder icon">
                <a:extLst>
                  <a:ext uri="{FF2B5EF4-FFF2-40B4-BE49-F238E27FC236}">
                    <a16:creationId xmlns:a16="http://schemas.microsoft.com/office/drawing/2014/main" id="{48C2D098-7B7B-8643-A48B-15AF338D8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871439" y="5120790"/>
                <a:ext cx="404601" cy="404601"/>
              </a:xfrm>
              <a:prstGeom prst="rect">
                <a:avLst/>
              </a:prstGeom>
              <a:effectLst/>
            </p:spPr>
          </p:pic>
          <p:sp>
            <p:nvSpPr>
              <p:cNvPr id="40" name="Rectangle 39">
                <a:extLst>
                  <a:ext uri="{FF2B5EF4-FFF2-40B4-BE49-F238E27FC236}">
                    <a16:creationId xmlns:a16="http://schemas.microsoft.com/office/drawing/2014/main" id="{FB313449-C880-9774-5E07-34AA1F94EC7D}"/>
                  </a:ext>
                </a:extLst>
              </p:cNvPr>
              <p:cNvSpPr/>
              <p:nvPr/>
            </p:nvSpPr>
            <p:spPr bwMode="auto">
              <a:xfrm>
                <a:off x="2660223" y="5658197"/>
                <a:ext cx="827031" cy="22814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481" fontAlgn="base">
                  <a:spcBef>
                    <a:spcPct val="0"/>
                  </a:spcBef>
                  <a:spcAft>
                    <a:spcPts val="408"/>
                  </a:spcAft>
                  <a:defRPr/>
                </a:pPr>
                <a:r>
                  <a:rPr lang="en-US" sz="1224" b="1">
                    <a:solidFill>
                      <a:srgbClr val="000000"/>
                    </a:solidFill>
                    <a:latin typeface="Segoe UI Semibold"/>
                    <a:cs typeface="Segoe UI" pitchFamily="34" charset="0"/>
                  </a:rPr>
                  <a:t>AI Builder</a:t>
                </a:r>
              </a:p>
            </p:txBody>
          </p:sp>
        </p:grpSp>
        <p:grpSp>
          <p:nvGrpSpPr>
            <p:cNvPr id="57" name="Group 56">
              <a:extLst>
                <a:ext uri="{FF2B5EF4-FFF2-40B4-BE49-F238E27FC236}">
                  <a16:creationId xmlns:a16="http://schemas.microsoft.com/office/drawing/2014/main" id="{279BD94E-0011-C235-4D19-A7E55E9EC877}"/>
                </a:ext>
              </a:extLst>
            </p:cNvPr>
            <p:cNvGrpSpPr/>
            <p:nvPr/>
          </p:nvGrpSpPr>
          <p:grpSpPr>
            <a:xfrm>
              <a:off x="3081136" y="5052430"/>
              <a:ext cx="832619" cy="1038918"/>
              <a:chOff x="4789139" y="5064309"/>
              <a:chExt cx="832619" cy="1038918"/>
            </a:xfrm>
          </p:grpSpPr>
          <p:pic>
            <p:nvPicPr>
              <p:cNvPr id="42" name="Picture 2" descr="microsoft dataverse icon">
                <a:extLst>
                  <a:ext uri="{FF2B5EF4-FFF2-40B4-BE49-F238E27FC236}">
                    <a16:creationId xmlns:a16="http://schemas.microsoft.com/office/drawing/2014/main" id="{CD4556BB-2CB5-535A-445F-EC46E548EA46}"/>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4978671" y="5064309"/>
                <a:ext cx="453557" cy="456659"/>
              </a:xfrm>
              <a:prstGeom prst="rect">
                <a:avLst/>
              </a:prstGeom>
              <a:noFill/>
              <a:ln>
                <a:noFill/>
              </a:ln>
            </p:spPr>
          </p:pic>
          <p:sp>
            <p:nvSpPr>
              <p:cNvPr id="43" name="Rectangle 42">
                <a:extLst>
                  <a:ext uri="{FF2B5EF4-FFF2-40B4-BE49-F238E27FC236}">
                    <a16:creationId xmlns:a16="http://schemas.microsoft.com/office/drawing/2014/main" id="{86280C60-430D-8CD0-13B9-E5B6C5C38875}"/>
                  </a:ext>
                </a:extLst>
              </p:cNvPr>
              <p:cNvSpPr/>
              <p:nvPr/>
            </p:nvSpPr>
            <p:spPr bwMode="auto">
              <a:xfrm>
                <a:off x="4789139" y="5646568"/>
                <a:ext cx="832619" cy="4566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481" fontAlgn="base">
                  <a:spcBef>
                    <a:spcPct val="0"/>
                  </a:spcBef>
                  <a:spcAft>
                    <a:spcPts val="408"/>
                  </a:spcAft>
                  <a:defRPr/>
                </a:pPr>
                <a:r>
                  <a:rPr lang="en-US" sz="1224" b="1">
                    <a:solidFill>
                      <a:srgbClr val="000000"/>
                    </a:solidFill>
                    <a:latin typeface="Segoe UI Semibold"/>
                    <a:cs typeface="Segoe UI" pitchFamily="34" charset="0"/>
                  </a:rPr>
                  <a:t>Microsoft</a:t>
                </a:r>
                <a:br>
                  <a:rPr lang="en-US" sz="1224" b="1">
                    <a:solidFill>
                      <a:srgbClr val="000000"/>
                    </a:solidFill>
                    <a:latin typeface="Segoe UI Semibold"/>
                    <a:cs typeface="Segoe UI" pitchFamily="34" charset="0"/>
                  </a:rPr>
                </a:br>
                <a:r>
                  <a:rPr lang="en-US" sz="1224" b="1" err="1">
                    <a:solidFill>
                      <a:srgbClr val="000000"/>
                    </a:solidFill>
                    <a:latin typeface="Segoe UI Semibold"/>
                    <a:cs typeface="Segoe UI" pitchFamily="34" charset="0"/>
                  </a:rPr>
                  <a:t>Dataverse</a:t>
                </a:r>
                <a:endParaRPr lang="en-US" sz="1224" b="1">
                  <a:solidFill>
                    <a:srgbClr val="000000"/>
                  </a:solidFill>
                  <a:latin typeface="Segoe UI Semibold"/>
                  <a:cs typeface="Segoe UI" pitchFamily="34" charset="0"/>
                </a:endParaRPr>
              </a:p>
            </p:txBody>
          </p:sp>
        </p:grpSp>
        <p:grpSp>
          <p:nvGrpSpPr>
            <p:cNvPr id="58" name="Group 57">
              <a:extLst>
                <a:ext uri="{FF2B5EF4-FFF2-40B4-BE49-F238E27FC236}">
                  <a16:creationId xmlns:a16="http://schemas.microsoft.com/office/drawing/2014/main" id="{2C06ED48-A6CC-AAF4-FDC7-7F6DEFA7CE7C}"/>
                </a:ext>
              </a:extLst>
            </p:cNvPr>
            <p:cNvGrpSpPr/>
            <p:nvPr/>
          </p:nvGrpSpPr>
          <p:grpSpPr>
            <a:xfrm>
              <a:off x="4148869" y="5047890"/>
              <a:ext cx="832621" cy="828523"/>
              <a:chOff x="6941389" y="5064174"/>
              <a:chExt cx="832621" cy="828523"/>
            </a:xfrm>
          </p:grpSpPr>
          <p:pic>
            <p:nvPicPr>
              <p:cNvPr id="45" name="Graphic 1" descr="power fx icon">
                <a:extLst>
                  <a:ext uri="{FF2B5EF4-FFF2-40B4-BE49-F238E27FC236}">
                    <a16:creationId xmlns:a16="http://schemas.microsoft.com/office/drawing/2014/main" id="{28DE9E5C-C07B-B0C9-F5CC-AE50DAA73C6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08558" y="5064174"/>
                <a:ext cx="457200" cy="457200"/>
              </a:xfrm>
              <a:prstGeom prst="rect">
                <a:avLst/>
              </a:prstGeom>
              <a:noFill/>
              <a:ln>
                <a:noFill/>
              </a:ln>
            </p:spPr>
          </p:pic>
          <p:sp>
            <p:nvSpPr>
              <p:cNvPr id="46" name="Rectangle 45">
                <a:extLst>
                  <a:ext uri="{FF2B5EF4-FFF2-40B4-BE49-F238E27FC236}">
                    <a16:creationId xmlns:a16="http://schemas.microsoft.com/office/drawing/2014/main" id="{A557C6EE-33CD-6DAE-37FA-05592673EA1E}"/>
                  </a:ext>
                </a:extLst>
              </p:cNvPr>
              <p:cNvSpPr/>
              <p:nvPr/>
            </p:nvSpPr>
            <p:spPr bwMode="auto">
              <a:xfrm>
                <a:off x="6941389" y="5656383"/>
                <a:ext cx="832621" cy="2363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481" fontAlgn="base">
                  <a:spcBef>
                    <a:spcPct val="0"/>
                  </a:spcBef>
                  <a:defRPr/>
                </a:pPr>
                <a:r>
                  <a:rPr lang="en-US" sz="1224" b="1">
                    <a:solidFill>
                      <a:srgbClr val="000000"/>
                    </a:solidFill>
                    <a:latin typeface="Segoe UI Semibold"/>
                    <a:cs typeface="Segoe UI" pitchFamily="34" charset="0"/>
                  </a:rPr>
                  <a:t>Power </a:t>
                </a:r>
                <a:r>
                  <a:rPr lang="en-US" sz="1224" b="1" err="1">
                    <a:solidFill>
                      <a:srgbClr val="000000"/>
                    </a:solidFill>
                    <a:latin typeface="Segoe UI Semibold"/>
                    <a:cs typeface="Segoe UI" pitchFamily="34" charset="0"/>
                  </a:rPr>
                  <a:t>Fx</a:t>
                </a:r>
                <a:endParaRPr lang="en-US" sz="1224" b="1">
                  <a:solidFill>
                    <a:srgbClr val="000000"/>
                  </a:solidFill>
                  <a:latin typeface="Segoe UI Semibold"/>
                  <a:cs typeface="Segoe UI" pitchFamily="34" charset="0"/>
                </a:endParaRPr>
              </a:p>
            </p:txBody>
          </p:sp>
        </p:grpSp>
        <p:grpSp>
          <p:nvGrpSpPr>
            <p:cNvPr id="59" name="Group 58">
              <a:extLst>
                <a:ext uri="{FF2B5EF4-FFF2-40B4-BE49-F238E27FC236}">
                  <a16:creationId xmlns:a16="http://schemas.microsoft.com/office/drawing/2014/main" id="{AA84AB91-198F-C508-AF4B-DEBB3E043CB2}"/>
                </a:ext>
              </a:extLst>
            </p:cNvPr>
            <p:cNvGrpSpPr/>
            <p:nvPr/>
          </p:nvGrpSpPr>
          <p:grpSpPr>
            <a:xfrm>
              <a:off x="5223042" y="5066641"/>
              <a:ext cx="1027927" cy="1058454"/>
              <a:chOff x="8968853" y="5054511"/>
              <a:chExt cx="1027927" cy="1058454"/>
            </a:xfrm>
          </p:grpSpPr>
          <p:pic>
            <p:nvPicPr>
              <p:cNvPr id="49" name="Picture 14" descr="Managed environments icon">
                <a:extLst>
                  <a:ext uri="{FF2B5EF4-FFF2-40B4-BE49-F238E27FC236}">
                    <a16:creationId xmlns:a16="http://schemas.microsoft.com/office/drawing/2014/main" id="{210B5687-7F9C-80EB-F08C-357D66B24D2F}"/>
                  </a:ext>
                </a:extLst>
              </p:cNvPr>
              <p:cNvPicPr>
                <a:picLocks noChangeAspect="1"/>
              </p:cNvPicPr>
              <p:nvPr/>
            </p:nvPicPr>
            <p:blipFill>
              <a:blip r:embed="rId8"/>
              <a:stretch>
                <a:fillRect/>
              </a:stretch>
            </p:blipFill>
            <p:spPr>
              <a:xfrm>
                <a:off x="9218181" y="5054511"/>
                <a:ext cx="501375" cy="495853"/>
              </a:xfrm>
              <a:prstGeom prst="rect">
                <a:avLst/>
              </a:prstGeom>
            </p:spPr>
          </p:pic>
          <p:sp>
            <p:nvSpPr>
              <p:cNvPr id="50" name="Rectangle 49">
                <a:extLst>
                  <a:ext uri="{FF2B5EF4-FFF2-40B4-BE49-F238E27FC236}">
                    <a16:creationId xmlns:a16="http://schemas.microsoft.com/office/drawing/2014/main" id="{4654338D-5573-335A-89C8-692DD8F77C39}"/>
                  </a:ext>
                </a:extLst>
              </p:cNvPr>
              <p:cNvSpPr/>
              <p:nvPr/>
            </p:nvSpPr>
            <p:spPr bwMode="auto">
              <a:xfrm>
                <a:off x="8968853" y="5656306"/>
                <a:ext cx="1027927" cy="4566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50481" fontAlgn="base">
                  <a:spcBef>
                    <a:spcPct val="0"/>
                  </a:spcBef>
                  <a:defRPr/>
                </a:pPr>
                <a:r>
                  <a:rPr lang="en-US" sz="1224" b="1">
                    <a:solidFill>
                      <a:srgbClr val="000000"/>
                    </a:solidFill>
                    <a:latin typeface="Segoe UI Semibold"/>
                    <a:cs typeface="Segoe UI" pitchFamily="34" charset="0"/>
                  </a:rPr>
                  <a:t>Managed Environments</a:t>
                </a:r>
              </a:p>
            </p:txBody>
          </p:sp>
        </p:grpSp>
      </p:grpSp>
      <p:sp>
        <p:nvSpPr>
          <p:cNvPr id="64" name="Rectangle 63">
            <a:extLst>
              <a:ext uri="{FF2B5EF4-FFF2-40B4-BE49-F238E27FC236}">
                <a16:creationId xmlns:a16="http://schemas.microsoft.com/office/drawing/2014/main" id="{3504206C-28B2-26D5-C562-8910FDDB9DB8}"/>
              </a:ext>
            </a:extLst>
          </p:cNvPr>
          <p:cNvSpPr/>
          <p:nvPr/>
        </p:nvSpPr>
        <p:spPr bwMode="auto">
          <a:xfrm>
            <a:off x="619093" y="2160973"/>
            <a:ext cx="8994504" cy="2242445"/>
          </a:xfrm>
          <a:prstGeom prst="rect">
            <a:avLst/>
          </a:prstGeom>
          <a:solidFill>
            <a:schemeClr val="bg1"/>
          </a:solidFill>
          <a:ln>
            <a:noFill/>
            <a:headEnd type="none" w="med" len="med"/>
            <a:tailEnd type="none" w="med" len="med"/>
          </a:ln>
          <a:effectLst>
            <a:outerShdw blurRad="50800" dist="38100" dir="5400000" algn="t"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0" name="Rectangle 1231">
            <a:extLst>
              <a:ext uri="{FF2B5EF4-FFF2-40B4-BE49-F238E27FC236}">
                <a16:creationId xmlns:a16="http://schemas.microsoft.com/office/drawing/2014/main" id="{ADA640AF-CA60-B742-A850-35EE1DEDE29A}"/>
              </a:ext>
            </a:extLst>
          </p:cNvPr>
          <p:cNvSpPr/>
          <p:nvPr/>
        </p:nvSpPr>
        <p:spPr>
          <a:xfrm>
            <a:off x="756938" y="3569093"/>
            <a:ext cx="1050132" cy="320027"/>
          </a:xfrm>
          <a:prstGeom prst="rect">
            <a:avLst/>
          </a:prstGeom>
        </p:spPr>
        <p:txBody>
          <a:bodyPr wrap="square" lIns="0" tIns="0" rIns="0" bIns="0">
            <a:noAutofit/>
          </a:bodyPr>
          <a:lstStyle/>
          <a:p>
            <a:pPr algn="ctr" defTabSz="878222">
              <a:defRPr/>
            </a:pPr>
            <a:r>
              <a:rPr lang="en-US" sz="1224" dirty="0">
                <a:solidFill>
                  <a:srgbClr val="000000"/>
                </a:solidFill>
                <a:latin typeface="Segoe UI Semibold" panose="020B0702040204020203" pitchFamily="34" charset="0"/>
                <a:cs typeface="Segoe UI Semibold" panose="020B0702040204020203" pitchFamily="34" charset="0"/>
              </a:rPr>
              <a:t>Power BI</a:t>
            </a:r>
          </a:p>
          <a:p>
            <a:pPr algn="ctr" defTabSz="878222">
              <a:defRPr/>
            </a:pPr>
            <a:r>
              <a:rPr lang="en-GB" sz="1224" dirty="0">
                <a:solidFill>
                  <a:srgbClr val="000000"/>
                </a:solidFill>
                <a:latin typeface="Segoe UI"/>
                <a:cs typeface="Segoe UI Semibold" panose="020B0702040204020203" pitchFamily="34" charset="0"/>
              </a:rPr>
              <a:t>Business analytics</a:t>
            </a:r>
          </a:p>
          <a:p>
            <a:pPr algn="ctr" defTabSz="878222">
              <a:defRPr/>
            </a:pPr>
            <a:endParaRPr lang="en-US" sz="1224" dirty="0">
              <a:solidFill>
                <a:srgbClr val="000000"/>
              </a:solidFill>
              <a:latin typeface="Segoe UI Semibold" panose="020B0702040204020203" pitchFamily="34" charset="0"/>
              <a:cs typeface="Segoe UI Semibold" panose="020B0702040204020203" pitchFamily="34" charset="0"/>
            </a:endParaRPr>
          </a:p>
        </p:txBody>
      </p:sp>
      <p:pic>
        <p:nvPicPr>
          <p:cNvPr id="94" name="Picture 2" descr="Power Apps Icon">
            <a:extLst>
              <a:ext uri="{FF2B5EF4-FFF2-40B4-BE49-F238E27FC236}">
                <a16:creationId xmlns:a16="http://schemas.microsoft.com/office/drawing/2014/main" id="{2D57101E-E566-B54C-AECC-B885CD9E856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06133" y="2354356"/>
            <a:ext cx="1068239" cy="1027921"/>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1231">
            <a:extLst>
              <a:ext uri="{FF2B5EF4-FFF2-40B4-BE49-F238E27FC236}">
                <a16:creationId xmlns:a16="http://schemas.microsoft.com/office/drawing/2014/main" id="{55781E89-2A0F-9847-AB6A-409973593EB3}"/>
              </a:ext>
            </a:extLst>
          </p:cNvPr>
          <p:cNvSpPr/>
          <p:nvPr/>
        </p:nvSpPr>
        <p:spPr>
          <a:xfrm>
            <a:off x="2336653" y="3573968"/>
            <a:ext cx="1407198" cy="1027921"/>
          </a:xfrm>
          <a:prstGeom prst="rect">
            <a:avLst/>
          </a:prstGeom>
        </p:spPr>
        <p:txBody>
          <a:bodyPr wrap="square" lIns="0" tIns="0" rIns="0" bIns="0">
            <a:noAutofit/>
          </a:bodyPr>
          <a:lstStyle/>
          <a:p>
            <a:pPr algn="ctr" defTabSz="878222">
              <a:defRPr/>
            </a:pPr>
            <a:r>
              <a:rPr lang="en-US" sz="1224" dirty="0">
                <a:solidFill>
                  <a:srgbClr val="000000"/>
                </a:solidFill>
                <a:latin typeface="Segoe UI Semibold" panose="020B0702040204020203" pitchFamily="34" charset="0"/>
                <a:cs typeface="Segoe UI Semibold" panose="020B0702040204020203" pitchFamily="34" charset="0"/>
              </a:rPr>
              <a:t>Power Apps</a:t>
            </a:r>
          </a:p>
          <a:p>
            <a:pPr algn="ctr" defTabSz="878222">
              <a:defRPr/>
            </a:pPr>
            <a:r>
              <a:rPr lang="en-GB" sz="1224" dirty="0">
                <a:solidFill>
                  <a:srgbClr val="000000"/>
                </a:solidFill>
                <a:latin typeface="Segoe UI"/>
                <a:cs typeface="Segoe UI Semibold" panose="020B0702040204020203" pitchFamily="34" charset="0"/>
              </a:rPr>
              <a:t>Application development</a:t>
            </a:r>
          </a:p>
          <a:p>
            <a:pPr algn="ctr" defTabSz="878222">
              <a:defRPr/>
            </a:pPr>
            <a:endParaRPr lang="en-US" sz="1224" dirty="0">
              <a:solidFill>
                <a:srgbClr val="000000"/>
              </a:solidFill>
              <a:latin typeface="Segoe UI Semibold" panose="020B0702040204020203" pitchFamily="34" charset="0"/>
              <a:cs typeface="Segoe UI Semibold" panose="020B0702040204020203" pitchFamily="34" charset="0"/>
            </a:endParaRPr>
          </a:p>
        </p:txBody>
      </p:sp>
      <p:sp>
        <p:nvSpPr>
          <p:cNvPr id="92" name="Rectangle 1231">
            <a:extLst>
              <a:ext uri="{FF2B5EF4-FFF2-40B4-BE49-F238E27FC236}">
                <a16:creationId xmlns:a16="http://schemas.microsoft.com/office/drawing/2014/main" id="{D1D1A86A-0216-354D-B31D-2367330CFEC2}"/>
              </a:ext>
            </a:extLst>
          </p:cNvPr>
          <p:cNvSpPr/>
          <p:nvPr/>
        </p:nvSpPr>
        <p:spPr>
          <a:xfrm>
            <a:off x="4241069" y="3572173"/>
            <a:ext cx="1187244" cy="1027920"/>
          </a:xfrm>
          <a:prstGeom prst="rect">
            <a:avLst/>
          </a:prstGeom>
        </p:spPr>
        <p:txBody>
          <a:bodyPr wrap="square" lIns="0" tIns="0" rIns="0" bIns="0">
            <a:noAutofit/>
          </a:bodyPr>
          <a:lstStyle/>
          <a:p>
            <a:pPr algn="ctr" defTabSz="878222">
              <a:defRPr/>
            </a:pPr>
            <a:r>
              <a:rPr lang="en-US" sz="1224">
                <a:solidFill>
                  <a:srgbClr val="000000"/>
                </a:solidFill>
                <a:latin typeface="Segoe UI Semibold" panose="020B0702040204020203" pitchFamily="34" charset="0"/>
                <a:cs typeface="Segoe UI Semibold" panose="020B0702040204020203" pitchFamily="34" charset="0"/>
              </a:rPr>
              <a:t>Power Automate</a:t>
            </a:r>
          </a:p>
          <a:p>
            <a:pPr algn="ctr" defTabSz="878222">
              <a:defRPr/>
            </a:pPr>
            <a:r>
              <a:rPr lang="en-GB" sz="1224">
                <a:solidFill>
                  <a:srgbClr val="000000"/>
                </a:solidFill>
                <a:latin typeface="Segoe UI"/>
                <a:cs typeface="Segoe UI Semibold" panose="020B0702040204020203" pitchFamily="34" charset="0"/>
              </a:rPr>
              <a:t>Workflow automation</a:t>
            </a:r>
            <a:endParaRPr lang="en-US" sz="1224">
              <a:solidFill>
                <a:srgbClr val="000000"/>
              </a:solidFill>
              <a:latin typeface="Segoe UI Semibold" panose="020B0702040204020203" pitchFamily="34" charset="0"/>
              <a:cs typeface="Segoe UI Semibold" panose="020B0702040204020203" pitchFamily="34" charset="0"/>
            </a:endParaRPr>
          </a:p>
        </p:txBody>
      </p:sp>
      <p:sp>
        <p:nvSpPr>
          <p:cNvPr id="93" name="Rectangle 1236">
            <a:extLst>
              <a:ext uri="{FF2B5EF4-FFF2-40B4-BE49-F238E27FC236}">
                <a16:creationId xmlns:a16="http://schemas.microsoft.com/office/drawing/2014/main" id="{36B69894-1A74-2545-A1F1-638DAAA300CD}"/>
              </a:ext>
            </a:extLst>
          </p:cNvPr>
          <p:cNvSpPr/>
          <p:nvPr/>
        </p:nvSpPr>
        <p:spPr>
          <a:xfrm>
            <a:off x="5981287" y="3579929"/>
            <a:ext cx="1523681" cy="1027921"/>
          </a:xfrm>
          <a:prstGeom prst="rect">
            <a:avLst/>
          </a:prstGeom>
        </p:spPr>
        <p:txBody>
          <a:bodyPr wrap="square" lIns="0" tIns="0" rIns="0" bIns="0">
            <a:noAutofit/>
          </a:bodyPr>
          <a:lstStyle/>
          <a:p>
            <a:pPr algn="ctr" defTabSz="878222">
              <a:defRPr/>
            </a:pPr>
            <a:r>
              <a:rPr lang="en-US" sz="1224" dirty="0">
                <a:solidFill>
                  <a:srgbClr val="000000"/>
                </a:solidFill>
                <a:latin typeface="Segoe UI Semibold" panose="020B0702040204020203" pitchFamily="34" charset="0"/>
                <a:cs typeface="Segoe UI Semibold" panose="020B0702040204020203" pitchFamily="34" charset="0"/>
              </a:rPr>
              <a:t>Power Virtual Agents</a:t>
            </a:r>
          </a:p>
          <a:p>
            <a:pPr algn="ctr" defTabSz="878222">
              <a:defRPr/>
            </a:pPr>
            <a:r>
              <a:rPr lang="en-US" sz="1224" dirty="0">
                <a:solidFill>
                  <a:srgbClr val="000000"/>
                </a:solidFill>
                <a:latin typeface="Segoe UI"/>
                <a:cs typeface="Segoe UI Semibold" panose="020B0702040204020203" pitchFamily="34" charset="0"/>
              </a:rPr>
              <a:t>Intelligent virtual agents</a:t>
            </a:r>
          </a:p>
        </p:txBody>
      </p:sp>
      <p:grpSp>
        <p:nvGrpSpPr>
          <p:cNvPr id="27" name="Group 26">
            <a:extLst>
              <a:ext uri="{FF2B5EF4-FFF2-40B4-BE49-F238E27FC236}">
                <a16:creationId xmlns:a16="http://schemas.microsoft.com/office/drawing/2014/main" id="{C8E737CA-BCE2-2CDA-BEF5-4FF151A9AFBA}"/>
              </a:ext>
            </a:extLst>
          </p:cNvPr>
          <p:cNvGrpSpPr/>
          <p:nvPr/>
        </p:nvGrpSpPr>
        <p:grpSpPr>
          <a:xfrm>
            <a:off x="7946435" y="2360940"/>
            <a:ext cx="1523681" cy="2254679"/>
            <a:chOff x="8285633" y="1867135"/>
            <a:chExt cx="1494153" cy="2210984"/>
          </a:xfrm>
        </p:grpSpPr>
        <p:pic>
          <p:nvPicPr>
            <p:cNvPr id="11" name="Picture 10" descr="Power Pages Icon">
              <a:extLst>
                <a:ext uri="{FF2B5EF4-FFF2-40B4-BE49-F238E27FC236}">
                  <a16:creationId xmlns:a16="http://schemas.microsoft.com/office/drawing/2014/main" id="{B1CA9E5B-7BEC-E646-7E6B-1D9C89313149}"/>
                </a:ext>
              </a:extLst>
            </p:cNvPr>
            <p:cNvPicPr>
              <a:picLocks noChangeAspect="1"/>
            </p:cNvPicPr>
            <p:nvPr/>
          </p:nvPicPr>
          <p:blipFill>
            <a:blip r:embed="rId10"/>
            <a:stretch>
              <a:fillRect/>
            </a:stretch>
          </p:blipFill>
          <p:spPr>
            <a:xfrm>
              <a:off x="8484677" y="1867135"/>
              <a:ext cx="1008000" cy="1008000"/>
            </a:xfrm>
            <a:prstGeom prst="rect">
              <a:avLst/>
            </a:prstGeom>
          </p:spPr>
        </p:pic>
        <p:sp>
          <p:nvSpPr>
            <p:cNvPr id="21" name="Rectangle 1236">
              <a:extLst>
                <a:ext uri="{FF2B5EF4-FFF2-40B4-BE49-F238E27FC236}">
                  <a16:creationId xmlns:a16="http://schemas.microsoft.com/office/drawing/2014/main" id="{A94E3975-5C80-C54A-FB39-8C3B93B69C03}"/>
                </a:ext>
              </a:extLst>
            </p:cNvPr>
            <p:cNvSpPr/>
            <p:nvPr/>
          </p:nvSpPr>
          <p:spPr>
            <a:xfrm>
              <a:off x="8285633" y="3070119"/>
              <a:ext cx="1494153" cy="1008000"/>
            </a:xfrm>
            <a:prstGeom prst="rect">
              <a:avLst/>
            </a:prstGeom>
          </p:spPr>
          <p:txBody>
            <a:bodyPr wrap="square" lIns="0" tIns="0" rIns="0" bIns="0">
              <a:noAutofit/>
            </a:bodyPr>
            <a:lstStyle/>
            <a:p>
              <a:pPr algn="ctr" defTabSz="878222">
                <a:defRPr/>
              </a:pPr>
              <a:r>
                <a:rPr lang="en-US" sz="1224">
                  <a:solidFill>
                    <a:srgbClr val="000000"/>
                  </a:solidFill>
                  <a:latin typeface="Segoe UI Semibold" panose="020B0702040204020203" pitchFamily="34" charset="0"/>
                  <a:cs typeface="Segoe UI Semibold" panose="020B0702040204020203" pitchFamily="34" charset="0"/>
                </a:rPr>
                <a:t>Power Pages</a:t>
              </a:r>
            </a:p>
            <a:p>
              <a:pPr algn="ctr" defTabSz="878222">
                <a:defRPr/>
              </a:pPr>
              <a:r>
                <a:rPr lang="en-US" sz="1224">
                  <a:solidFill>
                    <a:srgbClr val="000000"/>
                  </a:solidFill>
                  <a:latin typeface="Segoe UI"/>
                  <a:cs typeface="Segoe UI Semibold" panose="020B0702040204020203" pitchFamily="34" charset="0"/>
                </a:rPr>
                <a:t>Secure external business websites</a:t>
              </a:r>
            </a:p>
            <a:p>
              <a:pPr algn="ctr" defTabSz="878222">
                <a:defRPr/>
              </a:pPr>
              <a:endParaRPr lang="en-US" sz="1224">
                <a:solidFill>
                  <a:srgbClr val="000000"/>
                </a:solidFill>
                <a:latin typeface="Segoe UI Semibold" panose="020B0702040204020203" pitchFamily="34" charset="0"/>
                <a:cs typeface="Segoe UI Semibold" panose="020B0702040204020203" pitchFamily="34" charset="0"/>
              </a:endParaRPr>
            </a:p>
          </p:txBody>
        </p:sp>
      </p:grpSp>
      <p:sp>
        <p:nvSpPr>
          <p:cNvPr id="51" name="Rectangle 1231">
            <a:extLst>
              <a:ext uri="{FF2B5EF4-FFF2-40B4-BE49-F238E27FC236}">
                <a16:creationId xmlns:a16="http://schemas.microsoft.com/office/drawing/2014/main" id="{CCF6AE3D-2FD9-7E02-4085-17843857E960}"/>
              </a:ext>
            </a:extLst>
          </p:cNvPr>
          <p:cNvSpPr/>
          <p:nvPr/>
        </p:nvSpPr>
        <p:spPr>
          <a:xfrm>
            <a:off x="1136538" y="5249136"/>
            <a:ext cx="2723339" cy="282473"/>
          </a:xfrm>
          <a:prstGeom prst="rect">
            <a:avLst/>
          </a:prstGeom>
        </p:spPr>
        <p:txBody>
          <a:bodyPr wrap="square" lIns="0" tIns="0" rIns="0" bIns="0">
            <a:noAutofit/>
          </a:bodyPr>
          <a:lstStyle/>
          <a:p>
            <a:pPr defTabSz="878222">
              <a:defRPr/>
            </a:pPr>
            <a:r>
              <a:rPr lang="en-US" sz="1428">
                <a:solidFill>
                  <a:srgbClr val="000000"/>
                </a:solidFill>
                <a:latin typeface="Segoe UI Semibold" panose="020B0702040204020203" pitchFamily="34" charset="0"/>
                <a:cs typeface="Segoe UI Semibold" panose="020B0702040204020203" pitchFamily="34" charset="0"/>
              </a:rPr>
              <a:t>Additional capabilities</a:t>
            </a:r>
          </a:p>
        </p:txBody>
      </p:sp>
      <p:sp>
        <p:nvSpPr>
          <p:cNvPr id="8" name="Rectangle: Rounded Corners 7">
            <a:extLst>
              <a:ext uri="{FF2B5EF4-FFF2-40B4-BE49-F238E27FC236}">
                <a16:creationId xmlns:a16="http://schemas.microsoft.com/office/drawing/2014/main" id="{AE1868BB-0F51-C1F1-F305-97C20A93CDD3}"/>
              </a:ext>
            </a:extLst>
          </p:cNvPr>
          <p:cNvSpPr/>
          <p:nvPr/>
        </p:nvSpPr>
        <p:spPr bwMode="auto">
          <a:xfrm>
            <a:off x="10232680" y="2583020"/>
            <a:ext cx="1567911" cy="620687"/>
          </a:xfrm>
          <a:prstGeom prst="roundRect">
            <a:avLst>
              <a:gd name="adj" fmla="val 0"/>
            </a:avLst>
          </a:prstGeom>
          <a:solidFill>
            <a:srgbClr val="F4364C"/>
          </a:solidFill>
          <a:ln>
            <a:noFill/>
            <a:headEnd type="none" w="med" len="med"/>
            <a:tailEnd type="none" w="med" len="med"/>
          </a:ln>
          <a:effectLst>
            <a:outerShdw blurRad="50800" dist="38100" dir="5400000" algn="t"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solidFill>
                <a:srgbClr val="FFFFFF"/>
              </a:solidFill>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64A3EEC9-EA05-F48C-37B8-03A415E9F85A}"/>
              </a:ext>
            </a:extLst>
          </p:cNvPr>
          <p:cNvSpPr/>
          <p:nvPr/>
        </p:nvSpPr>
        <p:spPr bwMode="auto">
          <a:xfrm>
            <a:off x="10242106" y="3278268"/>
            <a:ext cx="1567911" cy="620687"/>
          </a:xfrm>
          <a:prstGeom prst="roundRect">
            <a:avLst>
              <a:gd name="adj" fmla="val 0"/>
            </a:avLst>
          </a:prstGeom>
          <a:solidFill>
            <a:srgbClr val="F95D4B"/>
          </a:solidFill>
          <a:ln>
            <a:noFill/>
            <a:headEnd type="none" w="med" len="med"/>
            <a:tailEnd type="none" w="med" len="med"/>
          </a:ln>
          <a:effectLst>
            <a:outerShdw blurRad="50800" dist="38100" dir="5400000" algn="t"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solidFill>
                <a:srgbClr val="FFFFFF"/>
              </a:solidFill>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C539B166-8DCE-8CEF-C3E4-5F94B601FEAD}"/>
              </a:ext>
            </a:extLst>
          </p:cNvPr>
          <p:cNvSpPr/>
          <p:nvPr/>
        </p:nvSpPr>
        <p:spPr bwMode="auto">
          <a:xfrm>
            <a:off x="10309120" y="2717254"/>
            <a:ext cx="1405138" cy="3522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663" fontAlgn="base">
              <a:spcBef>
                <a:spcPct val="0"/>
              </a:spcBef>
              <a:spcAft>
                <a:spcPct val="0"/>
              </a:spcAft>
              <a:defRPr/>
            </a:pPr>
            <a:r>
              <a:rPr lang="en-US" sz="1122">
                <a:solidFill>
                  <a:srgbClr val="FFFFFF"/>
                </a:solidFill>
                <a:latin typeface="Segoe UI Semibold"/>
                <a:ea typeface="Segoe UI" pitchFamily="34" charset="0"/>
                <a:cs typeface="Segoe UI Semibold" panose="020B0702040204020203" pitchFamily="34" charset="0"/>
              </a:rPr>
              <a:t>Every developer</a:t>
            </a:r>
            <a:br>
              <a:rPr lang="en-US" sz="1122">
                <a:solidFill>
                  <a:srgbClr val="FFFFFF"/>
                </a:solidFill>
                <a:latin typeface="Segoe UI Semibold"/>
                <a:ea typeface="Segoe UI" pitchFamily="34" charset="0"/>
                <a:cs typeface="Segoe UI Semibold" panose="020B0702040204020203" pitchFamily="34" charset="0"/>
              </a:rPr>
            </a:br>
            <a:r>
              <a:rPr lang="en-US" sz="1122">
                <a:solidFill>
                  <a:srgbClr val="FFFFFF"/>
                </a:solidFill>
                <a:latin typeface="Segoe UI Semibold"/>
                <a:ea typeface="Segoe UI" pitchFamily="34" charset="0"/>
                <a:cs typeface="Segoe UI Semibold" panose="020B0702040204020203" pitchFamily="34" charset="0"/>
              </a:rPr>
              <a:t>(low-code)</a:t>
            </a:r>
          </a:p>
        </p:txBody>
      </p:sp>
      <p:sp>
        <p:nvSpPr>
          <p:cNvPr id="12" name="Rectangle 11">
            <a:extLst>
              <a:ext uri="{FF2B5EF4-FFF2-40B4-BE49-F238E27FC236}">
                <a16:creationId xmlns:a16="http://schemas.microsoft.com/office/drawing/2014/main" id="{D7D77928-090C-2E01-1C01-B0FAF0EC1113}"/>
              </a:ext>
            </a:extLst>
          </p:cNvPr>
          <p:cNvSpPr/>
          <p:nvPr/>
        </p:nvSpPr>
        <p:spPr bwMode="auto">
          <a:xfrm>
            <a:off x="10319249" y="3409216"/>
            <a:ext cx="1405138" cy="3522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663" fontAlgn="base">
              <a:spcBef>
                <a:spcPct val="0"/>
              </a:spcBef>
              <a:spcAft>
                <a:spcPct val="0"/>
              </a:spcAft>
              <a:defRPr/>
            </a:pPr>
            <a:r>
              <a:rPr lang="en-US" sz="1122">
                <a:solidFill>
                  <a:srgbClr val="FFFFFF"/>
                </a:solidFill>
                <a:latin typeface="Segoe UI Semibold"/>
                <a:ea typeface="Segoe UI" pitchFamily="34" charset="0"/>
                <a:cs typeface="Segoe UI Semibold" panose="020B0702040204020203" pitchFamily="34" charset="0"/>
              </a:rPr>
              <a:t>Pro developer</a:t>
            </a:r>
            <a:br>
              <a:rPr lang="en-US" sz="1122">
                <a:solidFill>
                  <a:srgbClr val="FFFFFF"/>
                </a:solidFill>
                <a:latin typeface="Segoe UI Semibold"/>
                <a:ea typeface="Segoe UI" pitchFamily="34" charset="0"/>
                <a:cs typeface="Segoe UI Semibold" panose="020B0702040204020203" pitchFamily="34" charset="0"/>
              </a:rPr>
            </a:br>
            <a:r>
              <a:rPr lang="en-US" sz="1122">
                <a:solidFill>
                  <a:srgbClr val="FFFFFF"/>
                </a:solidFill>
                <a:latin typeface="Segoe UI Semibold"/>
                <a:ea typeface="Segoe UI" pitchFamily="34" charset="0"/>
                <a:cs typeface="Segoe UI Semibold" panose="020B0702040204020203" pitchFamily="34" charset="0"/>
              </a:rPr>
              <a:t>(code-first)</a:t>
            </a:r>
          </a:p>
        </p:txBody>
      </p:sp>
      <p:sp>
        <p:nvSpPr>
          <p:cNvPr id="15" name="Title 2">
            <a:extLst>
              <a:ext uri="{FF2B5EF4-FFF2-40B4-BE49-F238E27FC236}">
                <a16:creationId xmlns:a16="http://schemas.microsoft.com/office/drawing/2014/main" id="{308B4924-5550-414D-6C5E-781DA2D6FF0E}"/>
              </a:ext>
            </a:extLst>
          </p:cNvPr>
          <p:cNvSpPr txBox="1">
            <a:spLocks/>
          </p:cNvSpPr>
          <p:nvPr/>
        </p:nvSpPr>
        <p:spPr>
          <a:xfrm>
            <a:off x="601652" y="466733"/>
            <a:ext cx="11236276" cy="448228"/>
          </a:xfrm>
          <a:prstGeom prst="rect">
            <a:avLst/>
          </a:prstGeom>
        </p:spPr>
        <p:txBody>
          <a:bodyPr vert="horz" wrap="square" lIns="0" tIns="0" rIns="0" bIns="0" rtlCol="0" anchor="t">
            <a:spAutoFit/>
          </a:bodyPr>
          <a:lstStyle>
            <a:lvl1pPr algn="l" defTabSz="932765"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144">
              <a:defRPr/>
            </a:pPr>
            <a:r>
              <a:rPr lang="en-US" sz="2856" spc="-51">
                <a:solidFill>
                  <a:srgbClr val="000000"/>
                </a:solidFill>
                <a:latin typeface="Segoe UI Semibold"/>
              </a:rPr>
              <a:t>Microsoft Power Platform</a:t>
            </a:r>
          </a:p>
        </p:txBody>
      </p:sp>
      <p:sp>
        <p:nvSpPr>
          <p:cNvPr id="16" name="TextBox 15">
            <a:extLst>
              <a:ext uri="{FF2B5EF4-FFF2-40B4-BE49-F238E27FC236}">
                <a16:creationId xmlns:a16="http://schemas.microsoft.com/office/drawing/2014/main" id="{29A69606-93ED-8895-4DD0-1E28323AAC94}"/>
              </a:ext>
            </a:extLst>
          </p:cNvPr>
          <p:cNvSpPr txBox="1"/>
          <p:nvPr/>
        </p:nvSpPr>
        <p:spPr>
          <a:xfrm>
            <a:off x="601653" y="996275"/>
            <a:ext cx="8148163" cy="288137"/>
          </a:xfrm>
          <a:prstGeom prst="rect">
            <a:avLst/>
          </a:prstGeom>
          <a:noFill/>
        </p:spPr>
        <p:txBody>
          <a:bodyPr wrap="square" lIns="0" tIns="0" rIns="0" bIns="0" rtlCol="0">
            <a:spAutoFit/>
          </a:bodyPr>
          <a:lstStyle/>
          <a:p>
            <a:pPr defTabSz="932563">
              <a:defRPr/>
            </a:pPr>
            <a:r>
              <a:rPr lang="en-US" sz="1836">
                <a:solidFill>
                  <a:srgbClr val="000000"/>
                </a:solidFill>
                <a:latin typeface="Segoe UI Semibold"/>
              </a:rPr>
              <a:t>The world’s most complete set of integrated, low-code development tools</a:t>
            </a:r>
          </a:p>
        </p:txBody>
      </p:sp>
      <p:sp>
        <p:nvSpPr>
          <p:cNvPr id="35" name="Right Bracket 34">
            <a:extLst>
              <a:ext uri="{FF2B5EF4-FFF2-40B4-BE49-F238E27FC236}">
                <a16:creationId xmlns:a16="http://schemas.microsoft.com/office/drawing/2014/main" id="{B3018E03-A7F0-F1B1-4B6E-1D4338B938ED}"/>
              </a:ext>
            </a:extLst>
          </p:cNvPr>
          <p:cNvSpPr/>
          <p:nvPr/>
        </p:nvSpPr>
        <p:spPr>
          <a:xfrm>
            <a:off x="9852236" y="2304928"/>
            <a:ext cx="130627" cy="1890869"/>
          </a:xfrm>
          <a:prstGeom prst="rightBracket">
            <a:avLst>
              <a:gd name="adj" fmla="val 0"/>
            </a:avLst>
          </a:prstGeom>
          <a:ln w="22225">
            <a:gradFill>
              <a:gsLst>
                <a:gs pos="0">
                  <a:srgbClr val="F4364C"/>
                </a:gs>
                <a:gs pos="100000">
                  <a:srgbClr val="FF5C39"/>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32563">
              <a:defRPr/>
            </a:pPr>
            <a:endParaRPr lang="en-US" sz="1836">
              <a:solidFill>
                <a:srgbClr val="000000"/>
              </a:solidFill>
              <a:latin typeface="Segoe UI"/>
            </a:endParaRPr>
          </a:p>
        </p:txBody>
      </p:sp>
      <p:grpSp>
        <p:nvGrpSpPr>
          <p:cNvPr id="63" name="Group 62">
            <a:extLst>
              <a:ext uri="{FF2B5EF4-FFF2-40B4-BE49-F238E27FC236}">
                <a16:creationId xmlns:a16="http://schemas.microsoft.com/office/drawing/2014/main" id="{A82907ED-0785-7EA0-D4DC-ADB8FA894F1C}"/>
              </a:ext>
            </a:extLst>
          </p:cNvPr>
          <p:cNvGrpSpPr/>
          <p:nvPr/>
        </p:nvGrpSpPr>
        <p:grpSpPr>
          <a:xfrm>
            <a:off x="555922" y="5090678"/>
            <a:ext cx="374775" cy="512317"/>
            <a:chOff x="4400572" y="4074853"/>
            <a:chExt cx="459232" cy="627768"/>
          </a:xfrm>
        </p:grpSpPr>
        <p:sp>
          <p:nvSpPr>
            <p:cNvPr id="61" name="Oval 60">
              <a:extLst>
                <a:ext uri="{FF2B5EF4-FFF2-40B4-BE49-F238E27FC236}">
                  <a16:creationId xmlns:a16="http://schemas.microsoft.com/office/drawing/2014/main" id="{19FE589C-483C-81E6-A852-B0ACDFAA7BDD}"/>
                </a:ext>
              </a:extLst>
            </p:cNvPr>
            <p:cNvSpPr/>
            <p:nvPr/>
          </p:nvSpPr>
          <p:spPr bwMode="auto">
            <a:xfrm>
              <a:off x="4400572" y="4193520"/>
              <a:ext cx="448963" cy="448963"/>
            </a:xfrm>
            <a:prstGeom prst="ellipse">
              <a:avLst/>
            </a:prstGeom>
            <a:solidFill>
              <a:srgbClr val="F4364C"/>
            </a:solidFill>
            <a:ln w="38100">
              <a:noFill/>
              <a:headEnd type="none" w="med" len="med"/>
              <a:tailEnd type="none" w="med" len="med"/>
            </a:ln>
            <a:effectLst>
              <a:outerShdw blurRad="50800" dist="38100" dir="5400000" algn="t"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spcBef>
                  <a:spcPct val="0"/>
                </a:spcBef>
                <a:spcAft>
                  <a:spcPct val="0"/>
                </a:spcAft>
                <a:defRPr/>
              </a:pPr>
              <a:endParaRPr lang="en-US" sz="2040" err="1">
                <a:solidFill>
                  <a:srgbClr val="FFFFFF"/>
                </a:solidFill>
                <a:latin typeface="Segoe UI"/>
                <a:ea typeface="Segoe UI" pitchFamily="34" charset="0"/>
                <a:cs typeface="Segoe UI" pitchFamily="34" charset="0"/>
              </a:endParaRPr>
            </a:p>
          </p:txBody>
        </p:sp>
        <p:sp>
          <p:nvSpPr>
            <p:cNvPr id="62" name="TextBox 61">
              <a:extLst>
                <a:ext uri="{FF2B5EF4-FFF2-40B4-BE49-F238E27FC236}">
                  <a16:creationId xmlns:a16="http://schemas.microsoft.com/office/drawing/2014/main" id="{26A0294F-7548-A33B-3242-92A31DBDACEF}"/>
                </a:ext>
              </a:extLst>
            </p:cNvPr>
            <p:cNvSpPr txBox="1"/>
            <p:nvPr/>
          </p:nvSpPr>
          <p:spPr>
            <a:xfrm>
              <a:off x="4410841" y="4074853"/>
              <a:ext cx="448963" cy="627768"/>
            </a:xfrm>
            <a:prstGeom prst="rect">
              <a:avLst/>
            </a:prstGeom>
            <a:noFill/>
          </p:spPr>
          <p:txBody>
            <a:bodyPr wrap="square" lIns="0" tIns="0" rIns="0" bIns="0" rtlCol="0">
              <a:spAutoFit/>
            </a:bodyPr>
            <a:lstStyle/>
            <a:p>
              <a:pPr algn="ctr" defTabSz="932563">
                <a:defRPr/>
              </a:pPr>
              <a:r>
                <a:rPr lang="en-US" sz="3264" b="1">
                  <a:solidFill>
                    <a:srgbClr val="FFFFFF"/>
                  </a:solidFill>
                  <a:latin typeface="Segoe UI"/>
                </a:rPr>
                <a:t>+</a:t>
              </a:r>
            </a:p>
          </p:txBody>
        </p:sp>
      </p:grpSp>
      <p:pic>
        <p:nvPicPr>
          <p:cNvPr id="7" name="Picture 6" descr="A picture containing text&#10;&#10;Description automatically generated">
            <a:extLst>
              <a:ext uri="{FF2B5EF4-FFF2-40B4-BE49-F238E27FC236}">
                <a16:creationId xmlns:a16="http://schemas.microsoft.com/office/drawing/2014/main" id="{9D7319A4-4EC4-6E86-E0DD-CA1680C8D4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902" y="4847783"/>
            <a:ext cx="409867" cy="409867"/>
          </a:xfrm>
          <a:prstGeom prst="rect">
            <a:avLst/>
          </a:prstGeom>
        </p:spPr>
      </p:pic>
      <p:pic>
        <p:nvPicPr>
          <p:cNvPr id="4" name="Picture 3" descr="Icon&#10;&#10;Description automatically generated">
            <a:extLst>
              <a:ext uri="{FF2B5EF4-FFF2-40B4-BE49-F238E27FC236}">
                <a16:creationId xmlns:a16="http://schemas.microsoft.com/office/drawing/2014/main" id="{2E4D57CD-78E2-220C-BC42-B01EC6971E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9606" y="2370953"/>
            <a:ext cx="1027920" cy="1027920"/>
          </a:xfrm>
          <a:prstGeom prst="rect">
            <a:avLst/>
          </a:prstGeom>
        </p:spPr>
      </p:pic>
      <p:pic>
        <p:nvPicPr>
          <p:cNvPr id="6" name="Picture 5" descr="Icon&#10;&#10;Description automatically generated">
            <a:extLst>
              <a:ext uri="{FF2B5EF4-FFF2-40B4-BE49-F238E27FC236}">
                <a16:creationId xmlns:a16="http://schemas.microsoft.com/office/drawing/2014/main" id="{53903EC3-D51F-8E36-78DE-D76568F1BD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499" y="2352840"/>
            <a:ext cx="1067229" cy="1067229"/>
          </a:xfrm>
          <a:prstGeom prst="rect">
            <a:avLst/>
          </a:prstGeom>
        </p:spPr>
      </p:pic>
      <p:pic>
        <p:nvPicPr>
          <p:cNvPr id="18" name="Picture 17" descr="Icon&#10;&#10;Description automatically generated">
            <a:extLst>
              <a:ext uri="{FF2B5EF4-FFF2-40B4-BE49-F238E27FC236}">
                <a16:creationId xmlns:a16="http://schemas.microsoft.com/office/drawing/2014/main" id="{A77F7F95-C55E-E40E-BA8A-0FECBFF96A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29167" y="2423927"/>
            <a:ext cx="1027920" cy="1027920"/>
          </a:xfrm>
          <a:prstGeom prst="rect">
            <a:avLst/>
          </a:prstGeom>
        </p:spPr>
      </p:pic>
    </p:spTree>
    <p:extLst>
      <p:ext uri="{BB962C8B-B14F-4D97-AF65-F5344CB8AC3E}">
        <p14:creationId xmlns:p14="http://schemas.microsoft.com/office/powerpoint/2010/main" val="23289074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0312-02E1-ACBB-7FB6-99F7BD765164}"/>
              </a:ext>
            </a:extLst>
          </p:cNvPr>
          <p:cNvSpPr>
            <a:spLocks noGrp="1"/>
          </p:cNvSpPr>
          <p:nvPr>
            <p:ph type="title"/>
          </p:nvPr>
        </p:nvSpPr>
        <p:spPr/>
        <p:txBody>
          <a:bodyPr/>
          <a:lstStyle/>
          <a:p>
            <a:endParaRPr lang="en-US"/>
          </a:p>
        </p:txBody>
      </p:sp>
      <p:pic>
        <p:nvPicPr>
          <p:cNvPr id="3" name="Picture 2" descr="Background pattern&#10;&#10;Description automatically generated">
            <a:extLst>
              <a:ext uri="{FF2B5EF4-FFF2-40B4-BE49-F238E27FC236}">
                <a16:creationId xmlns:a16="http://schemas.microsoft.com/office/drawing/2014/main" id="{F7692A36-2C5B-F3E2-6E48-8D4AD6B0DCC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a:stretch/>
        </p:blipFill>
        <p:spPr>
          <a:xfrm rot="10800000">
            <a:off x="882" y="-1"/>
            <a:ext cx="12434711" cy="6994525"/>
          </a:xfrm>
          <a:prstGeom prst="rect">
            <a:avLst/>
          </a:prstGeom>
        </p:spPr>
      </p:pic>
      <p:pic>
        <p:nvPicPr>
          <p:cNvPr id="15" name="Picture 14" descr="Shape&#10;&#10;Description automatically generated">
            <a:extLst>
              <a:ext uri="{FF2B5EF4-FFF2-40B4-BE49-F238E27FC236}">
                <a16:creationId xmlns:a16="http://schemas.microsoft.com/office/drawing/2014/main" id="{1C5DEB33-747F-E63B-E4A5-7421878E8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922" y="2097311"/>
            <a:ext cx="3112136" cy="3112136"/>
          </a:xfrm>
          <a:prstGeom prst="rect">
            <a:avLst/>
          </a:prstGeom>
        </p:spPr>
      </p:pic>
      <p:sp>
        <p:nvSpPr>
          <p:cNvPr id="19" name="Title 2">
            <a:extLst>
              <a:ext uri="{FF2B5EF4-FFF2-40B4-BE49-F238E27FC236}">
                <a16:creationId xmlns:a16="http://schemas.microsoft.com/office/drawing/2014/main" id="{B954C649-ECD5-9047-E97C-B032DB2622E1}"/>
              </a:ext>
            </a:extLst>
          </p:cNvPr>
          <p:cNvSpPr txBox="1">
            <a:spLocks/>
          </p:cNvSpPr>
          <p:nvPr/>
        </p:nvSpPr>
        <p:spPr>
          <a:xfrm>
            <a:off x="600855" y="466302"/>
            <a:ext cx="11237870" cy="439479"/>
          </a:xfrm>
          <a:prstGeom prst="rect">
            <a:avLst/>
          </a:prstGeom>
        </p:spPr>
        <p:txBody>
          <a:bodyPr vert="horz" wrap="square" lIns="0" tIns="0" rIns="0" bIns="0" rtlCol="0" anchor="t">
            <a:spAutoFit/>
          </a:bodyPr>
          <a:lstStyle>
            <a:lvl1pPr algn="l" defTabSz="932765"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51327">
              <a:defRPr/>
            </a:pPr>
            <a:r>
              <a:rPr lang="en-US" sz="2856" spc="-51" dirty="0">
                <a:solidFill>
                  <a:srgbClr val="000000"/>
                </a:solidFill>
                <a:latin typeface="Segoe UI Semibold"/>
              </a:rPr>
              <a:t>Microsoft Power Apps</a:t>
            </a:r>
          </a:p>
        </p:txBody>
      </p:sp>
      <p:sp>
        <p:nvSpPr>
          <p:cNvPr id="20" name="TextBox 19">
            <a:extLst>
              <a:ext uri="{FF2B5EF4-FFF2-40B4-BE49-F238E27FC236}">
                <a16:creationId xmlns:a16="http://schemas.microsoft.com/office/drawing/2014/main" id="{3CE64E5D-CC97-F90C-385A-4975AF591AF9}"/>
              </a:ext>
            </a:extLst>
          </p:cNvPr>
          <p:cNvSpPr txBox="1"/>
          <p:nvPr/>
        </p:nvSpPr>
        <p:spPr>
          <a:xfrm>
            <a:off x="5364727" y="2162394"/>
            <a:ext cx="6356196" cy="2981970"/>
          </a:xfrm>
          <a:prstGeom prst="rect">
            <a:avLst/>
          </a:prstGeom>
          <a:noFill/>
        </p:spPr>
        <p:txBody>
          <a:bodyPr wrap="square" lIns="0" tIns="0" rIns="0" bIns="0" rtlCol="0">
            <a:spAutoFit/>
          </a:bodyPr>
          <a:lstStyle/>
          <a:p>
            <a:pPr marL="342900" indent="-342900" algn="l">
              <a:lnSpc>
                <a:spcPct val="200000"/>
              </a:lnSpc>
              <a:buFont typeface="Arial" panose="020B0604020202020204" pitchFamily="34" charset="0"/>
              <a:buChar char="•"/>
            </a:pPr>
            <a:r>
              <a:rPr lang="en-US" sz="2000" dirty="0"/>
              <a:t>Get started fast with helpful templates </a:t>
            </a:r>
          </a:p>
          <a:p>
            <a:pPr marL="342900" indent="-342900" algn="l">
              <a:lnSpc>
                <a:spcPct val="200000"/>
              </a:lnSpc>
              <a:buFont typeface="Arial" panose="020B0604020202020204" pitchFamily="34" charset="0"/>
              <a:buChar char="•"/>
            </a:pPr>
            <a:r>
              <a:rPr lang="en-US" sz="2000" dirty="0"/>
              <a:t>Receive guidance from Microsoft guided learning</a:t>
            </a:r>
          </a:p>
          <a:p>
            <a:pPr marL="342900" indent="-342900" algn="l">
              <a:lnSpc>
                <a:spcPct val="200000"/>
              </a:lnSpc>
              <a:buFont typeface="Arial" panose="020B0604020202020204" pitchFamily="34" charset="0"/>
              <a:buChar char="•"/>
            </a:pPr>
            <a:r>
              <a:rPr lang="en-US" sz="2000" dirty="0"/>
              <a:t>Professional coding experience not required</a:t>
            </a:r>
          </a:p>
          <a:p>
            <a:pPr marL="342900" indent="-342900" algn="l">
              <a:lnSpc>
                <a:spcPct val="200000"/>
              </a:lnSpc>
              <a:buFont typeface="Arial" panose="020B0604020202020204" pitchFamily="34" charset="0"/>
              <a:buChar char="•"/>
            </a:pPr>
            <a:r>
              <a:rPr lang="en-US" sz="2000" dirty="0"/>
              <a:t>Store and manage your business data easily</a:t>
            </a:r>
          </a:p>
          <a:p>
            <a:pPr marL="342900" indent="-342900" algn="l">
              <a:lnSpc>
                <a:spcPct val="200000"/>
              </a:lnSpc>
              <a:buFont typeface="Arial" panose="020B0604020202020204" pitchFamily="34" charset="0"/>
              <a:buChar char="•"/>
            </a:pPr>
            <a:r>
              <a:rPr lang="en-US" sz="2000" dirty="0"/>
              <a:t>Seamlessly integrate with other Microsoft tools</a:t>
            </a:r>
          </a:p>
        </p:txBody>
      </p:sp>
      <p:sp>
        <p:nvSpPr>
          <p:cNvPr id="22" name="TextBox 21">
            <a:extLst>
              <a:ext uri="{FF2B5EF4-FFF2-40B4-BE49-F238E27FC236}">
                <a16:creationId xmlns:a16="http://schemas.microsoft.com/office/drawing/2014/main" id="{3A2AA653-4D7F-8AF4-8AFA-32331DD4D109}"/>
              </a:ext>
            </a:extLst>
          </p:cNvPr>
          <p:cNvSpPr txBox="1"/>
          <p:nvPr/>
        </p:nvSpPr>
        <p:spPr>
          <a:xfrm>
            <a:off x="523996" y="942467"/>
            <a:ext cx="7326350" cy="400110"/>
          </a:xfrm>
          <a:prstGeom prst="rect">
            <a:avLst/>
          </a:prstGeom>
          <a:noFill/>
        </p:spPr>
        <p:txBody>
          <a:bodyPr wrap="square">
            <a:spAutoFit/>
          </a:bodyPr>
          <a:lstStyle/>
          <a:p>
            <a:pPr algn="l"/>
            <a:r>
              <a:rPr lang="en-US" sz="2000" dirty="0"/>
              <a:t>Simplified application development</a:t>
            </a:r>
          </a:p>
        </p:txBody>
      </p:sp>
    </p:spTree>
    <p:extLst>
      <p:ext uri="{BB962C8B-B14F-4D97-AF65-F5344CB8AC3E}">
        <p14:creationId xmlns:p14="http://schemas.microsoft.com/office/powerpoint/2010/main" val="60263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C6F025-9C5C-EA25-64EB-E6F6F3AB7F2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233" b="5668"/>
          <a:stretch/>
        </p:blipFill>
        <p:spPr>
          <a:xfrm>
            <a:off x="5200823" y="0"/>
            <a:ext cx="7348196" cy="6994525"/>
          </a:xfrm>
          <a:prstGeom prst="rect">
            <a:avLst/>
          </a:prstGeom>
        </p:spPr>
      </p:pic>
      <p:pic>
        <p:nvPicPr>
          <p:cNvPr id="9" name="Picture Placeholder 8">
            <a:extLst>
              <a:ext uri="{FF2B5EF4-FFF2-40B4-BE49-F238E27FC236}">
                <a16:creationId xmlns:a16="http://schemas.microsoft.com/office/drawing/2014/main" id="{1359B185-8F7C-DD81-68EC-727CC8076C13}"/>
              </a:ext>
            </a:extLst>
          </p:cNvPr>
          <p:cNvPicPr>
            <a:picLocks noGrp="1" noChangeAspect="1"/>
          </p:cNvPicPr>
          <p:nvPr>
            <p:ph type="pic" sz="quarter" idx="11"/>
          </p:nvPr>
        </p:nvPicPr>
        <p:blipFill>
          <a:blip r:embed="rId3"/>
          <a:srcRect t="11545" b="11545"/>
          <a:stretch>
            <a:fillRect/>
          </a:stretch>
        </p:blipFill>
        <p:spPr>
          <a:prstGeom prst="rect">
            <a:avLst/>
          </a:prstGeom>
        </p:spPr>
      </p:pic>
      <p:sp>
        <p:nvSpPr>
          <p:cNvPr id="21" name="Title 4">
            <a:extLst>
              <a:ext uri="{FF2B5EF4-FFF2-40B4-BE49-F238E27FC236}">
                <a16:creationId xmlns:a16="http://schemas.microsoft.com/office/drawing/2014/main" id="{250B5A4D-EE0E-0D81-567A-2C1ECB83DB8F}"/>
              </a:ext>
            </a:extLst>
          </p:cNvPr>
          <p:cNvSpPr>
            <a:spLocks noGrp="1"/>
          </p:cNvSpPr>
          <p:nvPr>
            <p:ph sz="quarter" idx="10"/>
          </p:nvPr>
        </p:nvSpPr>
        <p:spPr>
          <a:xfrm>
            <a:off x="412433" y="2373876"/>
            <a:ext cx="5021262"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Segoe UI" panose="020B0502040204020203" pitchFamily="34" charset="0"/>
                <a:ea typeface="+mn-ea"/>
                <a:cs typeface="+mn-cs"/>
              </a:rPr>
              <a:t>“Microsoft 365, Dynamics 365, and the </a:t>
            </a:r>
            <a:r>
              <a:rPr kumimoji="0" lang="en-US" sz="2800" b="1" i="0" u="none" strike="noStrike" kern="1200" cap="none" spc="0" normalizeH="0" baseline="0" noProof="0">
                <a:ln>
                  <a:noFill/>
                </a:ln>
                <a:solidFill>
                  <a:srgbClr val="C03BC4"/>
                </a:solidFill>
                <a:effectLst/>
                <a:uLnTx/>
                <a:uFillTx/>
                <a:latin typeface="Segoe UI" panose="020B0502040204020203" pitchFamily="34" charset="0"/>
                <a:ea typeface="+mn-ea"/>
                <a:cs typeface="+mn-cs"/>
              </a:rPr>
              <a:t>Power Platform</a:t>
            </a:r>
            <a:r>
              <a:rPr kumimoji="0" lang="en-US" sz="2800" b="0" i="0" u="none" strike="noStrike" kern="1200" cap="none" spc="0" normalizeH="0" baseline="0" noProof="0">
                <a:ln>
                  <a:noFill/>
                </a:ln>
                <a:effectLst/>
                <a:uLnTx/>
                <a:uFillTx/>
                <a:latin typeface="Segoe UI" panose="020B0502040204020203" pitchFamily="34" charset="0"/>
                <a:ea typeface="+mn-ea"/>
                <a:cs typeface="+mn-cs"/>
              </a:rPr>
              <a:t>, on top of what we’re doing with Azure, is the core of what we are doing as a company.”</a:t>
            </a:r>
          </a:p>
        </p:txBody>
      </p:sp>
      <p:sp>
        <p:nvSpPr>
          <p:cNvPr id="22" name="Rectangle 21">
            <a:extLst>
              <a:ext uri="{FF2B5EF4-FFF2-40B4-BE49-F238E27FC236}">
                <a16:creationId xmlns:a16="http://schemas.microsoft.com/office/drawing/2014/main" id="{604018A5-AC09-7068-20EB-25D4817A1F98}"/>
              </a:ext>
            </a:extLst>
          </p:cNvPr>
          <p:cNvSpPr/>
          <p:nvPr/>
        </p:nvSpPr>
        <p:spPr>
          <a:xfrm>
            <a:off x="412433" y="4807524"/>
            <a:ext cx="4788390" cy="350280"/>
          </a:xfrm>
          <a:prstGeom prst="rect">
            <a:avLst/>
          </a:prstGeom>
        </p:spPr>
        <p:txBody>
          <a:bodyPr wrap="square">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932418">
              <a:defRPr/>
            </a:pPr>
            <a:r>
              <a:rPr lang="en-US" sz="1632" b="1">
                <a:solidFill>
                  <a:srgbClr val="C03BC4"/>
                </a:solidFill>
              </a:rPr>
              <a:t>Satya Nadella</a:t>
            </a:r>
          </a:p>
        </p:txBody>
      </p:sp>
    </p:spTree>
    <p:extLst>
      <p:ext uri="{BB962C8B-B14F-4D97-AF65-F5344CB8AC3E}">
        <p14:creationId xmlns:p14="http://schemas.microsoft.com/office/powerpoint/2010/main" val="26624863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pDk04I9bvCT4ZHjnjjiQ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0.xml><?xml version="1.0" encoding="utf-8"?>
<a:theme xmlns:a="http://schemas.openxmlformats.org/drawingml/2006/main" name="1_BA PowerPlatofrm Template Lines 090220">
  <a:themeElements>
    <a:clrScheme name="BA Power Platform 081820">
      <a:dk1>
        <a:srgbClr val="000000"/>
      </a:dk1>
      <a:lt1>
        <a:srgbClr val="FFFFFF"/>
      </a:lt1>
      <a:dk2>
        <a:srgbClr val="191919"/>
      </a:dk2>
      <a:lt2>
        <a:srgbClr val="E6E6E6"/>
      </a:lt2>
      <a:accent1>
        <a:srgbClr val="3C3C41"/>
      </a:accent1>
      <a:accent2>
        <a:srgbClr val="75757A"/>
      </a:accent2>
      <a:accent3>
        <a:srgbClr val="0066FF"/>
      </a:accent3>
      <a:accent4>
        <a:srgbClr val="F2C811"/>
      </a:accent4>
      <a:accent5>
        <a:srgbClr val="742774"/>
      </a:accent5>
      <a:accent6>
        <a:srgbClr val="0B556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11.xml><?xml version="1.0" encoding="utf-8"?>
<a:theme xmlns:a="http://schemas.openxmlformats.org/drawingml/2006/main" name="1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 PowerPlatofrm Template Lines 090220">
  <a:themeElements>
    <a:clrScheme name="BA Power Platform 081820">
      <a:dk1>
        <a:srgbClr val="000000"/>
      </a:dk1>
      <a:lt1>
        <a:srgbClr val="FFFFFF"/>
      </a:lt1>
      <a:dk2>
        <a:srgbClr val="191919"/>
      </a:dk2>
      <a:lt2>
        <a:srgbClr val="E6E6E6"/>
      </a:lt2>
      <a:accent1>
        <a:srgbClr val="3C3C41"/>
      </a:accent1>
      <a:accent2>
        <a:srgbClr val="75757A"/>
      </a:accent2>
      <a:accent3>
        <a:srgbClr val="0066FF"/>
      </a:accent3>
      <a:accent4>
        <a:srgbClr val="F2C811"/>
      </a:accent4>
      <a:accent5>
        <a:srgbClr val="742774"/>
      </a:accent5>
      <a:accent6>
        <a:srgbClr val="0B556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marL="0" marR="0" indent="0" algn="l" defTabSz="932472" eaLnBrk="1" fontAlgn="base" latinLnBrk="0" hangingPunct="1">
          <a:lnSpc>
            <a:spcPct val="100000"/>
          </a:lnSpc>
          <a:spcBef>
            <a:spcPct val="0"/>
          </a:spcBef>
          <a:spcAft>
            <a:spcPct val="0"/>
          </a:spcAft>
          <a:buClrTx/>
          <a:buSzTx/>
          <a:buFontTx/>
          <a:buNone/>
          <a:tabLst/>
          <a:defRPr kumimoji="0"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defRPr>
        </a:defPPr>
      </a:lst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WHITE TEMPLATE">
  <a:themeElements>
    <a:clrScheme name="MSVID White and Dark Blue">
      <a:dk1>
        <a:srgbClr val="505050"/>
      </a:dk1>
      <a:lt1>
        <a:srgbClr val="FFFFFF"/>
      </a:lt1>
      <a:dk2>
        <a:srgbClr val="002050"/>
      </a:dk2>
      <a:lt2>
        <a:srgbClr val="9BD2FF"/>
      </a:lt2>
      <a:accent1>
        <a:srgbClr val="002050"/>
      </a:accent1>
      <a:accent2>
        <a:srgbClr val="0078D7"/>
      </a:accent2>
      <a:accent3>
        <a:srgbClr val="D83B01"/>
      </a:accent3>
      <a:accent4>
        <a:srgbClr val="5C2D91"/>
      </a:accent4>
      <a:accent5>
        <a:srgbClr val="B4009E"/>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Campus_DARK_BLUE_1.potx" id="{7DD91722-5496-44E1-9697-48745A9E2D5F}" vid="{9B4E7136-5D7F-4D6D-9642-B2BD63DD02A0}"/>
    </a:ext>
  </a:extLst>
</a:theme>
</file>

<file path=ppt/theme/theme4.xml><?xml version="1.0" encoding="utf-8"?>
<a:theme xmlns:a="http://schemas.openxmlformats.org/drawingml/2006/main" name="Power Platform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5.xml><?xml version="1.0" encoding="utf-8"?>
<a:theme xmlns:a="http://schemas.openxmlformats.org/drawingml/2006/main" name="2_PowerPlatform_Toolkit_Blue">
  <a:themeElements>
    <a:clrScheme name="Red">
      <a:dk1>
        <a:srgbClr val="2A446F"/>
      </a:dk1>
      <a:lt1>
        <a:srgbClr val="FFFFFF"/>
      </a:lt1>
      <a:dk2>
        <a:srgbClr val="0078D3"/>
      </a:dk2>
      <a:lt2>
        <a:srgbClr val="F3F3F5"/>
      </a:lt2>
      <a:accent1>
        <a:srgbClr val="0078D3"/>
      </a:accent1>
      <a:accent2>
        <a:srgbClr val="8DC8E8"/>
      </a:accent2>
      <a:accent3>
        <a:srgbClr val="B9DCD2"/>
      </a:accent3>
      <a:accent4>
        <a:srgbClr val="49C5B1"/>
      </a:accent4>
      <a:accent5>
        <a:srgbClr val="2A446F"/>
      </a:accent5>
      <a:accent6>
        <a:srgbClr val="737373"/>
      </a:accent6>
      <a:hlink>
        <a:srgbClr val="0078D3"/>
      </a:hlink>
      <a:folHlink>
        <a:srgbClr val="0078D3"/>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6.xml><?xml version="1.0" encoding="utf-8"?>
<a:theme xmlns:a="http://schemas.openxmlformats.org/drawingml/2006/main" name="1_Power Platform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7.xml><?xml version="1.0" encoding="utf-8"?>
<a:theme xmlns:a="http://schemas.openxmlformats.org/drawingml/2006/main" name="2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8.xml><?xml version="1.0" encoding="utf-8"?>
<a:theme xmlns:a="http://schemas.openxmlformats.org/drawingml/2006/main" name="White Template">
  <a:themeElements>
    <a:clrScheme name="Custom 3">
      <a:dk1>
        <a:srgbClr val="000000"/>
      </a:dk1>
      <a:lt1>
        <a:srgbClr val="FFFFFF"/>
      </a:lt1>
      <a:dk2>
        <a:srgbClr val="243A5E"/>
      </a:dk2>
      <a:lt2>
        <a:srgbClr val="EAEAEA"/>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ce2d906-1f96-4ec6-bff3-a6181fa4dbcc">
      <Terms xmlns="http://schemas.microsoft.com/office/infopath/2007/PartnerControls"/>
    </lcf76f155ced4ddcb4097134ff3c332f>
    <TaxCatchAll xmlns="908b7943-0f18-4644-9aff-50c3c870c93f" xsi:nil="true"/>
    <SharedWithUsers xmlns="908b7943-0f18-4644-9aff-50c3c870c93f">
      <UserInfo>
        <DisplayName>Caroline Camp</DisplayName>
        <AccountId>5230</AccountId>
        <AccountType/>
      </UserInfo>
    </SharedWithUsers>
    <Whatsthisfor xmlns="1ce2d906-1f96-4ec6-bff3-a6181fa4db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4" ma:contentTypeDescription="Create a new document." ma:contentTypeScope="" ma:versionID="458dc9a52619438e3fad496b6175171b">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0bbe783207d4af3b7a4ed9bbd3d53ca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82E59-B76E-4B60-8DB5-0878791BAF70}">
  <ds:schemaRefs>
    <ds:schemaRef ds:uri="http://schemas.microsoft.com/sharepoint/v3/contenttype/forms"/>
  </ds:schemaRefs>
</ds:datastoreItem>
</file>

<file path=customXml/itemProps2.xml><?xml version="1.0" encoding="utf-8"?>
<ds:datastoreItem xmlns:ds="http://schemas.openxmlformats.org/officeDocument/2006/customXml" ds:itemID="{51F243A2-7C84-4185-8A4B-63E5EBB14841}">
  <ds:schemaRefs>
    <ds:schemaRef ds:uri="230e9df3-be65-4c73-a93b-d1236ebd677e"/>
    <ds:schemaRef ds:uri="62261d37-7aee-474b-a69a-7de25e17a832"/>
    <ds:schemaRef ds:uri="b8adf280-83ad-48ba-9893-cc15ca5a33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1ce2d906-1f96-4ec6-bff3-a6181fa4dbcc"/>
    <ds:schemaRef ds:uri="908b7943-0f18-4644-9aff-50c3c870c93f"/>
  </ds:schemaRefs>
</ds:datastoreItem>
</file>

<file path=customXml/itemProps3.xml><?xml version="1.0" encoding="utf-8"?>
<ds:datastoreItem xmlns:ds="http://schemas.openxmlformats.org/officeDocument/2006/customXml" ds:itemID="{CEC44C52-F433-46A9-843C-1F64015EC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2d906-1f96-4ec6-bff3-a6181fa4dbcc"/>
    <ds:schemaRef ds:uri="908b7943-0f18-4644-9aff-50c3c870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392</TotalTime>
  <Words>3466</Words>
  <Application>Microsoft Office PowerPoint</Application>
  <PresentationFormat>Custom</PresentationFormat>
  <Paragraphs>458</Paragraphs>
  <Slides>43</Slides>
  <Notes>34</Notes>
  <HiddenSlides>0</HiddenSlides>
  <MMClips>0</MMClips>
  <ScaleCrop>false</ScaleCrop>
  <HeadingPairs>
    <vt:vector size="4" baseType="variant">
      <vt:variant>
        <vt:lpstr>Theme</vt:lpstr>
      </vt:variant>
      <vt:variant>
        <vt:i4>11</vt:i4>
      </vt:variant>
      <vt:variant>
        <vt:lpstr>Slide Titles</vt:lpstr>
      </vt:variant>
      <vt:variant>
        <vt:i4>43</vt:i4>
      </vt:variant>
    </vt:vector>
  </HeadingPairs>
  <TitlesOfParts>
    <vt:vector size="54" baseType="lpstr">
      <vt:lpstr>3_Microsoft 365 PPT Template - 2018</vt:lpstr>
      <vt:lpstr>BA PowerPlatofrm Template Lines 090220</vt:lpstr>
      <vt:lpstr>1_WHITE TEMPLATE</vt:lpstr>
      <vt:lpstr>Power Platform Template</vt:lpstr>
      <vt:lpstr>2_PowerPlatform_Toolkit_Blue</vt:lpstr>
      <vt:lpstr>1_Power Platform Template</vt:lpstr>
      <vt:lpstr>2_Black Template</vt:lpstr>
      <vt:lpstr>White Template</vt:lpstr>
      <vt:lpstr>Custom Design</vt:lpstr>
      <vt:lpstr>1_BA PowerPlatofrm Template Lines 090220</vt:lpstr>
      <vt:lpstr>1_Microsoft D365 template</vt:lpstr>
      <vt:lpstr>Microsoft Power Apps</vt:lpstr>
      <vt:lpstr>Changing workforce</vt:lpstr>
      <vt:lpstr>Power Platform can drive efficiency across your business</vt:lpstr>
      <vt:lpstr>Tackling digital transformation challenges</vt:lpstr>
      <vt:lpstr>Proven value in real world business scenarios</vt:lpstr>
      <vt:lpstr>What is Microsoft Power Platform?</vt:lpstr>
      <vt:lpstr>PowerPoint Presentation</vt:lpstr>
      <vt:lpstr>PowerPoint Presentation</vt:lpstr>
      <vt:lpstr>PowerPoint Presentation</vt:lpstr>
      <vt:lpstr>Microsoft is a leader and a trusted brand</vt:lpstr>
      <vt:lpstr>900+ built-in connectors</vt:lpstr>
      <vt:lpstr>Why Power Apps?</vt:lpstr>
      <vt:lpstr>Simplify the way you do business with low-code application development. </vt:lpstr>
      <vt:lpstr>Power Apps: a low-code approach to building apps </vt:lpstr>
      <vt:lpstr>PowerPoint Presentation</vt:lpstr>
      <vt:lpstr>Safely re-open a clinic during a pandemic</vt:lpstr>
      <vt:lpstr>Deliver value to customers and relief to workers</vt:lpstr>
      <vt:lpstr>Backed by Microsoft Dataverse</vt:lpstr>
      <vt:lpstr>Microsoft Dataverse</vt:lpstr>
      <vt:lpstr>Why Dataverse?</vt:lpstr>
      <vt:lpstr>Admin and governance</vt:lpstr>
      <vt:lpstr>Microsoft Power Platform</vt:lpstr>
      <vt:lpstr>PowerPoint Presentation</vt:lpstr>
      <vt:lpstr>“What Microsoft offers with Managed Environments is something that you don’t really get from other low-code vendors in a similar space.”</vt:lpstr>
      <vt:lpstr>Create a foundation for  the future</vt:lpstr>
      <vt:lpstr>Start learning</vt:lpstr>
      <vt:lpstr>Get started with Power Apps today. We can:</vt:lpstr>
      <vt:lpstr>More resources: product documentation and hands-on training</vt:lpstr>
      <vt:lpstr>Thank you!</vt:lpstr>
      <vt:lpstr>Appendix</vt:lpstr>
      <vt:lpstr>Kelly Roofing, a family-owned business, worked with a Microsoft Power Platform partner to create a low-code application that reduced photo processing time by 90%, trimmed crew travel times by 25% and reduced customer call-backs by 36%.</vt:lpstr>
      <vt:lpstr>Automate complex purchasing process</vt:lpstr>
      <vt:lpstr>Simplify inventory management</vt:lpstr>
      <vt:lpstr>Deeply integrated for faster time to value</vt:lpstr>
      <vt:lpstr>Low-code creation of reusable components</vt:lpstr>
      <vt:lpstr>Extensibility</vt:lpstr>
      <vt:lpstr>World-class developer support</vt:lpstr>
      <vt:lpstr>Low-code backend with Microsoft Dataverse</vt:lpstr>
      <vt:lpstr>Managed Environments Feature availability</vt:lpstr>
      <vt:lpstr>Adoption strategy</vt:lpstr>
      <vt:lpstr>Center of Excellence (CoE) Starter Kit</vt:lpstr>
      <vt:lpstr>Establishing a Power Platform Center of Excellence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Apps TDM Deck</dc:title>
  <dc:creator>Bridge Partners</dc:creator>
  <cp:keywords/>
  <cp:lastModifiedBy>Caroline Camp</cp:lastModifiedBy>
  <cp:revision>2</cp:revision>
  <dcterms:created xsi:type="dcterms:W3CDTF">2019-10-01T00:43:10Z</dcterms:created>
  <dcterms:modified xsi:type="dcterms:W3CDTF">2023-09-18T19:29:03Z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0x010100C137B49DE79A1B4E80F3730F0952247D</vt:lpwstr>
  </property>
  <property fmtid="{D5CDD505-2E9C-101B-9397-08002B2CF9AE}" pid="3" name="AutoApprove">
    <vt:bool>true</vt:bool>
  </property>
  <property fmtid="{D5CDD505-2E9C-101B-9397-08002B2CF9AE}" pid="4" name="_dlc_policyId">
    <vt:lpwstr>0x0101000E4CB7077FEE4FF7AE86D4A500EEC780030016C849C62B10EB41ACA8C7EEDEF40BB2006A83F15B98C1FD4E8D76F6993277120D|-2104630519</vt:lpwstr>
  </property>
  <property fmtid="{D5CDD505-2E9C-101B-9397-08002B2CF9AE}" pid="5" name="GenericBoolean1">
    <vt:bool>true</vt:bool>
  </property>
  <property fmtid="{D5CDD505-2E9C-101B-9397-08002B2CF9AE}" pid="6" name="Confidentiality">
    <vt:lpwstr>5;#internal users|461efa83-0283-486a-a8d5-943328f3693f</vt:lpwstr>
  </property>
  <property fmtid="{D5CDD505-2E9C-101B-9397-08002B2CF9AE}" pid="7" name="BatchUpdate">
    <vt:bool>true</vt:bool>
  </property>
  <property fmtid="{D5CDD505-2E9C-101B-9397-08002B2CF9AE}" pid="8" name="GenericMultiChoice1">
    <vt:lpwstr>Default</vt:lpwstr>
  </property>
  <property fmtid="{D5CDD505-2E9C-101B-9397-08002B2CF9AE}" pid="9"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10" name="GenericBoolean2">
    <vt:bool>true</vt:bool>
  </property>
  <property fmtid="{D5CDD505-2E9C-101B-9397-08002B2CF9AE}" pid="11" name="Hide Page Title">
    <vt:bool>true</vt:bool>
  </property>
  <property fmtid="{D5CDD505-2E9C-101B-9397-08002B2CF9AE}" pid="12" name="GenericMultiChoice2">
    <vt:lpwstr>Default</vt:lpwstr>
  </property>
  <property fmtid="{D5CDD505-2E9C-101B-9397-08002B2CF9AE}" pid="13" name="IsPrivate">
    <vt:bool>false</vt:bool>
  </property>
  <property fmtid="{D5CDD505-2E9C-101B-9397-08002B2CF9AE}" pid="14" name="Private">
    <vt:bool>true</vt:bool>
  </property>
  <property fmtid="{D5CDD505-2E9C-101B-9397-08002B2CF9AE}" pid="15" name="Publish Date">
    <vt:lpwstr>2019-09-30T20:47:16Z</vt:lpwstr>
  </property>
  <property fmtid="{D5CDD505-2E9C-101B-9397-08002B2CF9AE}" pid="16" name="_dlc_DocIdItemGuid">
    <vt:lpwstr>c37a5821-58a8-40eb-93d0-e867dda16eb5</vt:lpwstr>
  </property>
  <property fmtid="{D5CDD505-2E9C-101B-9397-08002B2CF9AE}" pid="17" name="TaxKeyword">
    <vt:lpwstr/>
  </property>
  <property fmtid="{D5CDD505-2E9C-101B-9397-08002B2CF9AE}" pid="18" name="NewsType">
    <vt:lpwstr/>
  </property>
  <property fmtid="{D5CDD505-2E9C-101B-9397-08002B2CF9AE}" pid="19" name="Region">
    <vt:lpwstr/>
  </property>
  <property fmtid="{D5CDD505-2E9C-101B-9397-08002B2CF9AE}" pid="20" name="ItemType">
    <vt:lpwstr>533;#positioning and marketing frameworks|3f03f214-d87c-4d5c-be7d-044278d83455;#3075;#documents|e037ed84-7d8e-4cbb-9c8f-61e80301a44f</vt:lpwstr>
  </property>
  <property fmtid="{D5CDD505-2E9C-101B-9397-08002B2CF9AE}" pid="21" name="Industries">
    <vt:lpwstr/>
  </property>
  <property fmtid="{D5CDD505-2E9C-101B-9397-08002B2CF9AE}" pid="22" name="MSProducts">
    <vt:lpwstr/>
  </property>
  <property fmtid="{D5CDD505-2E9C-101B-9397-08002B2CF9AE}" pid="23" name="Competitors">
    <vt:lpwstr/>
  </property>
  <property fmtid="{D5CDD505-2E9C-101B-9397-08002B2CF9AE}" pid="24" name="SMSGDomain">
    <vt:lpwstr>454;#Dynamics Domain|c9ee6292-a1e2-403c-bbb9-76077437e5b5;#2548;#Business Applications Domain|610af3f5-b43d-455a-97a7-f917993f5652;#453;#Microsoft Business Solutions|659377a4-c7bd-435e-b683-bdae8524bc80;#2561;#GetHelp Express Domain|ffab4f36-42a6-4911-b81</vt:lpwstr>
  </property>
  <property fmtid="{D5CDD505-2E9C-101B-9397-08002B2CF9AE}" pid="25" name="ExperienceContentType">
    <vt:lpwstr/>
  </property>
  <property fmtid="{D5CDD505-2E9C-101B-9397-08002B2CF9AE}" pid="26" name="BusinessArchitecture">
    <vt:lpwstr>1799;#Business Applications|bc6a3471-5036-4c6f-8724-05bc21271c2e;#2743;#Microsoft Power Platform|89e3aef7-17c4-4d94-8911-f58a28f8fed8</vt:lpwstr>
  </property>
  <property fmtid="{D5CDD505-2E9C-101B-9397-08002B2CF9AE}" pid="27" name="Products">
    <vt:lpwstr>2321;#Power Apps|c2b7c9b5-267e-4ead-becc-03446bde7831;#1914;#Dynamics 365|c2a9df9f-196f-4107-bcef-47e3624d0e98</vt:lpwstr>
  </property>
  <property fmtid="{D5CDD505-2E9C-101B-9397-08002B2CF9AE}" pid="28" name="l6f004f21209409da86a713c0f24627d">
    <vt:lpwstr/>
  </property>
  <property fmtid="{D5CDD505-2E9C-101B-9397-08002B2CF9AE}" pid="29" name="MSProductsTaxHTField0">
    <vt:lpwstr/>
  </property>
  <property fmtid="{D5CDD505-2E9C-101B-9397-08002B2CF9AE}" pid="30" name="e8080b0481964c759b2c36ae49591b31">
    <vt:lpwstr/>
  </property>
  <property fmtid="{D5CDD505-2E9C-101B-9397-08002B2CF9AE}" pid="31" name="TechnicalLevel">
    <vt:lpwstr>3067;#200 (intermediate)|855c9113-a119-44e7-b3de-bccffe25ed46</vt:lpwstr>
  </property>
  <property fmtid="{D5CDD505-2E9C-101B-9397-08002B2CF9AE}" pid="32" name="Audiences">
    <vt:lpwstr/>
  </property>
  <property fmtid="{D5CDD505-2E9C-101B-9397-08002B2CF9AE}" pid="33" name="SMSG Items">
    <vt:lpwstr/>
  </property>
  <property fmtid="{D5CDD505-2E9C-101B-9397-08002B2CF9AE}" pid="34" name="ldac8aee9d1f469e8cd8c3f8d6a615f2">
    <vt:lpwstr/>
  </property>
  <property fmtid="{D5CDD505-2E9C-101B-9397-08002B2CF9AE}" pid="35" name="Solution Areas">
    <vt:lpwstr/>
  </property>
  <property fmtid="{D5CDD505-2E9C-101B-9397-08002B2CF9AE}" pid="36" name="EmployeeRole">
    <vt:lpwstr/>
  </property>
  <property fmtid="{D5CDD505-2E9C-101B-9397-08002B2CF9AE}" pid="37" name="NewsTopic">
    <vt:lpwstr/>
  </property>
  <property fmtid="{D5CDD505-2E9C-101B-9397-08002B2CF9AE}" pid="38" name="Roles">
    <vt:lpwstr/>
  </property>
  <property fmtid="{D5CDD505-2E9C-101B-9397-08002B2CF9AE}" pid="39" name="NewsSource">
    <vt:lpwstr/>
  </property>
  <property fmtid="{D5CDD505-2E9C-101B-9397-08002B2CF9AE}" pid="40" name="MSProfessions">
    <vt:lpwstr/>
  </property>
  <property fmtid="{D5CDD505-2E9C-101B-9397-08002B2CF9AE}" pid="41" name="SMSGTags">
    <vt:lpwstr/>
  </property>
  <property fmtid="{D5CDD505-2E9C-101B-9397-08002B2CF9AE}" pid="42" name="MSPhysicalGeography">
    <vt:lpwstr/>
  </property>
  <property fmtid="{D5CDD505-2E9C-101B-9397-08002B2CF9AE}" pid="43" name="EnterpriseDomainTags">
    <vt:lpwstr/>
  </property>
  <property fmtid="{D5CDD505-2E9C-101B-9397-08002B2CF9AE}" pid="44" name="j3562c58ee414e028925bc902cfc01a1">
    <vt:lpwstr/>
  </property>
  <property fmtid="{D5CDD505-2E9C-101B-9397-08002B2CF9AE}" pid="45" name="Segments">
    <vt:lpwstr/>
  </property>
  <property fmtid="{D5CDD505-2E9C-101B-9397-08002B2CF9AE}" pid="46" name="Partners">
    <vt:lpwstr/>
  </property>
  <property fmtid="{D5CDD505-2E9C-101B-9397-08002B2CF9AE}" pid="47" name="ActivitiesAndPrograms">
    <vt:lpwstr/>
  </property>
  <property fmtid="{D5CDD505-2E9C-101B-9397-08002B2CF9AE}" pid="48" name="la4444b61d19467597d63190b69ac227">
    <vt:lpwstr/>
  </property>
  <property fmtid="{D5CDD505-2E9C-101B-9397-08002B2CF9AE}" pid="49" name="Topics">
    <vt:lpwstr/>
  </property>
  <property fmtid="{D5CDD505-2E9C-101B-9397-08002B2CF9AE}" pid="50" name="Groups">
    <vt:lpwstr/>
  </property>
  <property fmtid="{D5CDD505-2E9C-101B-9397-08002B2CF9AE}" pid="51" name="Languages">
    <vt:lpwstr/>
  </property>
  <property fmtid="{D5CDD505-2E9C-101B-9397-08002B2CF9AE}" pid="52" name="of67e5d4b76f4a9db8769983fda9cec0">
    <vt:lpwstr/>
  </property>
  <property fmtid="{D5CDD505-2E9C-101B-9397-08002B2CF9AE}" pid="53" name="_docset_NoMedatataSyncRequired">
    <vt:lpwstr>False</vt:lpwstr>
  </property>
  <property fmtid="{D5CDD505-2E9C-101B-9397-08002B2CF9AE}" pid="54" name="MSIP_Label_f42aa342-8706-4288-bd11-ebb85995028c_Enabled">
    <vt:lpwstr>True</vt:lpwstr>
  </property>
  <property fmtid="{D5CDD505-2E9C-101B-9397-08002B2CF9AE}" pid="55" name="MSIP_Label_f42aa342-8706-4288-bd11-ebb85995028c_SiteId">
    <vt:lpwstr>72f988bf-86f1-41af-91ab-2d7cd011db47</vt:lpwstr>
  </property>
  <property fmtid="{D5CDD505-2E9C-101B-9397-08002B2CF9AE}" pid="56" name="MSIP_Label_f42aa342-8706-4288-bd11-ebb85995028c_SetDate">
    <vt:lpwstr>2020-03-11T16:26:32.1517529Z</vt:lpwstr>
  </property>
  <property fmtid="{D5CDD505-2E9C-101B-9397-08002B2CF9AE}" pid="57" name="MSIP_Label_f42aa342-8706-4288-bd11-ebb85995028c_Name">
    <vt:lpwstr>General</vt:lpwstr>
  </property>
  <property fmtid="{D5CDD505-2E9C-101B-9397-08002B2CF9AE}" pid="58" name="MSIP_Label_f42aa342-8706-4288-bd11-ebb85995028c_ActionId">
    <vt:lpwstr>6b1cde1a-ba70-4f33-9a6a-b131cc1df999</vt:lpwstr>
  </property>
  <property fmtid="{D5CDD505-2E9C-101B-9397-08002B2CF9AE}" pid="59" name="MSIP_Label_f42aa342-8706-4288-bd11-ebb85995028c_Extended_MSFT_Method">
    <vt:lpwstr>Automatic</vt:lpwstr>
  </property>
  <property fmtid="{D5CDD505-2E9C-101B-9397-08002B2CF9AE}" pid="60" name="Sensitivity">
    <vt:lpwstr>General</vt:lpwstr>
  </property>
  <property fmtid="{D5CDD505-2E9C-101B-9397-08002B2CF9AE}" pid="61" name="MediaServiceImageTags">
    <vt:lpwstr/>
  </property>
  <property fmtid="{D5CDD505-2E9C-101B-9397-08002B2CF9AE}" pid="62" name="MSIP_Label_3a23c400-78e7-4d42-982d-273adef68ef9_Enabled">
    <vt:lpwstr>true</vt:lpwstr>
  </property>
  <property fmtid="{D5CDD505-2E9C-101B-9397-08002B2CF9AE}" pid="63" name="MSIP_Label_3a23c400-78e7-4d42-982d-273adef68ef9_SetDate">
    <vt:lpwstr>2023-09-18T19:28:59Z</vt:lpwstr>
  </property>
  <property fmtid="{D5CDD505-2E9C-101B-9397-08002B2CF9AE}" pid="64" name="MSIP_Label_3a23c400-78e7-4d42-982d-273adef68ef9_Method">
    <vt:lpwstr>Standard</vt:lpwstr>
  </property>
  <property fmtid="{D5CDD505-2E9C-101B-9397-08002B2CF9AE}" pid="65" name="MSIP_Label_3a23c400-78e7-4d42-982d-273adef68ef9_Name">
    <vt:lpwstr>3a23c400-78e7-4d42-982d-273adef68ef9</vt:lpwstr>
  </property>
  <property fmtid="{D5CDD505-2E9C-101B-9397-08002B2CF9AE}" pid="66" name="MSIP_Label_3a23c400-78e7-4d42-982d-273adef68ef9_SiteId">
    <vt:lpwstr>7fe14ab6-8f5d-4139-84bf-cd8aed0ee6b9</vt:lpwstr>
  </property>
  <property fmtid="{D5CDD505-2E9C-101B-9397-08002B2CF9AE}" pid="67" name="MSIP_Label_3a23c400-78e7-4d42-982d-273adef68ef9_ActionId">
    <vt:lpwstr>c257168d-6311-4434-9198-21d75bb8bc76</vt:lpwstr>
  </property>
  <property fmtid="{D5CDD505-2E9C-101B-9397-08002B2CF9AE}" pid="68" name="MSIP_Label_3a23c400-78e7-4d42-982d-273adef68ef9_ContentBits">
    <vt:lpwstr>0</vt:lpwstr>
  </property>
</Properties>
</file>